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620687"/>
            <a:ext cx="4880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lt"/>
              </a:rPr>
              <a:t>Concept Rendering Pipeline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7864" y="2276872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Application Stage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2"/>
            <a:endCxn id="8" idx="0"/>
          </p:cNvCxnSpPr>
          <p:nvPr/>
        </p:nvCxnSpPr>
        <p:spPr>
          <a:xfrm>
            <a:off x="4283968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47864" y="3573016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Geometry Stage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7864" y="4797152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Rasterizer Stage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4283968" y="414908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7748" y="620687"/>
            <a:ext cx="252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lt"/>
              </a:rPr>
              <a:t>CPU </a:t>
            </a:r>
            <a:r>
              <a:rPr lang="en-US" altLang="zh-CN" sz="3200" b="1" dirty="0" err="1" smtClean="0">
                <a:latin typeface="+mj-lt"/>
              </a:rPr>
              <a:t>PipeLine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84784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Hard Disk Drive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3"/>
            <a:endCxn id="8" idx="1"/>
          </p:cNvCxnSpPr>
          <p:nvPr/>
        </p:nvCxnSpPr>
        <p:spPr>
          <a:xfrm>
            <a:off x="2195736" y="1772816"/>
            <a:ext cx="726580" cy="5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922316" y="1490057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Random Access 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6136" y="1490057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Video Random Access 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4794524" y="1778089"/>
            <a:ext cx="1001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1821" y="2348880"/>
            <a:ext cx="299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GPUS’s data loading from CPU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2348880"/>
            <a:ext cx="291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PU can’t access CPUS’s data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915816" y="3284984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Set Rendering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8" idx="2"/>
            <a:endCxn id="20" idx="0"/>
          </p:cNvCxnSpPr>
          <p:nvPr/>
        </p:nvCxnSpPr>
        <p:spPr>
          <a:xfrm flipH="1">
            <a:off x="3851920" y="2066121"/>
            <a:ext cx="6500" cy="121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928604" y="4725144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</a:t>
            </a:r>
            <a:r>
              <a:rPr lang="en-US" altLang="zh-CN" dirty="0" err="1" smtClean="0">
                <a:solidFill>
                  <a:schemeClr val="tx1"/>
                </a:solidFill>
              </a:rPr>
              <a:t>DrawCall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0" idx="2"/>
            <a:endCxn id="26" idx="0"/>
          </p:cNvCxnSpPr>
          <p:nvPr/>
        </p:nvCxnSpPr>
        <p:spPr>
          <a:xfrm>
            <a:off x="3851920" y="3861048"/>
            <a:ext cx="1278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爆炸形 1 29"/>
          <p:cNvSpPr/>
          <p:nvPr/>
        </p:nvSpPr>
        <p:spPr>
          <a:xfrm rot="1675241">
            <a:off x="5243207" y="3058190"/>
            <a:ext cx="2961138" cy="29453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 is the start point of rendering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79512" y="2842076"/>
            <a:ext cx="2520280" cy="146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Mesh</a:t>
            </a:r>
          </a:p>
          <a:p>
            <a:r>
              <a:rPr lang="en-US" altLang="zh-CN" dirty="0" smtClean="0"/>
              <a:t>Material</a:t>
            </a:r>
          </a:p>
          <a:p>
            <a:r>
              <a:rPr lang="en-US" altLang="zh-CN" dirty="0" smtClean="0"/>
              <a:t>Vertex /Fragment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hader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7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7748" y="620687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lt"/>
              </a:rPr>
              <a:t>GPU </a:t>
            </a:r>
            <a:r>
              <a:rPr lang="en-US" altLang="zh-CN" sz="3200" b="1" dirty="0" err="1" smtClean="0">
                <a:latin typeface="+mj-lt"/>
              </a:rPr>
              <a:t>PipeLine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84784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Vertex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3"/>
            <a:endCxn id="8" idx="1"/>
          </p:cNvCxnSpPr>
          <p:nvPr/>
        </p:nvCxnSpPr>
        <p:spPr>
          <a:xfrm>
            <a:off x="2195736" y="1772816"/>
            <a:ext cx="726580" cy="5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922316" y="1490057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Vertex </a:t>
            </a:r>
            <a:r>
              <a:rPr lang="en-US" altLang="zh-CN" dirty="0" err="1" smtClean="0">
                <a:solidFill>
                  <a:schemeClr val="tx1"/>
                </a:solidFill>
              </a:rPr>
              <a:t>Shader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6136" y="1490057"/>
            <a:ext cx="3096344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Transform model space to world space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4794524" y="1778089"/>
            <a:ext cx="1001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40152" y="3308918"/>
            <a:ext cx="295232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Set Triangle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452320" y="2082449"/>
            <a:ext cx="6500" cy="121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559026" y="3295836"/>
            <a:ext cx="2373014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Interpolate Triangle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1"/>
            <a:endCxn id="26" idx="3"/>
          </p:cNvCxnSpPr>
          <p:nvPr/>
        </p:nvCxnSpPr>
        <p:spPr>
          <a:xfrm flipH="1" flipV="1">
            <a:off x="4932040" y="3583868"/>
            <a:ext cx="1008112" cy="13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9512" y="3284984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Frag </a:t>
            </a:r>
            <a:r>
              <a:rPr lang="en-US" altLang="zh-CN" dirty="0" err="1" smtClean="0">
                <a:solidFill>
                  <a:schemeClr val="tx1"/>
                </a:solidFill>
              </a:rPr>
              <a:t>Shader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6" idx="1"/>
            <a:endCxn id="24" idx="3"/>
          </p:cNvCxnSpPr>
          <p:nvPr/>
        </p:nvCxnSpPr>
        <p:spPr>
          <a:xfrm flipH="1" flipV="1">
            <a:off x="2051720" y="3573016"/>
            <a:ext cx="507306" cy="10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2"/>
            <a:endCxn id="32" idx="0"/>
          </p:cNvCxnSpPr>
          <p:nvPr/>
        </p:nvCxnSpPr>
        <p:spPr>
          <a:xfrm>
            <a:off x="1115616" y="3861048"/>
            <a:ext cx="0" cy="79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79512" y="4658562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Frame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3"/>
          </p:cNvCxnSpPr>
          <p:nvPr/>
        </p:nvCxnSpPr>
        <p:spPr>
          <a:xfrm>
            <a:off x="2051720" y="4946594"/>
            <a:ext cx="7054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14422" y="4658562"/>
            <a:ext cx="187220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Screen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5588000" cy="48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4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13</cp:revision>
  <dcterms:created xsi:type="dcterms:W3CDTF">2017-08-01T02:47:38Z</dcterms:created>
  <dcterms:modified xsi:type="dcterms:W3CDTF">2017-08-01T03:05:46Z</dcterms:modified>
</cp:coreProperties>
</file>