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967882" y="3717032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1600" y="404664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4022" y="35323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5436" y="353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361" y="354555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953313" y="2492896"/>
            <a:ext cx="2966897" cy="1237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92218" y="2204864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283968" y="1988840"/>
            <a:ext cx="579782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H="1" flipV="1">
            <a:off x="3920210" y="1628800"/>
            <a:ext cx="2520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6205" y="152311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红线代表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点的切线向量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线代表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点的法线向量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55172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每一个点都有自己的切线向量和法线向量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切线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向量和法线线向量相差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度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144346" y="2074641"/>
            <a:ext cx="1220950" cy="3370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812198" y="389459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952630" y="3717032"/>
            <a:ext cx="621229" cy="23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992218" y="31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11471"/>
            <a:ext cx="4286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2402576"/>
                <a:ext cx="875304" cy="90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02576"/>
                <a:ext cx="875304" cy="9097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9752" y="2836604"/>
                <a:ext cx="875303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36604"/>
                <a:ext cx="875303" cy="8701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45963" y="2348880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tangent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9228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01151" y="3706779"/>
            <a:ext cx="114665" cy="94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</p:cNvCxnSpPr>
          <p:nvPr/>
        </p:nvCxnSpPr>
        <p:spPr>
          <a:xfrm>
            <a:off x="905196" y="3312312"/>
            <a:ext cx="282428" cy="39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475656" y="2924944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3251610"/>
            <a:ext cx="188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Rotate 90 degrees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1600" y="1340768"/>
                <a:ext cx="868186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868186" cy="870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7744" y="1340768"/>
                <a:ext cx="875303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340768"/>
                <a:ext cx="875303" cy="870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4689" y="1304362"/>
                <a:ext cx="875303" cy="97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89" y="1304362"/>
                <a:ext cx="875303" cy="9725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等于号 1"/>
          <p:cNvSpPr/>
          <p:nvPr/>
        </p:nvSpPr>
        <p:spPr>
          <a:xfrm>
            <a:off x="3143047" y="1595083"/>
            <a:ext cx="348833" cy="4793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乘号 2"/>
          <p:cNvSpPr/>
          <p:nvPr/>
        </p:nvSpPr>
        <p:spPr>
          <a:xfrm>
            <a:off x="1907704" y="1595083"/>
            <a:ext cx="288032" cy="44888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7890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+ 1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127569" y="415938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4778" y="4179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111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14</cp:revision>
  <dcterms:created xsi:type="dcterms:W3CDTF">2017-11-25T02:34:57Z</dcterms:created>
  <dcterms:modified xsi:type="dcterms:W3CDTF">2017-12-01T10:55:22Z</dcterms:modified>
</cp:coreProperties>
</file>