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869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915816" y="3429000"/>
            <a:ext cx="2304256" cy="936104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 Light" pitchFamily="34" charset="-122"/>
                <a:ea typeface="微软雅黑 Light" pitchFamily="34" charset="-122"/>
              </a:rPr>
              <a:t>GPU</a:t>
            </a:r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调用</a:t>
            </a:r>
            <a:r>
              <a:rPr lang="zh-CN" altLang="en-US" dirty="0">
                <a:latin typeface="微软雅黑 Light" pitchFamily="34" charset="-122"/>
                <a:ea typeface="微软雅黑 Light" pitchFamily="34" charset="-122"/>
              </a:rPr>
              <a:t>片</a:t>
            </a:r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源着色器进行像素绘制</a:t>
            </a:r>
            <a:endParaRPr lang="zh-CN" altLang="en-US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5" name="菱形 4"/>
          <p:cNvSpPr/>
          <p:nvPr/>
        </p:nvSpPr>
        <p:spPr>
          <a:xfrm>
            <a:off x="3347864" y="2132856"/>
            <a:ext cx="1139552" cy="864096"/>
          </a:xfrm>
          <a:prstGeom prst="diamond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915816" y="836712"/>
            <a:ext cx="2304256" cy="936104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 Light" pitchFamily="34" charset="-122"/>
                <a:ea typeface="微软雅黑 Light" pitchFamily="34" charset="-122"/>
              </a:rPr>
              <a:t>GPU</a:t>
            </a:r>
            <a:r>
              <a:rPr lang="zh-CN" altLang="en-US" sz="1200" dirty="0" smtClean="0">
                <a:latin typeface="微软雅黑 Light" pitchFamily="34" charset="-122"/>
                <a:ea typeface="微软雅黑 Light" pitchFamily="34" charset="-122"/>
              </a:rPr>
              <a:t>绘制之前，判断是否在当前位置所有像素的最前面</a:t>
            </a:r>
            <a:endParaRPr lang="zh-CN" altLang="en-US" sz="1200" dirty="0">
              <a:latin typeface="微软雅黑 Light" pitchFamily="34" charset="-122"/>
              <a:ea typeface="微软雅黑 Light" pitchFamily="34" charset="-122"/>
            </a:endParaRPr>
          </a:p>
        </p:txBody>
      </p:sp>
      <p:cxnSp>
        <p:nvCxnSpPr>
          <p:cNvPr id="8" name="直接箭头连接符 7"/>
          <p:cNvCxnSpPr>
            <a:stCxn id="5" idx="2"/>
          </p:cNvCxnSpPr>
          <p:nvPr/>
        </p:nvCxnSpPr>
        <p:spPr>
          <a:xfrm>
            <a:off x="3917640" y="2996952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5" idx="3"/>
          </p:cNvCxnSpPr>
          <p:nvPr/>
        </p:nvCxnSpPr>
        <p:spPr>
          <a:xfrm>
            <a:off x="4487416" y="2564904"/>
            <a:ext cx="8046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974775" y="3059668"/>
            <a:ext cx="512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YES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639816" y="2195572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NO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5292080" y="2380238"/>
            <a:ext cx="1152128" cy="40069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不绘制</a:t>
            </a:r>
            <a:endParaRPr lang="zh-CN" altLang="en-US" dirty="0"/>
          </a:p>
        </p:txBody>
      </p:sp>
      <p:cxnSp>
        <p:nvCxnSpPr>
          <p:cNvPr id="16" name="直接箭头连接符 15"/>
          <p:cNvCxnSpPr>
            <a:endCxn id="5" idx="0"/>
          </p:cNvCxnSpPr>
          <p:nvPr/>
        </p:nvCxnSpPr>
        <p:spPr>
          <a:xfrm>
            <a:off x="3917640" y="1772816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931832" y="5445224"/>
            <a:ext cx="2415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Depth Buffer -&gt; Z buffer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7573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5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6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8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0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2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1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2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4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6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8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1" grpId="0"/>
      <p:bldP spid="12" grpId="0"/>
      <p:bldP spid="14" grpId="0" animBg="1"/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2627784" y="4005064"/>
            <a:ext cx="3096344" cy="2808312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3059832" y="4365104"/>
            <a:ext cx="2232248" cy="2088232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3329862" y="4635134"/>
            <a:ext cx="1692188" cy="1548172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707904" y="4959170"/>
            <a:ext cx="936104" cy="9001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爆炸形 2 8"/>
          <p:cNvSpPr/>
          <p:nvPr/>
        </p:nvSpPr>
        <p:spPr>
          <a:xfrm>
            <a:off x="3923928" y="5175194"/>
            <a:ext cx="504056" cy="468052"/>
          </a:xfrm>
          <a:prstGeom prst="irregularSeal2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6156176" y="404664"/>
            <a:ext cx="1296144" cy="2520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2627784" y="1052736"/>
            <a:ext cx="381642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2663788" y="1988840"/>
            <a:ext cx="428447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2627784" y="1484784"/>
            <a:ext cx="403244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2663788" y="2492896"/>
            <a:ext cx="457250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2663788" y="2924944"/>
            <a:ext cx="478853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2627784" y="620688"/>
            <a:ext cx="365507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/>
              <p:cNvSpPr txBox="1"/>
              <p:nvPr/>
            </p:nvSpPr>
            <p:spPr>
              <a:xfrm>
                <a:off x="6113516" y="4183854"/>
                <a:ext cx="16694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S</a:t>
                </a:r>
                <a:r>
                  <a:rPr lang="en-US" altLang="zh-CN" dirty="0" smtClean="0"/>
                  <a:t>urface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/>
                      </a:rPr>
                      <m:t>=</m:t>
                    </m:r>
                    <m:r>
                      <a:rPr lang="en-US" altLang="zh-CN" b="0" i="1" smtClean="0">
                        <a:latin typeface="Cambria Math"/>
                      </a:rPr>
                      <m:t>4</m:t>
                    </m:r>
                    <m:r>
                      <a:rPr lang="el-GR" altLang="zh-CN" i="1" smtClean="0">
                        <a:latin typeface="Cambria Math"/>
                      </a:rPr>
                      <m:t>𝜋</m:t>
                    </m:r>
                    <m:sSup>
                      <m:sSup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 smtClean="0"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a:rPr lang="en-US" altLang="zh-CN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3516" y="4183854"/>
                <a:ext cx="1669496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3285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/>
              <p:cNvSpPr txBox="1"/>
              <p:nvPr/>
            </p:nvSpPr>
            <p:spPr>
              <a:xfrm>
                <a:off x="7583330" y="5202316"/>
                <a:ext cx="733086" cy="612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/>
                            </a:rPr>
                            <m:t>𝑑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∗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𝑑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3330" y="5202316"/>
                <a:ext cx="733086" cy="6127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/>
          <p:cNvSpPr txBox="1"/>
          <p:nvPr/>
        </p:nvSpPr>
        <p:spPr>
          <a:xfrm>
            <a:off x="6082742" y="5324016"/>
            <a:ext cx="1522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Attenuation =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90732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26" grpId="0"/>
      <p:bldP spid="27" grpId="0"/>
      <p:bldP spid="29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51</Words>
  <Application>Microsoft Office PowerPoint</Application>
  <PresentationFormat>全屏显示(4:3)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zxf</dc:creator>
  <cp:lastModifiedBy>Windows 用户</cp:lastModifiedBy>
  <cp:revision>4</cp:revision>
  <dcterms:created xsi:type="dcterms:W3CDTF">2017-11-14T01:56:55Z</dcterms:created>
  <dcterms:modified xsi:type="dcterms:W3CDTF">2017-11-14T08:05:22Z</dcterms:modified>
</cp:coreProperties>
</file>