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2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5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0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20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07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40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86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44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2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7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5400000">
            <a:off x="2951820" y="2456892"/>
            <a:ext cx="2376264" cy="2016224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148064" y="335699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724400" y="436510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44008" y="184482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979712" y="343809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059832" y="4365104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059832" y="177281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1107" y="158815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31723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13910" y="50445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57158" y="504453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47664" y="328033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2521" y="147549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4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5400000">
            <a:off x="2951820" y="2456892"/>
            <a:ext cx="2376264" cy="2016224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148064" y="335699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724400" y="436510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44008" y="184482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979712" y="335699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059832" y="4365104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059832" y="177281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1107" y="158815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NE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723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3910" y="50445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7158" y="504453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4" y="328033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2521" y="147549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NW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32304" y="795528"/>
            <a:ext cx="3363832" cy="5225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555777" y="836712"/>
            <a:ext cx="3240359" cy="5040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87624" y="3356992"/>
            <a:ext cx="57606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六边形 14"/>
          <p:cNvSpPr/>
          <p:nvPr/>
        </p:nvSpPr>
        <p:spPr>
          <a:xfrm rot="5400000">
            <a:off x="172768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 rot="5400000">
            <a:off x="244776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5400000">
            <a:off x="316784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88792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460800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 rot="5400000">
            <a:off x="532808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>
            <a:off x="2087756" y="38250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>
            <a:off x="2811292" y="38099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3527884" y="38250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4247964" y="38099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4968044" y="38103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727684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2447764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3171332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3891413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92004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 rot="5400000">
            <a:off x="5680108" y="38250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 rot="5400000">
            <a:off x="5304076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 rot="5400000">
            <a:off x="2087756" y="23999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 rot="5400000">
            <a:off x="2811292" y="23848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 rot="5400000">
            <a:off x="3527884" y="23999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/>
          <p:cNvSpPr/>
          <p:nvPr/>
        </p:nvSpPr>
        <p:spPr>
          <a:xfrm rot="5400000">
            <a:off x="4247964" y="23848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/>
          <p:cNvSpPr/>
          <p:nvPr/>
        </p:nvSpPr>
        <p:spPr>
          <a:xfrm rot="5400000">
            <a:off x="4968044" y="23852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 rot="5400000">
            <a:off x="5680108" y="23999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64179" y="4071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4925" y="472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64973" y="472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85053" y="4737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08622" y="475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25213" y="475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45293" y="4785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4965" y="405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28501" y="406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48582" y="4064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65173" y="4097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10744" y="4097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endCxn id="46" idx="3"/>
          </p:cNvCxnSpPr>
          <p:nvPr/>
        </p:nvCxnSpPr>
        <p:spPr>
          <a:xfrm flipH="1">
            <a:off x="2346611" y="4905164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3066659" y="4921822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786739" y="4922754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4516412" y="4939178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5226931" y="4947624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0391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995920" y="6926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 is Odd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53" idx="2"/>
            <a:endCxn id="46" idx="0"/>
          </p:cNvCxnSpPr>
          <p:nvPr/>
        </p:nvCxnSpPr>
        <p:spPr>
          <a:xfrm flipH="1">
            <a:off x="2195768" y="4423430"/>
            <a:ext cx="360040" cy="297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48" idx="0"/>
          </p:cNvCxnSpPr>
          <p:nvPr/>
        </p:nvCxnSpPr>
        <p:spPr>
          <a:xfrm>
            <a:off x="2555808" y="4434094"/>
            <a:ext cx="360008" cy="286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2919304" y="4428762"/>
            <a:ext cx="360040" cy="297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305049" y="4437112"/>
            <a:ext cx="360008" cy="286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六边形 14"/>
          <p:cNvSpPr/>
          <p:nvPr/>
        </p:nvSpPr>
        <p:spPr>
          <a:xfrm rot="5400000">
            <a:off x="172768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 rot="5400000">
            <a:off x="244776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5400000">
            <a:off x="316784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388792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460800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 rot="5400000">
            <a:off x="5328084" y="454512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>
            <a:off x="2087756" y="38250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>
            <a:off x="2811292" y="38099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3527884" y="38250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4247964" y="38099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4968044" y="38103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727684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2447764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3171332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3891413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92004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 rot="5400000">
            <a:off x="5680108" y="38250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 rot="5400000">
            <a:off x="5304076" y="310496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 rot="5400000">
            <a:off x="2087756" y="23999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 rot="5400000">
            <a:off x="2811292" y="23848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 rot="5400000">
            <a:off x="3527884" y="23999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/>
          <p:cNvSpPr/>
          <p:nvPr/>
        </p:nvSpPr>
        <p:spPr>
          <a:xfrm rot="5400000">
            <a:off x="4247964" y="238488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/>
          <p:cNvSpPr/>
          <p:nvPr/>
        </p:nvSpPr>
        <p:spPr>
          <a:xfrm rot="5400000">
            <a:off x="4968044" y="23852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 rot="5400000">
            <a:off x="5680108" y="2399944"/>
            <a:ext cx="936104" cy="720080"/>
          </a:xfrm>
          <a:prstGeom prst="hexagon">
            <a:avLst>
              <a:gd name="adj" fmla="val 26851"/>
              <a:gd name="vf" fmla="val 11547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64179" y="4071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4925" y="472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64973" y="472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85053" y="4737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08622" y="475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25213" y="475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45293" y="4785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4965" y="405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28501" y="406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48582" y="4064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65173" y="4097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10744" y="4097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endCxn id="46" idx="3"/>
          </p:cNvCxnSpPr>
          <p:nvPr/>
        </p:nvCxnSpPr>
        <p:spPr>
          <a:xfrm flipH="1">
            <a:off x="2346611" y="4905164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3066659" y="4921822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786739" y="4922754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4516412" y="4939178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5226931" y="4947624"/>
            <a:ext cx="41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0391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995920" y="692696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 is Even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endCxn id="53" idx="0"/>
          </p:cNvCxnSpPr>
          <p:nvPr/>
        </p:nvCxnSpPr>
        <p:spPr>
          <a:xfrm>
            <a:off x="2195768" y="3573016"/>
            <a:ext cx="360040" cy="481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2555776" y="3573016"/>
            <a:ext cx="363528" cy="481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合并 3"/>
          <p:cNvSpPr/>
          <p:nvPr/>
        </p:nvSpPr>
        <p:spPr>
          <a:xfrm>
            <a:off x="2339752" y="1844824"/>
            <a:ext cx="3600400" cy="3456384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8" y="1844824"/>
            <a:ext cx="2592288" cy="9361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2338591" y="1844824"/>
            <a:ext cx="504057" cy="93610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5436097" y="1844823"/>
            <a:ext cx="504055" cy="93610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7"/>
          <p:cNvSpPr/>
          <p:nvPr/>
        </p:nvSpPr>
        <p:spPr>
          <a:xfrm>
            <a:off x="2843808" y="2780929"/>
            <a:ext cx="2592288" cy="25202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6097" y="19435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0619" y="2636912"/>
            <a:ext cx="469213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V1</a:t>
            </a:r>
            <a:endParaRPr lang="zh-CN" altLang="en-US" sz="1000" dirty="0"/>
          </a:p>
        </p:txBody>
      </p:sp>
      <p:sp>
        <p:nvSpPr>
          <p:cNvPr id="14" name="椭圆 13"/>
          <p:cNvSpPr/>
          <p:nvPr/>
        </p:nvSpPr>
        <p:spPr>
          <a:xfrm>
            <a:off x="5218911" y="2600908"/>
            <a:ext cx="469213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V2</a:t>
            </a:r>
            <a:endParaRPr lang="zh-CN" altLang="en-US" sz="1000" dirty="0"/>
          </a:p>
        </p:txBody>
      </p:sp>
      <p:sp>
        <p:nvSpPr>
          <p:cNvPr id="15" name="椭圆 14"/>
          <p:cNvSpPr/>
          <p:nvPr/>
        </p:nvSpPr>
        <p:spPr>
          <a:xfrm>
            <a:off x="2633020" y="1664804"/>
            <a:ext cx="469213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V3</a:t>
            </a:r>
            <a:endParaRPr lang="zh-CN" altLang="en-US" sz="1000" dirty="0"/>
          </a:p>
        </p:txBody>
      </p:sp>
      <p:sp>
        <p:nvSpPr>
          <p:cNvPr id="16" name="椭圆 15"/>
          <p:cNvSpPr/>
          <p:nvPr/>
        </p:nvSpPr>
        <p:spPr>
          <a:xfrm>
            <a:off x="5197033" y="1651344"/>
            <a:ext cx="469213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93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50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6</cp:revision>
  <dcterms:created xsi:type="dcterms:W3CDTF">2017-11-09T02:37:15Z</dcterms:created>
  <dcterms:modified xsi:type="dcterms:W3CDTF">2017-11-09T09:44:33Z</dcterms:modified>
</cp:coreProperties>
</file>