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AC93-BBCC-4006-8DED-EA0A3DD249FC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8237-4B69-433E-87F3-A6164563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2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AC93-BBCC-4006-8DED-EA0A3DD249FC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8237-4B69-433E-87F3-A6164563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AC93-BBCC-4006-8DED-EA0A3DD249FC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8237-4B69-433E-87F3-A6164563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3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AC93-BBCC-4006-8DED-EA0A3DD249FC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8237-4B69-433E-87F3-A6164563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AC93-BBCC-4006-8DED-EA0A3DD249FC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8237-4B69-433E-87F3-A6164563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0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AC93-BBCC-4006-8DED-EA0A3DD249FC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8237-4B69-433E-87F3-A6164563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8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AC93-BBCC-4006-8DED-EA0A3DD249FC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8237-4B69-433E-87F3-A6164563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5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AC93-BBCC-4006-8DED-EA0A3DD249FC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8237-4B69-433E-87F3-A6164563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AC93-BBCC-4006-8DED-EA0A3DD249FC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8237-4B69-433E-87F3-A6164563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1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AC93-BBCC-4006-8DED-EA0A3DD249FC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8237-4B69-433E-87F3-A6164563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8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AC93-BBCC-4006-8DED-EA0A3DD249FC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8237-4B69-433E-87F3-A6164563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AC93-BBCC-4006-8DED-EA0A3DD249FC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48237-4B69-433E-87F3-A6164563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6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1919"/>
          <a:stretch/>
        </p:blipFill>
        <p:spPr>
          <a:xfrm>
            <a:off x="1341004" y="332509"/>
            <a:ext cx="4762500" cy="60405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1919"/>
          <a:stretch/>
        </p:blipFill>
        <p:spPr>
          <a:xfrm flipV="1">
            <a:off x="6103504" y="332509"/>
            <a:ext cx="4762500" cy="60405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21"/>
          <a:stretch/>
        </p:blipFill>
        <p:spPr>
          <a:xfrm>
            <a:off x="4378036" y="1413164"/>
            <a:ext cx="3962400" cy="3509818"/>
          </a:xfrm>
          <a:prstGeom prst="rect">
            <a:avLst/>
          </a:prstGeom>
          <a:ln w="38100" cap="sq">
            <a:solidFill>
              <a:srgbClr val="00FF00"/>
            </a:solidFill>
            <a:prstDash val="lgDash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616690" y="2764848"/>
            <a:ext cx="2723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n w="38100">
                  <a:solidFill>
                    <a:srgbClr val="FF3399"/>
                  </a:solidFill>
                </a:ln>
                <a:solidFill>
                  <a:schemeClr val="bg1"/>
                </a:solidFill>
                <a:effectLst>
                  <a:glow rad="1752600">
                    <a:srgbClr val="FF3399">
                      <a:alpha val="40000"/>
                    </a:srgbClr>
                  </a:glow>
                </a:effectLst>
                <a:latin typeface="Broadway" panose="04040905080B02020502" pitchFamily="82" charset="0"/>
              </a:rPr>
              <a:t>DJ  Me!</a:t>
            </a:r>
            <a:endParaRPr lang="en-US" sz="3200" dirty="0">
              <a:ln w="38100">
                <a:solidFill>
                  <a:srgbClr val="FF3399"/>
                </a:solidFill>
              </a:ln>
              <a:solidFill>
                <a:schemeClr val="bg1"/>
              </a:solidFill>
              <a:effectLst>
                <a:glow rad="1752600">
                  <a:srgbClr val="FF3399">
                    <a:alpha val="40000"/>
                  </a:srgbClr>
                </a:glow>
              </a:effectLst>
              <a:latin typeface="Broadway" panose="04040905080B02020502" pitchFamily="8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708" b="38008"/>
          <a:stretch/>
        </p:blipFill>
        <p:spPr>
          <a:xfrm>
            <a:off x="6503554" y="4507345"/>
            <a:ext cx="3962400" cy="1634837"/>
          </a:xfrm>
          <a:prstGeom prst="rect">
            <a:avLst/>
          </a:prstGeom>
          <a:ln w="38100" cap="sq">
            <a:solidFill>
              <a:srgbClr val="FFFF00"/>
            </a:solidFill>
            <a:prstDash val="dashDot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708" b="38008"/>
          <a:stretch/>
        </p:blipFill>
        <p:spPr>
          <a:xfrm>
            <a:off x="1596736" y="595745"/>
            <a:ext cx="3962400" cy="1634837"/>
          </a:xfrm>
          <a:prstGeom prst="rect">
            <a:avLst/>
          </a:prstGeom>
          <a:ln w="38100" cap="sq">
            <a:solidFill>
              <a:srgbClr val="FFFF00"/>
            </a:solidFill>
            <a:prstDash val="dashDot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1030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Broadway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harshit katyal</dc:creator>
  <cp:lastModifiedBy>harshit katyal</cp:lastModifiedBy>
  <cp:revision>3</cp:revision>
  <dcterms:created xsi:type="dcterms:W3CDTF">2021-12-28T10:57:32Z</dcterms:created>
  <dcterms:modified xsi:type="dcterms:W3CDTF">2021-12-28T11:17:51Z</dcterms:modified>
</cp:coreProperties>
</file>