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ta Katyal" userId="19805ab4-d216-4b6c-b00a-54973462dc96" providerId="ADAL" clId="{B57A31DE-BA9A-4391-914D-783B3BBA45D5}"/>
    <pc:docChg chg="undo custSel addSld modSld">
      <pc:chgData name="Ishita Katyal" userId="19805ab4-d216-4b6c-b00a-54973462dc96" providerId="ADAL" clId="{B57A31DE-BA9A-4391-914D-783B3BBA45D5}" dt="2021-11-02T13:02:55.601" v="1324" actId="404"/>
      <pc:docMkLst>
        <pc:docMk/>
      </pc:docMkLst>
      <pc:sldChg chg="delSp modSp mod">
        <pc:chgData name="Ishita Katyal" userId="19805ab4-d216-4b6c-b00a-54973462dc96" providerId="ADAL" clId="{B57A31DE-BA9A-4391-914D-783B3BBA45D5}" dt="2021-11-02T13:02:55.601" v="1324" actId="404"/>
        <pc:sldMkLst>
          <pc:docMk/>
          <pc:sldMk cId="2217541443" sldId="257"/>
        </pc:sldMkLst>
        <pc:spChg chg="mod">
          <ac:chgData name="Ishita Katyal" userId="19805ab4-d216-4b6c-b00a-54973462dc96" providerId="ADAL" clId="{B57A31DE-BA9A-4391-914D-783B3BBA45D5}" dt="2021-11-02T13:02:55.601" v="1324" actId="404"/>
          <ac:spMkLst>
            <pc:docMk/>
            <pc:sldMk cId="2217541443" sldId="257"/>
            <ac:spMk id="4" creationId="{111656D6-D216-42D4-8EEF-91991A0FEDC1}"/>
          </ac:spMkLst>
        </pc:spChg>
        <pc:spChg chg="del mod">
          <ac:chgData name="Ishita Katyal" userId="19805ab4-d216-4b6c-b00a-54973462dc96" providerId="ADAL" clId="{B57A31DE-BA9A-4391-914D-783B3BBA45D5}" dt="2021-11-02T12:34:32.223" v="1297" actId="478"/>
          <ac:spMkLst>
            <pc:docMk/>
            <pc:sldMk cId="2217541443" sldId="257"/>
            <ac:spMk id="5" creationId="{4FE63C94-7C59-4E87-9143-FC4231BBD3C2}"/>
          </ac:spMkLst>
        </pc:spChg>
        <pc:picChg chg="mod">
          <ac:chgData name="Ishita Katyal" userId="19805ab4-d216-4b6c-b00a-54973462dc96" providerId="ADAL" clId="{B57A31DE-BA9A-4391-914D-783B3BBA45D5}" dt="2021-11-02T12:34:41.637" v="1300" actId="1076"/>
          <ac:picMkLst>
            <pc:docMk/>
            <pc:sldMk cId="2217541443" sldId="257"/>
            <ac:picMk id="11" creationId="{6DE73227-91E6-47B9-A623-4790B9477694}"/>
          </ac:picMkLst>
        </pc:picChg>
      </pc:sldChg>
      <pc:sldChg chg="delSp modSp mod">
        <pc:chgData name="Ishita Katyal" userId="19805ab4-d216-4b6c-b00a-54973462dc96" providerId="ADAL" clId="{B57A31DE-BA9A-4391-914D-783B3BBA45D5}" dt="2021-11-02T10:14:07.320" v="74"/>
        <pc:sldMkLst>
          <pc:docMk/>
          <pc:sldMk cId="4081727150" sldId="263"/>
        </pc:sldMkLst>
        <pc:spChg chg="mod">
          <ac:chgData name="Ishita Katyal" userId="19805ab4-d216-4b6c-b00a-54973462dc96" providerId="ADAL" clId="{B57A31DE-BA9A-4391-914D-783B3BBA45D5}" dt="2021-11-02T10:12:09.623" v="4" actId="20577"/>
          <ac:spMkLst>
            <pc:docMk/>
            <pc:sldMk cId="4081727150" sldId="263"/>
            <ac:spMk id="3" creationId="{CAE52B38-FF33-4DD3-8C61-04F0038EB957}"/>
          </ac:spMkLst>
        </pc:spChg>
        <pc:spChg chg="mod">
          <ac:chgData name="Ishita Katyal" userId="19805ab4-d216-4b6c-b00a-54973462dc96" providerId="ADAL" clId="{B57A31DE-BA9A-4391-914D-783B3BBA45D5}" dt="2021-11-02T10:14:07.320" v="74"/>
          <ac:spMkLst>
            <pc:docMk/>
            <pc:sldMk cId="4081727150" sldId="263"/>
            <ac:spMk id="6" creationId="{C8081F7B-4B8B-4DB1-90D9-793E6C9078D2}"/>
          </ac:spMkLst>
        </pc:spChg>
        <pc:spChg chg="mod">
          <ac:chgData name="Ishita Katyal" userId="19805ab4-d216-4b6c-b00a-54973462dc96" providerId="ADAL" clId="{B57A31DE-BA9A-4391-914D-783B3BBA45D5}" dt="2021-11-02T10:12:42.650" v="52" actId="20577"/>
          <ac:spMkLst>
            <pc:docMk/>
            <pc:sldMk cId="4081727150" sldId="263"/>
            <ac:spMk id="11" creationId="{D29E012E-5D81-4576-9BEC-1658D0B086CB}"/>
          </ac:spMkLst>
        </pc:spChg>
        <pc:spChg chg="mod">
          <ac:chgData name="Ishita Katyal" userId="19805ab4-d216-4b6c-b00a-54973462dc96" providerId="ADAL" clId="{B57A31DE-BA9A-4391-914D-783B3BBA45D5}" dt="2021-11-02T10:13:13.507" v="65" actId="20577"/>
          <ac:spMkLst>
            <pc:docMk/>
            <pc:sldMk cId="4081727150" sldId="263"/>
            <ac:spMk id="12" creationId="{23955A58-240C-418B-8FA5-DE81890C7DB7}"/>
          </ac:spMkLst>
        </pc:spChg>
        <pc:picChg chg="del">
          <ac:chgData name="Ishita Katyal" userId="19805ab4-d216-4b6c-b00a-54973462dc96" providerId="ADAL" clId="{B57A31DE-BA9A-4391-914D-783B3BBA45D5}" dt="2021-11-02T10:13:57.335" v="73" actId="478"/>
          <ac:picMkLst>
            <pc:docMk/>
            <pc:sldMk cId="4081727150" sldId="263"/>
            <ac:picMk id="21" creationId="{C43C5AB6-92C0-4446-AECE-F1D708C8307C}"/>
          </ac:picMkLst>
        </pc:picChg>
        <pc:picChg chg="del">
          <ac:chgData name="Ishita Katyal" userId="19805ab4-d216-4b6c-b00a-54973462dc96" providerId="ADAL" clId="{B57A31DE-BA9A-4391-914D-783B3BBA45D5}" dt="2021-11-02T10:13:55.797" v="72" actId="478"/>
          <ac:picMkLst>
            <pc:docMk/>
            <pc:sldMk cId="4081727150" sldId="263"/>
            <ac:picMk id="28" creationId="{CF422CDD-A6AD-41B8-B798-F182A4F280F6}"/>
          </ac:picMkLst>
        </pc:picChg>
        <pc:picChg chg="del">
          <ac:chgData name="Ishita Katyal" userId="19805ab4-d216-4b6c-b00a-54973462dc96" providerId="ADAL" clId="{B57A31DE-BA9A-4391-914D-783B3BBA45D5}" dt="2021-11-02T10:13:54.418" v="71" actId="478"/>
          <ac:picMkLst>
            <pc:docMk/>
            <pc:sldMk cId="4081727150" sldId="263"/>
            <ac:picMk id="30" creationId="{BB1A58DD-11D0-429D-9B46-AE4B0154EBF1}"/>
          </ac:picMkLst>
        </pc:picChg>
        <pc:picChg chg="del">
          <ac:chgData name="Ishita Katyal" userId="19805ab4-d216-4b6c-b00a-54973462dc96" providerId="ADAL" clId="{B57A31DE-BA9A-4391-914D-783B3BBA45D5}" dt="2021-11-02T10:13:52.913" v="70" actId="478"/>
          <ac:picMkLst>
            <pc:docMk/>
            <pc:sldMk cId="4081727150" sldId="263"/>
            <ac:picMk id="32" creationId="{BCFB47E9-58BB-46FD-B517-8EFB8A7785F3}"/>
          </ac:picMkLst>
        </pc:picChg>
        <pc:picChg chg="del">
          <ac:chgData name="Ishita Katyal" userId="19805ab4-d216-4b6c-b00a-54973462dc96" providerId="ADAL" clId="{B57A31DE-BA9A-4391-914D-783B3BBA45D5}" dt="2021-11-02T10:13:51.438" v="69" actId="478"/>
          <ac:picMkLst>
            <pc:docMk/>
            <pc:sldMk cId="4081727150" sldId="263"/>
            <ac:picMk id="34" creationId="{D256E756-E861-48F3-AD26-45F112FD7B1A}"/>
          </ac:picMkLst>
        </pc:picChg>
        <pc:picChg chg="del">
          <ac:chgData name="Ishita Katyal" userId="19805ab4-d216-4b6c-b00a-54973462dc96" providerId="ADAL" clId="{B57A31DE-BA9A-4391-914D-783B3BBA45D5}" dt="2021-11-02T10:13:50.032" v="68" actId="478"/>
          <ac:picMkLst>
            <pc:docMk/>
            <pc:sldMk cId="4081727150" sldId="263"/>
            <ac:picMk id="36" creationId="{78157456-B148-45CF-BDCF-80303F2305B1}"/>
          </ac:picMkLst>
        </pc:picChg>
        <pc:picChg chg="del">
          <ac:chgData name="Ishita Katyal" userId="19805ab4-d216-4b6c-b00a-54973462dc96" providerId="ADAL" clId="{B57A31DE-BA9A-4391-914D-783B3BBA45D5}" dt="2021-11-02T10:13:48.567" v="67" actId="478"/>
          <ac:picMkLst>
            <pc:docMk/>
            <pc:sldMk cId="4081727150" sldId="263"/>
            <ac:picMk id="38" creationId="{5570F3DD-6C75-459D-AA18-17CA1C43CD34}"/>
          </ac:picMkLst>
        </pc:picChg>
      </pc:sldChg>
      <pc:sldChg chg="addSp delSp modSp new mod">
        <pc:chgData name="Ishita Katyal" userId="19805ab4-d216-4b6c-b00a-54973462dc96" providerId="ADAL" clId="{B57A31DE-BA9A-4391-914D-783B3BBA45D5}" dt="2021-11-02T12:16:51.273" v="1111" actId="14100"/>
        <pc:sldMkLst>
          <pc:docMk/>
          <pc:sldMk cId="2119537532" sldId="264"/>
        </pc:sldMkLst>
        <pc:spChg chg="add mod">
          <ac:chgData name="Ishita Katyal" userId="19805ab4-d216-4b6c-b00a-54973462dc96" providerId="ADAL" clId="{B57A31DE-BA9A-4391-914D-783B3BBA45D5}" dt="2021-11-02T10:19:24.512" v="157"/>
          <ac:spMkLst>
            <pc:docMk/>
            <pc:sldMk cId="2119537532" sldId="264"/>
            <ac:spMk id="3" creationId="{39C35956-BFF3-4FDC-8F63-FF868AD721CC}"/>
          </ac:spMkLst>
        </pc:spChg>
        <pc:spChg chg="add mod ord">
          <ac:chgData name="Ishita Katyal" userId="19805ab4-d216-4b6c-b00a-54973462dc96" providerId="ADAL" clId="{B57A31DE-BA9A-4391-914D-783B3BBA45D5}" dt="2021-11-02T10:38:12.872" v="610" actId="167"/>
          <ac:spMkLst>
            <pc:docMk/>
            <pc:sldMk cId="2119537532" sldId="264"/>
            <ac:spMk id="4" creationId="{7D05576E-95B6-4409-96E3-6E52D108830B}"/>
          </ac:spMkLst>
        </pc:spChg>
        <pc:spChg chg="add del mod ord">
          <ac:chgData name="Ishita Katyal" userId="19805ab4-d216-4b6c-b00a-54973462dc96" providerId="ADAL" clId="{B57A31DE-BA9A-4391-914D-783B3BBA45D5}" dt="2021-11-02T10:37:01.471" v="601" actId="478"/>
          <ac:spMkLst>
            <pc:docMk/>
            <pc:sldMk cId="2119537532" sldId="264"/>
            <ac:spMk id="5" creationId="{54792B56-63B3-42A6-83DC-2244F8B93F6C}"/>
          </ac:spMkLst>
        </pc:spChg>
        <pc:spChg chg="add mod">
          <ac:chgData name="Ishita Katyal" userId="19805ab4-d216-4b6c-b00a-54973462dc96" providerId="ADAL" clId="{B57A31DE-BA9A-4391-914D-783B3BBA45D5}" dt="2021-11-02T12:03:26.009" v="650" actId="20577"/>
          <ac:spMkLst>
            <pc:docMk/>
            <pc:sldMk cId="2119537532" sldId="264"/>
            <ac:spMk id="6" creationId="{C7D77153-7481-482B-A142-AB85016BC35B}"/>
          </ac:spMkLst>
        </pc:spChg>
        <pc:spChg chg="add mod ord">
          <ac:chgData name="Ishita Katyal" userId="19805ab4-d216-4b6c-b00a-54973462dc96" providerId="ADAL" clId="{B57A31DE-BA9A-4391-914D-783B3BBA45D5}" dt="2021-11-02T10:33:03.585" v="533" actId="167"/>
          <ac:spMkLst>
            <pc:docMk/>
            <pc:sldMk cId="2119537532" sldId="264"/>
            <ac:spMk id="12" creationId="{F4FDC284-0B60-4B88-8E54-527D54B42A5B}"/>
          </ac:spMkLst>
        </pc:spChg>
        <pc:spChg chg="add mod">
          <ac:chgData name="Ishita Katyal" userId="19805ab4-d216-4b6c-b00a-54973462dc96" providerId="ADAL" clId="{B57A31DE-BA9A-4391-914D-783B3BBA45D5}" dt="2021-11-02T10:30:12.312" v="510" actId="207"/>
          <ac:spMkLst>
            <pc:docMk/>
            <pc:sldMk cId="2119537532" sldId="264"/>
            <ac:spMk id="13" creationId="{23BD13A4-C87F-4A05-A12C-F71586334367}"/>
          </ac:spMkLst>
        </pc:spChg>
        <pc:spChg chg="add mod">
          <ac:chgData name="Ishita Katyal" userId="19805ab4-d216-4b6c-b00a-54973462dc96" providerId="ADAL" clId="{B57A31DE-BA9A-4391-914D-783B3BBA45D5}" dt="2021-11-02T10:24:00.736" v="289" actId="1076"/>
          <ac:spMkLst>
            <pc:docMk/>
            <pc:sldMk cId="2119537532" sldId="264"/>
            <ac:spMk id="14" creationId="{8341DBFE-6B07-41DD-A1BA-A8AE37F948F2}"/>
          </ac:spMkLst>
        </pc:spChg>
        <pc:spChg chg="add mod">
          <ac:chgData name="Ishita Katyal" userId="19805ab4-d216-4b6c-b00a-54973462dc96" providerId="ADAL" clId="{B57A31DE-BA9A-4391-914D-783B3BBA45D5}" dt="2021-11-02T10:24:00.736" v="289" actId="1076"/>
          <ac:spMkLst>
            <pc:docMk/>
            <pc:sldMk cId="2119537532" sldId="264"/>
            <ac:spMk id="15" creationId="{A1C4971D-5601-445A-BED5-60AACF2CE3AD}"/>
          </ac:spMkLst>
        </pc:spChg>
        <pc:spChg chg="add mod">
          <ac:chgData name="Ishita Katyal" userId="19805ab4-d216-4b6c-b00a-54973462dc96" providerId="ADAL" clId="{B57A31DE-BA9A-4391-914D-783B3BBA45D5}" dt="2021-11-02T10:24:00.736" v="289" actId="1076"/>
          <ac:spMkLst>
            <pc:docMk/>
            <pc:sldMk cId="2119537532" sldId="264"/>
            <ac:spMk id="16" creationId="{BA2F1F80-1D8E-41A9-B4CC-E39853090E32}"/>
          </ac:spMkLst>
        </pc:spChg>
        <pc:spChg chg="add mod">
          <ac:chgData name="Ishita Katyal" userId="19805ab4-d216-4b6c-b00a-54973462dc96" providerId="ADAL" clId="{B57A31DE-BA9A-4391-914D-783B3BBA45D5}" dt="2021-11-02T10:24:00.736" v="289" actId="1076"/>
          <ac:spMkLst>
            <pc:docMk/>
            <pc:sldMk cId="2119537532" sldId="264"/>
            <ac:spMk id="17" creationId="{322654E5-2C83-4C81-ABAA-F43E337C806C}"/>
          </ac:spMkLst>
        </pc:spChg>
        <pc:spChg chg="add mod">
          <ac:chgData name="Ishita Katyal" userId="19805ab4-d216-4b6c-b00a-54973462dc96" providerId="ADAL" clId="{B57A31DE-BA9A-4391-914D-783B3BBA45D5}" dt="2021-11-02T10:24:00.736" v="289" actId="1076"/>
          <ac:spMkLst>
            <pc:docMk/>
            <pc:sldMk cId="2119537532" sldId="264"/>
            <ac:spMk id="18" creationId="{0C0A2F8E-3B3B-4C02-BF46-37E107D4145E}"/>
          </ac:spMkLst>
        </pc:spChg>
        <pc:spChg chg="add mod">
          <ac:chgData name="Ishita Katyal" userId="19805ab4-d216-4b6c-b00a-54973462dc96" providerId="ADAL" clId="{B57A31DE-BA9A-4391-914D-783B3BBA45D5}" dt="2021-11-02T10:24:00.736" v="289" actId="1076"/>
          <ac:spMkLst>
            <pc:docMk/>
            <pc:sldMk cId="2119537532" sldId="264"/>
            <ac:spMk id="19" creationId="{DBFFCCCD-A685-4F93-BFE7-191FF010C7D2}"/>
          </ac:spMkLst>
        </pc:spChg>
        <pc:spChg chg="add mod">
          <ac:chgData name="Ishita Katyal" userId="19805ab4-d216-4b6c-b00a-54973462dc96" providerId="ADAL" clId="{B57A31DE-BA9A-4391-914D-783B3BBA45D5}" dt="2021-11-02T10:24:00.736" v="289" actId="1076"/>
          <ac:spMkLst>
            <pc:docMk/>
            <pc:sldMk cId="2119537532" sldId="264"/>
            <ac:spMk id="20" creationId="{0ACC5922-880E-4E61-891E-6BEB84E92C0F}"/>
          </ac:spMkLst>
        </pc:spChg>
        <pc:spChg chg="add mod">
          <ac:chgData name="Ishita Katyal" userId="19805ab4-d216-4b6c-b00a-54973462dc96" providerId="ADAL" clId="{B57A31DE-BA9A-4391-914D-783B3BBA45D5}" dt="2021-11-02T10:28:05.503" v="473" actId="1076"/>
          <ac:spMkLst>
            <pc:docMk/>
            <pc:sldMk cId="2119537532" sldId="264"/>
            <ac:spMk id="21" creationId="{C65B605A-DA83-4B87-858A-A94D60629351}"/>
          </ac:spMkLst>
        </pc:spChg>
        <pc:spChg chg="add mod">
          <ac:chgData name="Ishita Katyal" userId="19805ab4-d216-4b6c-b00a-54973462dc96" providerId="ADAL" clId="{B57A31DE-BA9A-4391-914D-783B3BBA45D5}" dt="2021-11-02T10:28:05.503" v="473" actId="1076"/>
          <ac:spMkLst>
            <pc:docMk/>
            <pc:sldMk cId="2119537532" sldId="264"/>
            <ac:spMk id="22" creationId="{9815ED67-BCDC-4C8C-8A07-AC847A37CBF1}"/>
          </ac:spMkLst>
        </pc:spChg>
        <pc:spChg chg="add mod">
          <ac:chgData name="Ishita Katyal" userId="19805ab4-d216-4b6c-b00a-54973462dc96" providerId="ADAL" clId="{B57A31DE-BA9A-4391-914D-783B3BBA45D5}" dt="2021-11-02T10:28:05.503" v="473" actId="1076"/>
          <ac:spMkLst>
            <pc:docMk/>
            <pc:sldMk cId="2119537532" sldId="264"/>
            <ac:spMk id="23" creationId="{C268BE9D-4424-4B25-BF78-91DD19A258C1}"/>
          </ac:spMkLst>
        </pc:spChg>
        <pc:spChg chg="add mod">
          <ac:chgData name="Ishita Katyal" userId="19805ab4-d216-4b6c-b00a-54973462dc96" providerId="ADAL" clId="{B57A31DE-BA9A-4391-914D-783B3BBA45D5}" dt="2021-11-02T10:28:05.503" v="473" actId="1076"/>
          <ac:spMkLst>
            <pc:docMk/>
            <pc:sldMk cId="2119537532" sldId="264"/>
            <ac:spMk id="24" creationId="{43BB2698-CF95-42C8-A5E8-473F8D1B10C0}"/>
          </ac:spMkLst>
        </pc:spChg>
        <pc:spChg chg="add mod">
          <ac:chgData name="Ishita Katyal" userId="19805ab4-d216-4b6c-b00a-54973462dc96" providerId="ADAL" clId="{B57A31DE-BA9A-4391-914D-783B3BBA45D5}" dt="2021-11-02T10:28:05.503" v="473" actId="1076"/>
          <ac:spMkLst>
            <pc:docMk/>
            <pc:sldMk cId="2119537532" sldId="264"/>
            <ac:spMk id="25" creationId="{45B59E1C-6AE8-47FB-88BF-162A41015DC7}"/>
          </ac:spMkLst>
        </pc:spChg>
        <pc:spChg chg="add mod ord">
          <ac:chgData name="Ishita Katyal" userId="19805ab4-d216-4b6c-b00a-54973462dc96" providerId="ADAL" clId="{B57A31DE-BA9A-4391-914D-783B3BBA45D5}" dt="2021-11-02T10:32:49.712" v="531" actId="167"/>
          <ac:spMkLst>
            <pc:docMk/>
            <pc:sldMk cId="2119537532" sldId="264"/>
            <ac:spMk id="26" creationId="{5FA6B482-72BD-471D-878B-4857EA5949B0}"/>
          </ac:spMkLst>
        </pc:spChg>
        <pc:spChg chg="add mod">
          <ac:chgData name="Ishita Katyal" userId="19805ab4-d216-4b6c-b00a-54973462dc96" providerId="ADAL" clId="{B57A31DE-BA9A-4391-914D-783B3BBA45D5}" dt="2021-11-02T10:25:32.325" v="325" actId="20577"/>
          <ac:spMkLst>
            <pc:docMk/>
            <pc:sldMk cId="2119537532" sldId="264"/>
            <ac:spMk id="27" creationId="{D616F46F-7148-4E75-AF8C-59BE9C9C30A0}"/>
          </ac:spMkLst>
        </pc:spChg>
        <pc:spChg chg="add mod">
          <ac:chgData name="Ishita Katyal" userId="19805ab4-d216-4b6c-b00a-54973462dc96" providerId="ADAL" clId="{B57A31DE-BA9A-4391-914D-783B3BBA45D5}" dt="2021-11-02T10:25:38.387" v="332" actId="20577"/>
          <ac:spMkLst>
            <pc:docMk/>
            <pc:sldMk cId="2119537532" sldId="264"/>
            <ac:spMk id="28" creationId="{6315186C-1C7A-4A1F-8274-059762062151}"/>
          </ac:spMkLst>
        </pc:spChg>
        <pc:spChg chg="add mod">
          <ac:chgData name="Ishita Katyal" userId="19805ab4-d216-4b6c-b00a-54973462dc96" providerId="ADAL" clId="{B57A31DE-BA9A-4391-914D-783B3BBA45D5}" dt="2021-11-02T12:04:51.026" v="690" actId="207"/>
          <ac:spMkLst>
            <pc:docMk/>
            <pc:sldMk cId="2119537532" sldId="264"/>
            <ac:spMk id="29" creationId="{931376AA-51B1-49EC-B5FB-4D6AF2B72D26}"/>
          </ac:spMkLst>
        </pc:spChg>
        <pc:spChg chg="add mod">
          <ac:chgData name="Ishita Katyal" userId="19805ab4-d216-4b6c-b00a-54973462dc96" providerId="ADAL" clId="{B57A31DE-BA9A-4391-914D-783B3BBA45D5}" dt="2021-11-02T10:25:46.436" v="342" actId="20577"/>
          <ac:spMkLst>
            <pc:docMk/>
            <pc:sldMk cId="2119537532" sldId="264"/>
            <ac:spMk id="30" creationId="{3F443306-5416-4D9D-963F-858218C4B6F3}"/>
          </ac:spMkLst>
        </pc:spChg>
        <pc:spChg chg="add mod">
          <ac:chgData name="Ishita Katyal" userId="19805ab4-d216-4b6c-b00a-54973462dc96" providerId="ADAL" clId="{B57A31DE-BA9A-4391-914D-783B3BBA45D5}" dt="2021-11-02T10:25:51.170" v="347" actId="20577"/>
          <ac:spMkLst>
            <pc:docMk/>
            <pc:sldMk cId="2119537532" sldId="264"/>
            <ac:spMk id="31" creationId="{45814068-E41D-4076-AA9B-A0D966B68A00}"/>
          </ac:spMkLst>
        </pc:spChg>
        <pc:spChg chg="add mod">
          <ac:chgData name="Ishita Katyal" userId="19805ab4-d216-4b6c-b00a-54973462dc96" providerId="ADAL" clId="{B57A31DE-BA9A-4391-914D-783B3BBA45D5}" dt="2021-11-02T10:25:54.559" v="352" actId="20577"/>
          <ac:spMkLst>
            <pc:docMk/>
            <pc:sldMk cId="2119537532" sldId="264"/>
            <ac:spMk id="32" creationId="{6B17134E-87B9-44DA-B9C2-B3E900B581BD}"/>
          </ac:spMkLst>
        </pc:spChg>
        <pc:spChg chg="add mod">
          <ac:chgData name="Ishita Katyal" userId="19805ab4-d216-4b6c-b00a-54973462dc96" providerId="ADAL" clId="{B57A31DE-BA9A-4391-914D-783B3BBA45D5}" dt="2021-11-02T10:25:59.016" v="357" actId="20577"/>
          <ac:spMkLst>
            <pc:docMk/>
            <pc:sldMk cId="2119537532" sldId="264"/>
            <ac:spMk id="33" creationId="{D19342B7-A30E-4568-94C6-2558CD1D8D19}"/>
          </ac:spMkLst>
        </pc:spChg>
        <pc:spChg chg="add mod">
          <ac:chgData name="Ishita Katyal" userId="19805ab4-d216-4b6c-b00a-54973462dc96" providerId="ADAL" clId="{B57A31DE-BA9A-4391-914D-783B3BBA45D5}" dt="2021-11-02T10:26:02.668" v="362" actId="20577"/>
          <ac:spMkLst>
            <pc:docMk/>
            <pc:sldMk cId="2119537532" sldId="264"/>
            <ac:spMk id="34" creationId="{17473152-6108-463D-8CA5-9D26B82C0CE1}"/>
          </ac:spMkLst>
        </pc:spChg>
        <pc:spChg chg="add mod">
          <ac:chgData name="Ishita Katyal" userId="19805ab4-d216-4b6c-b00a-54973462dc96" providerId="ADAL" clId="{B57A31DE-BA9A-4391-914D-783B3BBA45D5}" dt="2021-11-02T10:26:07.420" v="367" actId="20577"/>
          <ac:spMkLst>
            <pc:docMk/>
            <pc:sldMk cId="2119537532" sldId="264"/>
            <ac:spMk id="35" creationId="{18C55791-C34A-4551-A6D3-6D4C5915DC3A}"/>
          </ac:spMkLst>
        </pc:spChg>
        <pc:spChg chg="add mod">
          <ac:chgData name="Ishita Katyal" userId="19805ab4-d216-4b6c-b00a-54973462dc96" providerId="ADAL" clId="{B57A31DE-BA9A-4391-914D-783B3BBA45D5}" dt="2021-11-02T10:26:10.975" v="372" actId="20577"/>
          <ac:spMkLst>
            <pc:docMk/>
            <pc:sldMk cId="2119537532" sldId="264"/>
            <ac:spMk id="36" creationId="{E793F168-A231-44AA-A097-ED7B267BDE5C}"/>
          </ac:spMkLst>
        </pc:spChg>
        <pc:spChg chg="add mod">
          <ac:chgData name="Ishita Katyal" userId="19805ab4-d216-4b6c-b00a-54973462dc96" providerId="ADAL" clId="{B57A31DE-BA9A-4391-914D-783B3BBA45D5}" dt="2021-11-02T10:26:13.547" v="377" actId="20577"/>
          <ac:spMkLst>
            <pc:docMk/>
            <pc:sldMk cId="2119537532" sldId="264"/>
            <ac:spMk id="37" creationId="{7A50CB01-AEA0-4FC1-8F5D-AA04095873F1}"/>
          </ac:spMkLst>
        </pc:spChg>
        <pc:spChg chg="add mod">
          <ac:chgData name="Ishita Katyal" userId="19805ab4-d216-4b6c-b00a-54973462dc96" providerId="ADAL" clId="{B57A31DE-BA9A-4391-914D-783B3BBA45D5}" dt="2021-11-02T10:26:17.042" v="382" actId="20577"/>
          <ac:spMkLst>
            <pc:docMk/>
            <pc:sldMk cId="2119537532" sldId="264"/>
            <ac:spMk id="38" creationId="{8D6381CC-E164-4275-94F6-8046B0DDB7B7}"/>
          </ac:spMkLst>
        </pc:spChg>
        <pc:spChg chg="add mod">
          <ac:chgData name="Ishita Katyal" userId="19805ab4-d216-4b6c-b00a-54973462dc96" providerId="ADAL" clId="{B57A31DE-BA9A-4391-914D-783B3BBA45D5}" dt="2021-11-02T10:26:21.996" v="387" actId="20577"/>
          <ac:spMkLst>
            <pc:docMk/>
            <pc:sldMk cId="2119537532" sldId="264"/>
            <ac:spMk id="39" creationId="{641150AE-4487-4E18-A781-235C9E71ABA3}"/>
          </ac:spMkLst>
        </pc:spChg>
        <pc:spChg chg="add mod">
          <ac:chgData name="Ishita Katyal" userId="19805ab4-d216-4b6c-b00a-54973462dc96" providerId="ADAL" clId="{B57A31DE-BA9A-4391-914D-783B3BBA45D5}" dt="2021-11-02T10:26:26.508" v="392" actId="20577"/>
          <ac:spMkLst>
            <pc:docMk/>
            <pc:sldMk cId="2119537532" sldId="264"/>
            <ac:spMk id="40" creationId="{EB6B9C06-6B36-4850-AFF8-C53FC8671ECA}"/>
          </ac:spMkLst>
        </pc:spChg>
        <pc:spChg chg="add mod">
          <ac:chgData name="Ishita Katyal" userId="19805ab4-d216-4b6c-b00a-54973462dc96" providerId="ADAL" clId="{B57A31DE-BA9A-4391-914D-783B3BBA45D5}" dt="2021-11-02T10:26:31.015" v="397" actId="20577"/>
          <ac:spMkLst>
            <pc:docMk/>
            <pc:sldMk cId="2119537532" sldId="264"/>
            <ac:spMk id="41" creationId="{062CD792-711D-4359-BAD7-29F24DD2A6E2}"/>
          </ac:spMkLst>
        </pc:spChg>
        <pc:spChg chg="add mod">
          <ac:chgData name="Ishita Katyal" userId="19805ab4-d216-4b6c-b00a-54973462dc96" providerId="ADAL" clId="{B57A31DE-BA9A-4391-914D-783B3BBA45D5}" dt="2021-11-02T10:26:37.010" v="402" actId="20577"/>
          <ac:spMkLst>
            <pc:docMk/>
            <pc:sldMk cId="2119537532" sldId="264"/>
            <ac:spMk id="42" creationId="{308A9A14-E49D-4C7B-89AD-0CC1DF6F1C6D}"/>
          </ac:spMkLst>
        </pc:spChg>
        <pc:spChg chg="add mod">
          <ac:chgData name="Ishita Katyal" userId="19805ab4-d216-4b6c-b00a-54973462dc96" providerId="ADAL" clId="{B57A31DE-BA9A-4391-914D-783B3BBA45D5}" dt="2021-11-02T10:26:58.334" v="416" actId="20577"/>
          <ac:spMkLst>
            <pc:docMk/>
            <pc:sldMk cId="2119537532" sldId="264"/>
            <ac:spMk id="43" creationId="{2F195D1F-6E36-410F-8069-310C6FB609E9}"/>
          </ac:spMkLst>
        </pc:spChg>
        <pc:spChg chg="add mod">
          <ac:chgData name="Ishita Katyal" userId="19805ab4-d216-4b6c-b00a-54973462dc96" providerId="ADAL" clId="{B57A31DE-BA9A-4391-914D-783B3BBA45D5}" dt="2021-11-02T10:27:01.935" v="421" actId="20577"/>
          <ac:spMkLst>
            <pc:docMk/>
            <pc:sldMk cId="2119537532" sldId="264"/>
            <ac:spMk id="44" creationId="{CA1DB9C9-1135-4300-B9B7-A57BA4D5DC8D}"/>
          </ac:spMkLst>
        </pc:spChg>
        <pc:spChg chg="add mod">
          <ac:chgData name="Ishita Katyal" userId="19805ab4-d216-4b6c-b00a-54973462dc96" providerId="ADAL" clId="{B57A31DE-BA9A-4391-914D-783B3BBA45D5}" dt="2021-11-02T10:27:06.739" v="426" actId="20577"/>
          <ac:spMkLst>
            <pc:docMk/>
            <pc:sldMk cId="2119537532" sldId="264"/>
            <ac:spMk id="45" creationId="{0FD863B9-1000-4FCF-BC8A-65BB27C9EA33}"/>
          </ac:spMkLst>
        </pc:spChg>
        <pc:spChg chg="add mod">
          <ac:chgData name="Ishita Katyal" userId="19805ab4-d216-4b6c-b00a-54973462dc96" providerId="ADAL" clId="{B57A31DE-BA9A-4391-914D-783B3BBA45D5}" dt="2021-11-02T10:27:10.280" v="431" actId="20577"/>
          <ac:spMkLst>
            <pc:docMk/>
            <pc:sldMk cId="2119537532" sldId="264"/>
            <ac:spMk id="46" creationId="{FF6ABAF5-CD69-4673-A1BD-9C86A56EC310}"/>
          </ac:spMkLst>
        </pc:spChg>
        <pc:spChg chg="add mod">
          <ac:chgData name="Ishita Katyal" userId="19805ab4-d216-4b6c-b00a-54973462dc96" providerId="ADAL" clId="{B57A31DE-BA9A-4391-914D-783B3BBA45D5}" dt="2021-11-02T10:27:14.063" v="436" actId="20577"/>
          <ac:spMkLst>
            <pc:docMk/>
            <pc:sldMk cId="2119537532" sldId="264"/>
            <ac:spMk id="47" creationId="{EFD74216-81AE-4F65-844E-D86A78C50031}"/>
          </ac:spMkLst>
        </pc:spChg>
        <pc:spChg chg="add mod">
          <ac:chgData name="Ishita Katyal" userId="19805ab4-d216-4b6c-b00a-54973462dc96" providerId="ADAL" clId="{B57A31DE-BA9A-4391-914D-783B3BBA45D5}" dt="2021-11-02T12:06:22.154" v="732" actId="207"/>
          <ac:spMkLst>
            <pc:docMk/>
            <pc:sldMk cId="2119537532" sldId="264"/>
            <ac:spMk id="48" creationId="{BC54EE5B-F5D4-42CA-9B80-2C5B75A238A2}"/>
          </ac:spMkLst>
        </pc:spChg>
        <pc:spChg chg="add mod">
          <ac:chgData name="Ishita Katyal" userId="19805ab4-d216-4b6c-b00a-54973462dc96" providerId="ADAL" clId="{B57A31DE-BA9A-4391-914D-783B3BBA45D5}" dt="2021-11-02T10:26:44.640" v="407" actId="20577"/>
          <ac:spMkLst>
            <pc:docMk/>
            <pc:sldMk cId="2119537532" sldId="264"/>
            <ac:spMk id="49" creationId="{882CE8CF-8B86-4641-8695-34CCC77D78F5}"/>
          </ac:spMkLst>
        </pc:spChg>
        <pc:spChg chg="add mod">
          <ac:chgData name="Ishita Katyal" userId="19805ab4-d216-4b6c-b00a-54973462dc96" providerId="ADAL" clId="{B57A31DE-BA9A-4391-914D-783B3BBA45D5}" dt="2021-11-02T10:27:22.335" v="446" actId="20577"/>
          <ac:spMkLst>
            <pc:docMk/>
            <pc:sldMk cId="2119537532" sldId="264"/>
            <ac:spMk id="50" creationId="{72F98314-1839-4A16-B5D6-651E600D2A07}"/>
          </ac:spMkLst>
        </pc:spChg>
        <pc:spChg chg="add mod">
          <ac:chgData name="Ishita Katyal" userId="19805ab4-d216-4b6c-b00a-54973462dc96" providerId="ADAL" clId="{B57A31DE-BA9A-4391-914D-783B3BBA45D5}" dt="2021-11-02T10:27:28.333" v="451" actId="20577"/>
          <ac:spMkLst>
            <pc:docMk/>
            <pc:sldMk cId="2119537532" sldId="264"/>
            <ac:spMk id="51" creationId="{69761DD5-451E-4EB8-80DB-64A0C23DEBB0}"/>
          </ac:spMkLst>
        </pc:spChg>
        <pc:spChg chg="add mod">
          <ac:chgData name="Ishita Katyal" userId="19805ab4-d216-4b6c-b00a-54973462dc96" providerId="ADAL" clId="{B57A31DE-BA9A-4391-914D-783B3BBA45D5}" dt="2021-11-02T10:27:32.186" v="456" actId="20577"/>
          <ac:spMkLst>
            <pc:docMk/>
            <pc:sldMk cId="2119537532" sldId="264"/>
            <ac:spMk id="52" creationId="{D84EE0EB-ED6E-462B-A1CC-2D4011DF2B30}"/>
          </ac:spMkLst>
        </pc:spChg>
        <pc:spChg chg="add mod">
          <ac:chgData name="Ishita Katyal" userId="19805ab4-d216-4b6c-b00a-54973462dc96" providerId="ADAL" clId="{B57A31DE-BA9A-4391-914D-783B3BBA45D5}" dt="2021-11-02T10:27:35.821" v="461" actId="20577"/>
          <ac:spMkLst>
            <pc:docMk/>
            <pc:sldMk cId="2119537532" sldId="264"/>
            <ac:spMk id="53" creationId="{D5D489DA-23EE-4CA6-AD87-AC87B6A8C077}"/>
          </ac:spMkLst>
        </pc:spChg>
        <pc:spChg chg="add mod">
          <ac:chgData name="Ishita Katyal" userId="19805ab4-d216-4b6c-b00a-54973462dc96" providerId="ADAL" clId="{B57A31DE-BA9A-4391-914D-783B3BBA45D5}" dt="2021-11-02T10:27:42.848" v="466" actId="20577"/>
          <ac:spMkLst>
            <pc:docMk/>
            <pc:sldMk cId="2119537532" sldId="264"/>
            <ac:spMk id="54" creationId="{FA84CF28-2270-4738-A21D-82D02F621E5B}"/>
          </ac:spMkLst>
        </pc:spChg>
        <pc:spChg chg="add mod">
          <ac:chgData name="Ishita Katyal" userId="19805ab4-d216-4b6c-b00a-54973462dc96" providerId="ADAL" clId="{B57A31DE-BA9A-4391-914D-783B3BBA45D5}" dt="2021-11-02T10:27:48.526" v="471" actId="20577"/>
          <ac:spMkLst>
            <pc:docMk/>
            <pc:sldMk cId="2119537532" sldId="264"/>
            <ac:spMk id="55" creationId="{DDA76094-30E9-4B9A-AF17-3A26DA1FFE31}"/>
          </ac:spMkLst>
        </pc:spChg>
        <pc:spChg chg="add mod">
          <ac:chgData name="Ishita Katyal" userId="19805ab4-d216-4b6c-b00a-54973462dc96" providerId="ADAL" clId="{B57A31DE-BA9A-4391-914D-783B3BBA45D5}" dt="2021-11-02T10:26:54.173" v="411" actId="20577"/>
          <ac:spMkLst>
            <pc:docMk/>
            <pc:sldMk cId="2119537532" sldId="264"/>
            <ac:spMk id="56" creationId="{C3180B76-0E37-45C3-85F8-DC96773C54DD}"/>
          </ac:spMkLst>
        </pc:spChg>
        <pc:spChg chg="add mod">
          <ac:chgData name="Ishita Katyal" userId="19805ab4-d216-4b6c-b00a-54973462dc96" providerId="ADAL" clId="{B57A31DE-BA9A-4391-914D-783B3BBA45D5}" dt="2021-11-02T10:28:12.876" v="475" actId="1076"/>
          <ac:spMkLst>
            <pc:docMk/>
            <pc:sldMk cId="2119537532" sldId="264"/>
            <ac:spMk id="57" creationId="{8571FE68-7A3B-4322-80A1-7116D2EE96D9}"/>
          </ac:spMkLst>
        </pc:spChg>
        <pc:spChg chg="add mod">
          <ac:chgData name="Ishita Katyal" userId="19805ab4-d216-4b6c-b00a-54973462dc96" providerId="ADAL" clId="{B57A31DE-BA9A-4391-914D-783B3BBA45D5}" dt="2021-11-02T10:28:20.987" v="479" actId="1037"/>
          <ac:spMkLst>
            <pc:docMk/>
            <pc:sldMk cId="2119537532" sldId="264"/>
            <ac:spMk id="58" creationId="{46A1FF64-B3B5-4D7D-9D2A-84CF8CDB7DA5}"/>
          </ac:spMkLst>
        </pc:spChg>
        <pc:spChg chg="add mod">
          <ac:chgData name="Ishita Katyal" userId="19805ab4-d216-4b6c-b00a-54973462dc96" providerId="ADAL" clId="{B57A31DE-BA9A-4391-914D-783B3BBA45D5}" dt="2021-11-02T10:28:22.795" v="480" actId="1037"/>
          <ac:spMkLst>
            <pc:docMk/>
            <pc:sldMk cId="2119537532" sldId="264"/>
            <ac:spMk id="59" creationId="{AF348BEE-D1BA-4878-8A96-57A2155C4688}"/>
          </ac:spMkLst>
        </pc:spChg>
        <pc:spChg chg="add mod">
          <ac:chgData name="Ishita Katyal" userId="19805ab4-d216-4b6c-b00a-54973462dc96" providerId="ADAL" clId="{B57A31DE-BA9A-4391-914D-783B3BBA45D5}" dt="2021-11-02T10:28:12.876" v="475" actId="1076"/>
          <ac:spMkLst>
            <pc:docMk/>
            <pc:sldMk cId="2119537532" sldId="264"/>
            <ac:spMk id="60" creationId="{ED5D4154-28B4-478F-A8C4-BF0A0CED96C1}"/>
          </ac:spMkLst>
        </pc:spChg>
        <pc:spChg chg="add mod">
          <ac:chgData name="Ishita Katyal" userId="19805ab4-d216-4b6c-b00a-54973462dc96" providerId="ADAL" clId="{B57A31DE-BA9A-4391-914D-783B3BBA45D5}" dt="2021-11-02T10:28:12.876" v="475" actId="1076"/>
          <ac:spMkLst>
            <pc:docMk/>
            <pc:sldMk cId="2119537532" sldId="264"/>
            <ac:spMk id="61" creationId="{3E0519C4-9F78-4E28-97A9-CE9A74DA3154}"/>
          </ac:spMkLst>
        </pc:spChg>
        <pc:spChg chg="add mod">
          <ac:chgData name="Ishita Katyal" userId="19805ab4-d216-4b6c-b00a-54973462dc96" providerId="ADAL" clId="{B57A31DE-BA9A-4391-914D-783B3BBA45D5}" dt="2021-11-02T10:28:27.506" v="482" actId="1037"/>
          <ac:spMkLst>
            <pc:docMk/>
            <pc:sldMk cId="2119537532" sldId="264"/>
            <ac:spMk id="62" creationId="{700E8D60-6A23-475F-8700-F7FC0424384F}"/>
          </ac:spMkLst>
        </pc:spChg>
        <pc:spChg chg="add mod">
          <ac:chgData name="Ishita Katyal" userId="19805ab4-d216-4b6c-b00a-54973462dc96" providerId="ADAL" clId="{B57A31DE-BA9A-4391-914D-783B3BBA45D5}" dt="2021-11-02T12:05:32.399" v="713" actId="14100"/>
          <ac:spMkLst>
            <pc:docMk/>
            <pc:sldMk cId="2119537532" sldId="264"/>
            <ac:spMk id="63" creationId="{CFF67EE6-91A1-4CD6-9BBD-E18AB3916116}"/>
          </ac:spMkLst>
        </pc:spChg>
        <pc:spChg chg="add del mod">
          <ac:chgData name="Ishita Katyal" userId="19805ab4-d216-4b6c-b00a-54973462dc96" providerId="ADAL" clId="{B57A31DE-BA9A-4391-914D-783B3BBA45D5}" dt="2021-11-02T12:05:42.045" v="715" actId="478"/>
          <ac:spMkLst>
            <pc:docMk/>
            <pc:sldMk cId="2119537532" sldId="264"/>
            <ac:spMk id="64" creationId="{9AB87E9A-19FF-4A02-B567-F142F5708A1A}"/>
          </ac:spMkLst>
        </pc:spChg>
        <pc:spChg chg="add del mod">
          <ac:chgData name="Ishita Katyal" userId="19805ab4-d216-4b6c-b00a-54973462dc96" providerId="ADAL" clId="{B57A31DE-BA9A-4391-914D-783B3BBA45D5}" dt="2021-11-02T12:05:54.470" v="716" actId="478"/>
          <ac:spMkLst>
            <pc:docMk/>
            <pc:sldMk cId="2119537532" sldId="264"/>
            <ac:spMk id="65" creationId="{6BBCF62A-EEA9-4076-A0AE-F9FF87247CFD}"/>
          </ac:spMkLst>
        </pc:spChg>
        <pc:spChg chg="add mod">
          <ac:chgData name="Ishita Katyal" userId="19805ab4-d216-4b6c-b00a-54973462dc96" providerId="ADAL" clId="{B57A31DE-BA9A-4391-914D-783B3BBA45D5}" dt="2021-11-02T12:03:20.475" v="648" actId="20577"/>
          <ac:spMkLst>
            <pc:docMk/>
            <pc:sldMk cId="2119537532" sldId="264"/>
            <ac:spMk id="69" creationId="{86720327-EE3A-436C-91BB-A04F1CDA399D}"/>
          </ac:spMkLst>
        </pc:spChg>
        <pc:spChg chg="add mod">
          <ac:chgData name="Ishita Katyal" userId="19805ab4-d216-4b6c-b00a-54973462dc96" providerId="ADAL" clId="{B57A31DE-BA9A-4391-914D-783B3BBA45D5}" dt="2021-11-02T12:03:08.824" v="640" actId="20577"/>
          <ac:spMkLst>
            <pc:docMk/>
            <pc:sldMk cId="2119537532" sldId="264"/>
            <ac:spMk id="70" creationId="{7604F712-202F-467B-8D3A-0FEAFB93F931}"/>
          </ac:spMkLst>
        </pc:spChg>
        <pc:spChg chg="add mod">
          <ac:chgData name="Ishita Katyal" userId="19805ab4-d216-4b6c-b00a-54973462dc96" providerId="ADAL" clId="{B57A31DE-BA9A-4391-914D-783B3BBA45D5}" dt="2021-11-02T12:04:08.077" v="674" actId="20577"/>
          <ac:spMkLst>
            <pc:docMk/>
            <pc:sldMk cId="2119537532" sldId="264"/>
            <ac:spMk id="71" creationId="{7D84CE11-48D4-4240-A7EF-793B7EFDCE13}"/>
          </ac:spMkLst>
        </pc:spChg>
        <pc:spChg chg="add mod">
          <ac:chgData name="Ishita Katyal" userId="19805ab4-d216-4b6c-b00a-54973462dc96" providerId="ADAL" clId="{B57A31DE-BA9A-4391-914D-783B3BBA45D5}" dt="2021-11-02T12:03:57.939" v="666" actId="20577"/>
          <ac:spMkLst>
            <pc:docMk/>
            <pc:sldMk cId="2119537532" sldId="264"/>
            <ac:spMk id="72" creationId="{63A55C86-1D8D-4B15-A655-6E1D2E4A4BBC}"/>
          </ac:spMkLst>
        </pc:spChg>
        <pc:spChg chg="add mod">
          <ac:chgData name="Ishita Katyal" userId="19805ab4-d216-4b6c-b00a-54973462dc96" providerId="ADAL" clId="{B57A31DE-BA9A-4391-914D-783B3BBA45D5}" dt="2021-11-02T12:03:06.115" v="638" actId="20577"/>
          <ac:spMkLst>
            <pc:docMk/>
            <pc:sldMk cId="2119537532" sldId="264"/>
            <ac:spMk id="73" creationId="{9D97A80A-05BA-4044-AA51-7EE6F6E95920}"/>
          </ac:spMkLst>
        </pc:spChg>
        <pc:spChg chg="add mod">
          <ac:chgData name="Ishita Katyal" userId="19805ab4-d216-4b6c-b00a-54973462dc96" providerId="ADAL" clId="{B57A31DE-BA9A-4391-914D-783B3BBA45D5}" dt="2021-11-02T12:02:36.465" v="630" actId="20577"/>
          <ac:spMkLst>
            <pc:docMk/>
            <pc:sldMk cId="2119537532" sldId="264"/>
            <ac:spMk id="74" creationId="{D829EB22-72A8-4773-B9DF-9F6DCBAB4F08}"/>
          </ac:spMkLst>
        </pc:spChg>
        <pc:spChg chg="add del mod">
          <ac:chgData name="Ishita Katyal" userId="19805ab4-d216-4b6c-b00a-54973462dc96" providerId="ADAL" clId="{B57A31DE-BA9A-4391-914D-783B3BBA45D5}" dt="2021-11-02T12:02:30.259" v="628" actId="20577"/>
          <ac:spMkLst>
            <pc:docMk/>
            <pc:sldMk cId="2119537532" sldId="264"/>
            <ac:spMk id="75" creationId="{5E221182-861F-49FC-8E45-394EF93F4175}"/>
          </ac:spMkLst>
        </pc:spChg>
        <pc:spChg chg="add del mod">
          <ac:chgData name="Ishita Katyal" userId="19805ab4-d216-4b6c-b00a-54973462dc96" providerId="ADAL" clId="{B57A31DE-BA9A-4391-914D-783B3BBA45D5}" dt="2021-11-02T12:02:24.177" v="626" actId="20577"/>
          <ac:spMkLst>
            <pc:docMk/>
            <pc:sldMk cId="2119537532" sldId="264"/>
            <ac:spMk id="76" creationId="{E86FEDA2-7B4B-42AB-B6B5-C25943713399}"/>
          </ac:spMkLst>
        </pc:spChg>
        <pc:spChg chg="add mod">
          <ac:chgData name="Ishita Katyal" userId="19805ab4-d216-4b6c-b00a-54973462dc96" providerId="ADAL" clId="{B57A31DE-BA9A-4391-914D-783B3BBA45D5}" dt="2021-11-02T12:02:47.739" v="632" actId="20577"/>
          <ac:spMkLst>
            <pc:docMk/>
            <pc:sldMk cId="2119537532" sldId="264"/>
            <ac:spMk id="77" creationId="{BF67B82D-BF68-409C-95D1-2290399AC82E}"/>
          </ac:spMkLst>
        </pc:spChg>
        <pc:spChg chg="add mod">
          <ac:chgData name="Ishita Katyal" userId="19805ab4-d216-4b6c-b00a-54973462dc96" providerId="ADAL" clId="{B57A31DE-BA9A-4391-914D-783B3BBA45D5}" dt="2021-11-02T12:04:17.738" v="682" actId="20577"/>
          <ac:spMkLst>
            <pc:docMk/>
            <pc:sldMk cId="2119537532" sldId="264"/>
            <ac:spMk id="78" creationId="{9C65E595-309B-4158-8A25-CE61F53CA1C7}"/>
          </ac:spMkLst>
        </pc:spChg>
        <pc:spChg chg="add mod">
          <ac:chgData name="Ishita Katyal" userId="19805ab4-d216-4b6c-b00a-54973462dc96" providerId="ADAL" clId="{B57A31DE-BA9A-4391-914D-783B3BBA45D5}" dt="2021-11-02T12:04:20.076" v="684" actId="20577"/>
          <ac:spMkLst>
            <pc:docMk/>
            <pc:sldMk cId="2119537532" sldId="264"/>
            <ac:spMk id="79" creationId="{BFEB402E-159F-4CEC-A434-1CD77CF9103D}"/>
          </ac:spMkLst>
        </pc:spChg>
        <pc:spChg chg="add mod">
          <ac:chgData name="Ishita Katyal" userId="19805ab4-d216-4b6c-b00a-54973462dc96" providerId="ADAL" clId="{B57A31DE-BA9A-4391-914D-783B3BBA45D5}" dt="2021-11-02T12:04:22.097" v="686" actId="20577"/>
          <ac:spMkLst>
            <pc:docMk/>
            <pc:sldMk cId="2119537532" sldId="264"/>
            <ac:spMk id="80" creationId="{39818255-1B5C-452C-AA7B-6FF7E1B78FC5}"/>
          </ac:spMkLst>
        </pc:spChg>
        <pc:spChg chg="add mod">
          <ac:chgData name="Ishita Katyal" userId="19805ab4-d216-4b6c-b00a-54973462dc96" providerId="ADAL" clId="{B57A31DE-BA9A-4391-914D-783B3BBA45D5}" dt="2021-11-02T12:04:23.755" v="688" actId="20577"/>
          <ac:spMkLst>
            <pc:docMk/>
            <pc:sldMk cId="2119537532" sldId="264"/>
            <ac:spMk id="81" creationId="{DCE8AD84-2686-4806-9A93-A6954A708213}"/>
          </ac:spMkLst>
        </pc:spChg>
        <pc:spChg chg="add mod">
          <ac:chgData name="Ishita Katyal" userId="19805ab4-d216-4b6c-b00a-54973462dc96" providerId="ADAL" clId="{B57A31DE-BA9A-4391-914D-783B3BBA45D5}" dt="2021-11-02T12:03:50.039" v="662" actId="20577"/>
          <ac:spMkLst>
            <pc:docMk/>
            <pc:sldMk cId="2119537532" sldId="264"/>
            <ac:spMk id="82" creationId="{8E03C4A2-8E63-4C25-A427-0F67399B9324}"/>
          </ac:spMkLst>
        </pc:spChg>
        <pc:spChg chg="add mod">
          <ac:chgData name="Ishita Katyal" userId="19805ab4-d216-4b6c-b00a-54973462dc96" providerId="ADAL" clId="{B57A31DE-BA9A-4391-914D-783B3BBA45D5}" dt="2021-11-02T12:03:52.630" v="664" actId="20577"/>
          <ac:spMkLst>
            <pc:docMk/>
            <pc:sldMk cId="2119537532" sldId="264"/>
            <ac:spMk id="83" creationId="{AB7310CB-A3BF-4416-825F-46C48063AC9D}"/>
          </ac:spMkLst>
        </pc:spChg>
        <pc:spChg chg="add mod">
          <ac:chgData name="Ishita Katyal" userId="19805ab4-d216-4b6c-b00a-54973462dc96" providerId="ADAL" clId="{B57A31DE-BA9A-4391-914D-783B3BBA45D5}" dt="2021-11-02T12:03:00.079" v="636" actId="20577"/>
          <ac:spMkLst>
            <pc:docMk/>
            <pc:sldMk cId="2119537532" sldId="264"/>
            <ac:spMk id="84" creationId="{97617EF0-F1FD-4E0F-B3F3-ABE3BD0C782E}"/>
          </ac:spMkLst>
        </pc:spChg>
        <pc:spChg chg="add mod">
          <ac:chgData name="Ishita Katyal" userId="19805ab4-d216-4b6c-b00a-54973462dc96" providerId="ADAL" clId="{B57A31DE-BA9A-4391-914D-783B3BBA45D5}" dt="2021-11-02T12:03:29.356" v="652" actId="20577"/>
          <ac:spMkLst>
            <pc:docMk/>
            <pc:sldMk cId="2119537532" sldId="264"/>
            <ac:spMk id="85" creationId="{A05A221F-7B45-46DC-8A2E-233FE6D8011A}"/>
          </ac:spMkLst>
        </pc:spChg>
        <pc:spChg chg="add mod">
          <ac:chgData name="Ishita Katyal" userId="19805ab4-d216-4b6c-b00a-54973462dc96" providerId="ADAL" clId="{B57A31DE-BA9A-4391-914D-783B3BBA45D5}" dt="2021-11-02T12:03:44.220" v="658" actId="20577"/>
          <ac:spMkLst>
            <pc:docMk/>
            <pc:sldMk cId="2119537532" sldId="264"/>
            <ac:spMk id="86" creationId="{E828B9B4-C23F-4272-9151-4EFDD76F83EE}"/>
          </ac:spMkLst>
        </pc:spChg>
        <pc:spChg chg="add mod">
          <ac:chgData name="Ishita Katyal" userId="19805ab4-d216-4b6c-b00a-54973462dc96" providerId="ADAL" clId="{B57A31DE-BA9A-4391-914D-783B3BBA45D5}" dt="2021-11-02T12:03:38.665" v="654" actId="20577"/>
          <ac:spMkLst>
            <pc:docMk/>
            <pc:sldMk cId="2119537532" sldId="264"/>
            <ac:spMk id="87" creationId="{17D8CF05-2711-4EC6-8709-7AA302334949}"/>
          </ac:spMkLst>
        </pc:spChg>
        <pc:spChg chg="add mod">
          <ac:chgData name="Ishita Katyal" userId="19805ab4-d216-4b6c-b00a-54973462dc96" providerId="ADAL" clId="{B57A31DE-BA9A-4391-914D-783B3BBA45D5}" dt="2021-11-02T12:03:16.378" v="646" actId="20577"/>
          <ac:spMkLst>
            <pc:docMk/>
            <pc:sldMk cId="2119537532" sldId="264"/>
            <ac:spMk id="88" creationId="{5481EF21-B090-431E-A621-748A7BB39E35}"/>
          </ac:spMkLst>
        </pc:spChg>
        <pc:spChg chg="add mod">
          <ac:chgData name="Ishita Katyal" userId="19805ab4-d216-4b6c-b00a-54973462dc96" providerId="ADAL" clId="{B57A31DE-BA9A-4391-914D-783B3BBA45D5}" dt="2021-11-02T12:04:14.991" v="680" actId="20577"/>
          <ac:spMkLst>
            <pc:docMk/>
            <pc:sldMk cId="2119537532" sldId="264"/>
            <ac:spMk id="89" creationId="{96F351E9-E999-4DDF-8BEC-8334035F4DCE}"/>
          </ac:spMkLst>
        </pc:spChg>
        <pc:spChg chg="add mod">
          <ac:chgData name="Ishita Katyal" userId="19805ab4-d216-4b6c-b00a-54973462dc96" providerId="ADAL" clId="{B57A31DE-BA9A-4391-914D-783B3BBA45D5}" dt="2021-11-02T12:04:05.316" v="672" actId="20577"/>
          <ac:spMkLst>
            <pc:docMk/>
            <pc:sldMk cId="2119537532" sldId="264"/>
            <ac:spMk id="90" creationId="{67929557-5943-4153-A88F-BF3F377511D4}"/>
          </ac:spMkLst>
        </pc:spChg>
        <pc:spChg chg="add mod">
          <ac:chgData name="Ishita Katyal" userId="19805ab4-d216-4b6c-b00a-54973462dc96" providerId="ADAL" clId="{B57A31DE-BA9A-4391-914D-783B3BBA45D5}" dt="2021-11-02T12:03:13.507" v="644" actId="20577"/>
          <ac:spMkLst>
            <pc:docMk/>
            <pc:sldMk cId="2119537532" sldId="264"/>
            <ac:spMk id="91" creationId="{91121C7C-658B-42C8-B431-3911539B36CB}"/>
          </ac:spMkLst>
        </pc:spChg>
        <pc:spChg chg="add mod">
          <ac:chgData name="Ishita Katyal" userId="19805ab4-d216-4b6c-b00a-54973462dc96" providerId="ADAL" clId="{B57A31DE-BA9A-4391-914D-783B3BBA45D5}" dt="2021-11-02T12:04:12.168" v="678" actId="20577"/>
          <ac:spMkLst>
            <pc:docMk/>
            <pc:sldMk cId="2119537532" sldId="264"/>
            <ac:spMk id="92" creationId="{02BE6422-F61A-488F-BA82-5E65F3C44EE4}"/>
          </ac:spMkLst>
        </pc:spChg>
        <pc:spChg chg="add mod">
          <ac:chgData name="Ishita Katyal" userId="19805ab4-d216-4b6c-b00a-54973462dc96" providerId="ADAL" clId="{B57A31DE-BA9A-4391-914D-783B3BBA45D5}" dt="2021-11-02T12:04:02.654" v="670" actId="20577"/>
          <ac:spMkLst>
            <pc:docMk/>
            <pc:sldMk cId="2119537532" sldId="264"/>
            <ac:spMk id="93" creationId="{7CA0C0C4-F841-4E05-BA3B-840224F4B5DF}"/>
          </ac:spMkLst>
        </pc:spChg>
        <pc:spChg chg="add mod">
          <ac:chgData name="Ishita Katyal" userId="19805ab4-d216-4b6c-b00a-54973462dc96" providerId="ADAL" clId="{B57A31DE-BA9A-4391-914D-783B3BBA45D5}" dt="2021-11-02T12:03:11.300" v="642" actId="20577"/>
          <ac:spMkLst>
            <pc:docMk/>
            <pc:sldMk cId="2119537532" sldId="264"/>
            <ac:spMk id="94" creationId="{FEF54A85-4FA3-460B-A77C-97FFD27CF655}"/>
          </ac:spMkLst>
        </pc:spChg>
        <pc:spChg chg="add mod">
          <ac:chgData name="Ishita Katyal" userId="19805ab4-d216-4b6c-b00a-54973462dc96" providerId="ADAL" clId="{B57A31DE-BA9A-4391-914D-783B3BBA45D5}" dt="2021-11-02T12:04:10.216" v="676" actId="20577"/>
          <ac:spMkLst>
            <pc:docMk/>
            <pc:sldMk cId="2119537532" sldId="264"/>
            <ac:spMk id="95" creationId="{DA041E6A-3FD1-401A-9281-E4C836F7DB8A}"/>
          </ac:spMkLst>
        </pc:spChg>
        <pc:spChg chg="add mod">
          <ac:chgData name="Ishita Katyal" userId="19805ab4-d216-4b6c-b00a-54973462dc96" providerId="ADAL" clId="{B57A31DE-BA9A-4391-914D-783B3BBA45D5}" dt="2021-11-02T12:04:00.315" v="668" actId="20577"/>
          <ac:spMkLst>
            <pc:docMk/>
            <pc:sldMk cId="2119537532" sldId="264"/>
            <ac:spMk id="96" creationId="{09679C19-222C-4A6F-870C-09D51A34EE8B}"/>
          </ac:spMkLst>
        </pc:spChg>
        <pc:spChg chg="add mod">
          <ac:chgData name="Ishita Katyal" userId="19805ab4-d216-4b6c-b00a-54973462dc96" providerId="ADAL" clId="{B57A31DE-BA9A-4391-914D-783B3BBA45D5}" dt="2021-11-02T12:03:46.674" v="660" actId="20577"/>
          <ac:spMkLst>
            <pc:docMk/>
            <pc:sldMk cId="2119537532" sldId="264"/>
            <ac:spMk id="97" creationId="{A63EA2D3-1F60-476F-9B24-11F54D12CA82}"/>
          </ac:spMkLst>
        </pc:spChg>
        <pc:spChg chg="add mod">
          <ac:chgData name="Ishita Katyal" userId="19805ab4-d216-4b6c-b00a-54973462dc96" providerId="ADAL" clId="{B57A31DE-BA9A-4391-914D-783B3BBA45D5}" dt="2021-11-02T12:03:41.157" v="656" actId="20577"/>
          <ac:spMkLst>
            <pc:docMk/>
            <pc:sldMk cId="2119537532" sldId="264"/>
            <ac:spMk id="98" creationId="{A85B8B47-AF49-4EE2-9681-A01F9192C38B}"/>
          </ac:spMkLst>
        </pc:spChg>
        <pc:spChg chg="add mod ord">
          <ac:chgData name="Ishita Katyal" userId="19805ab4-d216-4b6c-b00a-54973462dc96" providerId="ADAL" clId="{B57A31DE-BA9A-4391-914D-783B3BBA45D5}" dt="2021-11-02T10:38:08.749" v="609" actId="167"/>
          <ac:spMkLst>
            <pc:docMk/>
            <pc:sldMk cId="2119537532" sldId="264"/>
            <ac:spMk id="99" creationId="{69EB2B46-0254-4FDE-A763-B79A0E60A88F}"/>
          </ac:spMkLst>
        </pc:spChg>
        <pc:spChg chg="add mod ord">
          <ac:chgData name="Ishita Katyal" userId="19805ab4-d216-4b6c-b00a-54973462dc96" providerId="ADAL" clId="{B57A31DE-BA9A-4391-914D-783B3BBA45D5}" dt="2021-11-02T10:38:03.498" v="608" actId="167"/>
          <ac:spMkLst>
            <pc:docMk/>
            <pc:sldMk cId="2119537532" sldId="264"/>
            <ac:spMk id="100" creationId="{5D61AC22-3DA3-4633-A784-B855CD9D226E}"/>
          </ac:spMkLst>
        </pc:spChg>
        <pc:spChg chg="add mod">
          <ac:chgData name="Ishita Katyal" userId="19805ab4-d216-4b6c-b00a-54973462dc96" providerId="ADAL" clId="{B57A31DE-BA9A-4391-914D-783B3BBA45D5}" dt="2021-11-02T10:38:41.399" v="614" actId="14100"/>
          <ac:spMkLst>
            <pc:docMk/>
            <pc:sldMk cId="2119537532" sldId="264"/>
            <ac:spMk id="101" creationId="{3F3EEF61-948D-414E-80BB-A1A23FA8365E}"/>
          </ac:spMkLst>
        </pc:spChg>
        <pc:spChg chg="add mod">
          <ac:chgData name="Ishita Katyal" userId="19805ab4-d216-4b6c-b00a-54973462dc96" providerId="ADAL" clId="{B57A31DE-BA9A-4391-914D-783B3BBA45D5}" dt="2021-11-02T12:06:11.118" v="730" actId="20577"/>
          <ac:spMkLst>
            <pc:docMk/>
            <pc:sldMk cId="2119537532" sldId="264"/>
            <ac:spMk id="110" creationId="{D83075DB-72DE-4463-8B83-A480E79790E7}"/>
          </ac:spMkLst>
        </pc:spChg>
        <pc:spChg chg="add mod">
          <ac:chgData name="Ishita Katyal" userId="19805ab4-d216-4b6c-b00a-54973462dc96" providerId="ADAL" clId="{B57A31DE-BA9A-4391-914D-783B3BBA45D5}" dt="2021-11-02T12:07:15.772" v="751" actId="1076"/>
          <ac:spMkLst>
            <pc:docMk/>
            <pc:sldMk cId="2119537532" sldId="264"/>
            <ac:spMk id="111" creationId="{803D5992-45F4-48D7-A8F2-E65F984E6590}"/>
          </ac:spMkLst>
        </pc:spChg>
        <pc:spChg chg="add mod">
          <ac:chgData name="Ishita Katyal" userId="19805ab4-d216-4b6c-b00a-54973462dc96" providerId="ADAL" clId="{B57A31DE-BA9A-4391-914D-783B3BBA45D5}" dt="2021-11-02T12:07:28.258" v="769" actId="14100"/>
          <ac:spMkLst>
            <pc:docMk/>
            <pc:sldMk cId="2119537532" sldId="264"/>
            <ac:spMk id="112" creationId="{FEBB3382-3426-4906-AD21-D5210A056A48}"/>
          </ac:spMkLst>
        </pc:spChg>
        <pc:spChg chg="add mod">
          <ac:chgData name="Ishita Katyal" userId="19805ab4-d216-4b6c-b00a-54973462dc96" providerId="ADAL" clId="{B57A31DE-BA9A-4391-914D-783B3BBA45D5}" dt="2021-11-02T12:07:39.260" v="777" actId="20577"/>
          <ac:spMkLst>
            <pc:docMk/>
            <pc:sldMk cId="2119537532" sldId="264"/>
            <ac:spMk id="113" creationId="{3BB91B34-06B9-4C50-802C-886EFB776C89}"/>
          </ac:spMkLst>
        </pc:spChg>
        <pc:spChg chg="add mod">
          <ac:chgData name="Ishita Katyal" userId="19805ab4-d216-4b6c-b00a-54973462dc96" providerId="ADAL" clId="{B57A31DE-BA9A-4391-914D-783B3BBA45D5}" dt="2021-11-02T12:08:12.564" v="821" actId="1076"/>
          <ac:spMkLst>
            <pc:docMk/>
            <pc:sldMk cId="2119537532" sldId="264"/>
            <ac:spMk id="114" creationId="{0656C5D1-7E17-46D8-A10E-35581FEADE16}"/>
          </ac:spMkLst>
        </pc:spChg>
        <pc:spChg chg="add mod">
          <ac:chgData name="Ishita Katyal" userId="19805ab4-d216-4b6c-b00a-54973462dc96" providerId="ADAL" clId="{B57A31DE-BA9A-4391-914D-783B3BBA45D5}" dt="2021-11-02T12:08:44.462" v="860" actId="1076"/>
          <ac:spMkLst>
            <pc:docMk/>
            <pc:sldMk cId="2119537532" sldId="264"/>
            <ac:spMk id="115" creationId="{9C667E03-1534-4DFE-861A-26CA5001EEE4}"/>
          </ac:spMkLst>
        </pc:spChg>
        <pc:spChg chg="add mod">
          <ac:chgData name="Ishita Katyal" userId="19805ab4-d216-4b6c-b00a-54973462dc96" providerId="ADAL" clId="{B57A31DE-BA9A-4391-914D-783B3BBA45D5}" dt="2021-11-02T12:14:51.980" v="1026" actId="14100"/>
          <ac:spMkLst>
            <pc:docMk/>
            <pc:sldMk cId="2119537532" sldId="264"/>
            <ac:spMk id="130" creationId="{EB7D3369-5A0A-49C3-941F-9EB49BEE9E15}"/>
          </ac:spMkLst>
        </pc:spChg>
        <pc:spChg chg="add mod">
          <ac:chgData name="Ishita Katyal" userId="19805ab4-d216-4b6c-b00a-54973462dc96" providerId="ADAL" clId="{B57A31DE-BA9A-4391-914D-783B3BBA45D5}" dt="2021-11-02T12:11:39.136" v="951" actId="403"/>
          <ac:spMkLst>
            <pc:docMk/>
            <pc:sldMk cId="2119537532" sldId="264"/>
            <ac:spMk id="131" creationId="{9B65E99B-BB6A-4D75-BB5D-8FD58154E8FC}"/>
          </ac:spMkLst>
        </pc:spChg>
        <pc:spChg chg="add mod">
          <ac:chgData name="Ishita Katyal" userId="19805ab4-d216-4b6c-b00a-54973462dc96" providerId="ADAL" clId="{B57A31DE-BA9A-4391-914D-783B3BBA45D5}" dt="2021-11-02T12:11:57.445" v="955" actId="14100"/>
          <ac:spMkLst>
            <pc:docMk/>
            <pc:sldMk cId="2119537532" sldId="264"/>
            <ac:spMk id="132" creationId="{6795955B-C463-4EC1-86A3-AD3E95C981F4}"/>
          </ac:spMkLst>
        </pc:spChg>
        <pc:spChg chg="add mod">
          <ac:chgData name="Ishita Katyal" userId="19805ab4-d216-4b6c-b00a-54973462dc96" providerId="ADAL" clId="{B57A31DE-BA9A-4391-914D-783B3BBA45D5}" dt="2021-11-02T12:12:36.532" v="992" actId="20577"/>
          <ac:spMkLst>
            <pc:docMk/>
            <pc:sldMk cId="2119537532" sldId="264"/>
            <ac:spMk id="133" creationId="{EA8C1247-6A5C-4D85-94FA-D18B588DAD82}"/>
          </ac:spMkLst>
        </pc:spChg>
        <pc:spChg chg="add mod">
          <ac:chgData name="Ishita Katyal" userId="19805ab4-d216-4b6c-b00a-54973462dc96" providerId="ADAL" clId="{B57A31DE-BA9A-4391-914D-783B3BBA45D5}" dt="2021-11-02T12:12:45.661" v="996" actId="20577"/>
          <ac:spMkLst>
            <pc:docMk/>
            <pc:sldMk cId="2119537532" sldId="264"/>
            <ac:spMk id="134" creationId="{46D4A74D-22C8-4F78-8B39-2289AB7F8E95}"/>
          </ac:spMkLst>
        </pc:spChg>
        <pc:spChg chg="add mod">
          <ac:chgData name="Ishita Katyal" userId="19805ab4-d216-4b6c-b00a-54973462dc96" providerId="ADAL" clId="{B57A31DE-BA9A-4391-914D-783B3BBA45D5}" dt="2021-11-02T12:13:06.734" v="1002" actId="20577"/>
          <ac:spMkLst>
            <pc:docMk/>
            <pc:sldMk cId="2119537532" sldId="264"/>
            <ac:spMk id="135" creationId="{E09F2C0B-7F0B-4C64-B16E-9FD51BD999DC}"/>
          </ac:spMkLst>
        </pc:spChg>
        <pc:spChg chg="add mod">
          <ac:chgData name="Ishita Katyal" userId="19805ab4-d216-4b6c-b00a-54973462dc96" providerId="ADAL" clId="{B57A31DE-BA9A-4391-914D-783B3BBA45D5}" dt="2021-11-02T12:16:51.273" v="1111" actId="14100"/>
          <ac:spMkLst>
            <pc:docMk/>
            <pc:sldMk cId="2119537532" sldId="264"/>
            <ac:spMk id="138" creationId="{921CCF7A-9027-48D4-933C-D7D3C8C6BC35}"/>
          </ac:spMkLst>
        </pc:spChg>
        <pc:picChg chg="add mod">
          <ac:chgData name="Ishita Katyal" userId="19805ab4-d216-4b6c-b00a-54973462dc96" providerId="ADAL" clId="{B57A31DE-BA9A-4391-914D-783B3BBA45D5}" dt="2021-11-02T10:19:24.512" v="157"/>
          <ac:picMkLst>
            <pc:docMk/>
            <pc:sldMk cId="2119537532" sldId="264"/>
            <ac:picMk id="2" creationId="{FE6F7397-80F9-4695-8E55-500D9B43F35B}"/>
          </ac:picMkLst>
        </pc:picChg>
        <pc:picChg chg="add mod">
          <ac:chgData name="Ishita Katyal" userId="19805ab4-d216-4b6c-b00a-54973462dc96" providerId="ADAL" clId="{B57A31DE-BA9A-4391-914D-783B3BBA45D5}" dt="2021-11-02T10:38:44.705" v="615" actId="1076"/>
          <ac:picMkLst>
            <pc:docMk/>
            <pc:sldMk cId="2119537532" sldId="264"/>
            <ac:picMk id="102" creationId="{C34096FE-DA89-46F5-B2D9-DE2A922F65C9}"/>
          </ac:picMkLst>
        </pc:picChg>
        <pc:picChg chg="add mod">
          <ac:chgData name="Ishita Katyal" userId="19805ab4-d216-4b6c-b00a-54973462dc96" providerId="ADAL" clId="{B57A31DE-BA9A-4391-914D-783B3BBA45D5}" dt="2021-11-02T10:38:36.601" v="613" actId="14100"/>
          <ac:picMkLst>
            <pc:docMk/>
            <pc:sldMk cId="2119537532" sldId="264"/>
            <ac:picMk id="103" creationId="{56525511-17B0-441C-9B42-E478EF666343}"/>
          </ac:picMkLst>
        </pc:picChg>
        <pc:picChg chg="add mod">
          <ac:chgData name="Ishita Katyal" userId="19805ab4-d216-4b6c-b00a-54973462dc96" providerId="ADAL" clId="{B57A31DE-BA9A-4391-914D-783B3BBA45D5}" dt="2021-11-02T12:01:05.812" v="616"/>
          <ac:picMkLst>
            <pc:docMk/>
            <pc:sldMk cId="2119537532" sldId="264"/>
            <ac:picMk id="104" creationId="{0A20B2B7-FC5D-45FE-B2C9-5C0688D1050B}"/>
          </ac:picMkLst>
        </pc:picChg>
        <pc:picChg chg="add mod">
          <ac:chgData name="Ishita Katyal" userId="19805ab4-d216-4b6c-b00a-54973462dc96" providerId="ADAL" clId="{B57A31DE-BA9A-4391-914D-783B3BBA45D5}" dt="2021-11-02T12:01:05.812" v="616"/>
          <ac:picMkLst>
            <pc:docMk/>
            <pc:sldMk cId="2119537532" sldId="264"/>
            <ac:picMk id="105" creationId="{BEB4AD2A-2BD0-4F79-A0F2-F3C9036B5705}"/>
          </ac:picMkLst>
        </pc:picChg>
        <pc:picChg chg="add mod">
          <ac:chgData name="Ishita Katyal" userId="19805ab4-d216-4b6c-b00a-54973462dc96" providerId="ADAL" clId="{B57A31DE-BA9A-4391-914D-783B3BBA45D5}" dt="2021-11-02T12:01:05.812" v="616"/>
          <ac:picMkLst>
            <pc:docMk/>
            <pc:sldMk cId="2119537532" sldId="264"/>
            <ac:picMk id="106" creationId="{37DA9198-93DC-423F-B7F8-23534DEEA31A}"/>
          </ac:picMkLst>
        </pc:picChg>
        <pc:picChg chg="add mod">
          <ac:chgData name="Ishita Katyal" userId="19805ab4-d216-4b6c-b00a-54973462dc96" providerId="ADAL" clId="{B57A31DE-BA9A-4391-914D-783B3BBA45D5}" dt="2021-11-02T12:01:05.812" v="616"/>
          <ac:picMkLst>
            <pc:docMk/>
            <pc:sldMk cId="2119537532" sldId="264"/>
            <ac:picMk id="107" creationId="{1E63D45C-3EE3-4BDF-A3FE-B90375B2F09C}"/>
          </ac:picMkLst>
        </pc:picChg>
        <pc:picChg chg="add mod">
          <ac:chgData name="Ishita Katyal" userId="19805ab4-d216-4b6c-b00a-54973462dc96" providerId="ADAL" clId="{B57A31DE-BA9A-4391-914D-783B3BBA45D5}" dt="2021-11-02T12:01:05.812" v="616"/>
          <ac:picMkLst>
            <pc:docMk/>
            <pc:sldMk cId="2119537532" sldId="264"/>
            <ac:picMk id="108" creationId="{1ED2D357-54BB-42D6-85D8-91DCD092F54D}"/>
          </ac:picMkLst>
        </pc:picChg>
        <pc:picChg chg="add mod">
          <ac:chgData name="Ishita Katyal" userId="19805ab4-d216-4b6c-b00a-54973462dc96" providerId="ADAL" clId="{B57A31DE-BA9A-4391-914D-783B3BBA45D5}" dt="2021-11-02T12:01:05.812" v="616"/>
          <ac:picMkLst>
            <pc:docMk/>
            <pc:sldMk cId="2119537532" sldId="264"/>
            <ac:picMk id="109" creationId="{234493E1-C941-4BB7-8391-B966AB9233F8}"/>
          </ac:picMkLst>
        </pc:picChg>
        <pc:picChg chg="add mod">
          <ac:chgData name="Ishita Katyal" userId="19805ab4-d216-4b6c-b00a-54973462dc96" providerId="ADAL" clId="{B57A31DE-BA9A-4391-914D-783B3BBA45D5}" dt="2021-11-02T12:16:06.843" v="1030" actId="1076"/>
          <ac:picMkLst>
            <pc:docMk/>
            <pc:sldMk cId="2119537532" sldId="264"/>
            <ac:picMk id="137" creationId="{2FFB5E21-2328-4B5A-B657-CA359E80E645}"/>
          </ac:picMkLst>
        </pc:picChg>
        <pc:cxnChg chg="add del mod">
          <ac:chgData name="Ishita Katyal" userId="19805ab4-d216-4b6c-b00a-54973462dc96" providerId="ADAL" clId="{B57A31DE-BA9A-4391-914D-783B3BBA45D5}" dt="2021-11-02T10:32:02.248" v="520" actId="478"/>
          <ac:cxnSpMkLst>
            <pc:docMk/>
            <pc:sldMk cId="2119537532" sldId="264"/>
            <ac:cxnSpMk id="8" creationId="{8F54FB57-5D1D-4ECF-A80A-79D1634A9532}"/>
          </ac:cxnSpMkLst>
        </pc:cxnChg>
        <pc:cxnChg chg="add mod">
          <ac:chgData name="Ishita Katyal" userId="19805ab4-d216-4b6c-b00a-54973462dc96" providerId="ADAL" clId="{B57A31DE-BA9A-4391-914D-783B3BBA45D5}" dt="2021-11-02T10:32:38.530" v="529" actId="14100"/>
          <ac:cxnSpMkLst>
            <pc:docMk/>
            <pc:sldMk cId="2119537532" sldId="264"/>
            <ac:cxnSpMk id="10" creationId="{FC90E556-0F22-4F55-98C9-B0ADFBF20E10}"/>
          </ac:cxnSpMkLst>
        </pc:cxnChg>
        <pc:cxnChg chg="add mod">
          <ac:chgData name="Ishita Katyal" userId="19805ab4-d216-4b6c-b00a-54973462dc96" providerId="ADAL" clId="{B57A31DE-BA9A-4391-914D-783B3BBA45D5}" dt="2021-11-02T12:09:00.775" v="862" actId="13822"/>
          <ac:cxnSpMkLst>
            <pc:docMk/>
            <pc:sldMk cId="2119537532" sldId="264"/>
            <ac:cxnSpMk id="117" creationId="{712CFED2-36A0-4DAC-ADAD-BC2031406692}"/>
          </ac:cxnSpMkLst>
        </pc:cxnChg>
        <pc:cxnChg chg="add mod">
          <ac:chgData name="Ishita Katyal" userId="19805ab4-d216-4b6c-b00a-54973462dc96" providerId="ADAL" clId="{B57A31DE-BA9A-4391-914D-783B3BBA45D5}" dt="2021-11-02T12:09:15.491" v="865" actId="14100"/>
          <ac:cxnSpMkLst>
            <pc:docMk/>
            <pc:sldMk cId="2119537532" sldId="264"/>
            <ac:cxnSpMk id="118" creationId="{0EB9BF97-B5C9-4354-8FB7-63A488E73792}"/>
          </ac:cxnSpMkLst>
        </pc:cxnChg>
        <pc:cxnChg chg="add mod">
          <ac:chgData name="Ishita Katyal" userId="19805ab4-d216-4b6c-b00a-54973462dc96" providerId="ADAL" clId="{B57A31DE-BA9A-4391-914D-783B3BBA45D5}" dt="2021-11-02T12:09:20.237" v="867" actId="1076"/>
          <ac:cxnSpMkLst>
            <pc:docMk/>
            <pc:sldMk cId="2119537532" sldId="264"/>
            <ac:cxnSpMk id="120" creationId="{B304ABA7-8DB8-4137-BAB7-DA30E5856EC1}"/>
          </ac:cxnSpMkLst>
        </pc:cxnChg>
        <pc:cxnChg chg="add mod">
          <ac:chgData name="Ishita Katyal" userId="19805ab4-d216-4b6c-b00a-54973462dc96" providerId="ADAL" clId="{B57A31DE-BA9A-4391-914D-783B3BBA45D5}" dt="2021-11-02T12:09:26.943" v="869" actId="1076"/>
          <ac:cxnSpMkLst>
            <pc:docMk/>
            <pc:sldMk cId="2119537532" sldId="264"/>
            <ac:cxnSpMk id="121" creationId="{BF2E5E2B-B035-449E-BC5B-C8E11814E91B}"/>
          </ac:cxnSpMkLst>
        </pc:cxnChg>
        <pc:cxnChg chg="add mod">
          <ac:chgData name="Ishita Katyal" userId="19805ab4-d216-4b6c-b00a-54973462dc96" providerId="ADAL" clId="{B57A31DE-BA9A-4391-914D-783B3BBA45D5}" dt="2021-11-02T12:09:40.485" v="872" actId="14100"/>
          <ac:cxnSpMkLst>
            <pc:docMk/>
            <pc:sldMk cId="2119537532" sldId="264"/>
            <ac:cxnSpMk id="122" creationId="{E3E3D436-E6E4-44E5-81EE-D7A162586287}"/>
          </ac:cxnSpMkLst>
        </pc:cxnChg>
        <pc:cxnChg chg="add mod">
          <ac:chgData name="Ishita Katyal" userId="19805ab4-d216-4b6c-b00a-54973462dc96" providerId="ADAL" clId="{B57A31DE-BA9A-4391-914D-783B3BBA45D5}" dt="2021-11-02T12:09:53.364" v="875" actId="14100"/>
          <ac:cxnSpMkLst>
            <pc:docMk/>
            <pc:sldMk cId="2119537532" sldId="264"/>
            <ac:cxnSpMk id="124" creationId="{DF804ADB-21F0-4AAB-A357-C1016F259F21}"/>
          </ac:cxnSpMkLst>
        </pc:cxnChg>
        <pc:cxnChg chg="add mod">
          <ac:chgData name="Ishita Katyal" userId="19805ab4-d216-4b6c-b00a-54973462dc96" providerId="ADAL" clId="{B57A31DE-BA9A-4391-914D-783B3BBA45D5}" dt="2021-11-02T12:10:01.466" v="877" actId="1076"/>
          <ac:cxnSpMkLst>
            <pc:docMk/>
            <pc:sldMk cId="2119537532" sldId="264"/>
            <ac:cxnSpMk id="126" creationId="{0FB3BAE7-7D43-4BD1-A068-F330AE09B741}"/>
          </ac:cxnSpMkLst>
        </pc:cxnChg>
        <pc:cxnChg chg="add mod">
          <ac:chgData name="Ishita Katyal" userId="19805ab4-d216-4b6c-b00a-54973462dc96" providerId="ADAL" clId="{B57A31DE-BA9A-4391-914D-783B3BBA45D5}" dt="2021-11-02T12:10:11.280" v="879" actId="1076"/>
          <ac:cxnSpMkLst>
            <pc:docMk/>
            <pc:sldMk cId="2119537532" sldId="264"/>
            <ac:cxnSpMk id="127" creationId="{6DE12A3E-0DEB-4B64-BEE9-0E976F1D4A49}"/>
          </ac:cxnSpMkLst>
        </pc:cxnChg>
        <pc:cxnChg chg="add mod">
          <ac:chgData name="Ishita Katyal" userId="19805ab4-d216-4b6c-b00a-54973462dc96" providerId="ADAL" clId="{B57A31DE-BA9A-4391-914D-783B3BBA45D5}" dt="2021-11-02T12:10:21.649" v="882" actId="14100"/>
          <ac:cxnSpMkLst>
            <pc:docMk/>
            <pc:sldMk cId="2119537532" sldId="264"/>
            <ac:cxnSpMk id="128" creationId="{7AAAB572-F19F-42AF-BC33-179328289F5C}"/>
          </ac:cxnSpMkLst>
        </pc:cxnChg>
      </pc:sldChg>
      <pc:sldChg chg="addSp delSp modSp add mod">
        <pc:chgData name="Ishita Katyal" userId="19805ab4-d216-4b6c-b00a-54973462dc96" providerId="ADAL" clId="{B57A31DE-BA9A-4391-914D-783B3BBA45D5}" dt="2021-11-02T10:16:57.338" v="156" actId="20577"/>
        <pc:sldMkLst>
          <pc:docMk/>
          <pc:sldMk cId="4118351644" sldId="265"/>
        </pc:sldMkLst>
        <pc:spChg chg="mod">
          <ac:chgData name="Ishita Katyal" userId="19805ab4-d216-4b6c-b00a-54973462dc96" providerId="ADAL" clId="{B57A31DE-BA9A-4391-914D-783B3BBA45D5}" dt="2021-11-02T10:15:14.516" v="121" actId="20577"/>
          <ac:spMkLst>
            <pc:docMk/>
            <pc:sldMk cId="4118351644" sldId="265"/>
            <ac:spMk id="3" creationId="{CAE52B38-FF33-4DD3-8C61-04F0038EB957}"/>
          </ac:spMkLst>
        </pc:spChg>
        <pc:spChg chg="del">
          <ac:chgData name="Ishita Katyal" userId="19805ab4-d216-4b6c-b00a-54973462dc96" providerId="ADAL" clId="{B57A31DE-BA9A-4391-914D-783B3BBA45D5}" dt="2021-11-02T10:15:03.970" v="99" actId="478"/>
          <ac:spMkLst>
            <pc:docMk/>
            <pc:sldMk cId="4118351644" sldId="265"/>
            <ac:spMk id="11" creationId="{D29E012E-5D81-4576-9BEC-1658D0B086CB}"/>
          </ac:spMkLst>
        </pc:spChg>
        <pc:spChg chg="del">
          <ac:chgData name="Ishita Katyal" userId="19805ab4-d216-4b6c-b00a-54973462dc96" providerId="ADAL" clId="{B57A31DE-BA9A-4391-914D-783B3BBA45D5}" dt="2021-11-02T10:15:01.465" v="98" actId="478"/>
          <ac:spMkLst>
            <pc:docMk/>
            <pc:sldMk cId="4118351644" sldId="265"/>
            <ac:spMk id="12" creationId="{23955A58-240C-418B-8FA5-DE81890C7DB7}"/>
          </ac:spMkLst>
        </pc:spChg>
        <pc:spChg chg="del">
          <ac:chgData name="Ishita Katyal" userId="19805ab4-d216-4b6c-b00a-54973462dc96" providerId="ADAL" clId="{B57A31DE-BA9A-4391-914D-783B3BBA45D5}" dt="2021-11-02T10:15:37.737" v="129" actId="478"/>
          <ac:spMkLst>
            <pc:docMk/>
            <pc:sldMk cId="4118351644" sldId="265"/>
            <ac:spMk id="13" creationId="{49FD4903-229F-441A-9948-B1AE9AEE15B8}"/>
          </ac:spMkLst>
        </pc:spChg>
        <pc:spChg chg="add mod">
          <ac:chgData name="Ishita Katyal" userId="19805ab4-d216-4b6c-b00a-54973462dc96" providerId="ADAL" clId="{B57A31DE-BA9A-4391-914D-783B3BBA45D5}" dt="2021-11-02T10:16:01.233" v="132" actId="20577"/>
          <ac:spMkLst>
            <pc:docMk/>
            <pc:sldMk cId="4118351644" sldId="265"/>
            <ac:spMk id="14" creationId="{ADD30A29-5094-4E3D-9F76-E4150BB2950A}"/>
          </ac:spMkLst>
        </pc:spChg>
        <pc:spChg chg="add mod">
          <ac:chgData name="Ishita Katyal" userId="19805ab4-d216-4b6c-b00a-54973462dc96" providerId="ADAL" clId="{B57A31DE-BA9A-4391-914D-783B3BBA45D5}" dt="2021-11-02T10:16:16.562" v="136" actId="20577"/>
          <ac:spMkLst>
            <pc:docMk/>
            <pc:sldMk cId="4118351644" sldId="265"/>
            <ac:spMk id="31" creationId="{1B201734-8B3D-4374-8527-14F42ACADAE9}"/>
          </ac:spMkLst>
        </pc:spChg>
        <pc:spChg chg="add mod">
          <ac:chgData name="Ishita Katyal" userId="19805ab4-d216-4b6c-b00a-54973462dc96" providerId="ADAL" clId="{B57A31DE-BA9A-4391-914D-783B3BBA45D5}" dt="2021-11-02T10:16:25.006" v="140" actId="20577"/>
          <ac:spMkLst>
            <pc:docMk/>
            <pc:sldMk cId="4118351644" sldId="265"/>
            <ac:spMk id="33" creationId="{B5784A0B-D7E8-4E68-8561-8433C0C26B2B}"/>
          </ac:spMkLst>
        </pc:spChg>
        <pc:spChg chg="add mod">
          <ac:chgData name="Ishita Katyal" userId="19805ab4-d216-4b6c-b00a-54973462dc96" providerId="ADAL" clId="{B57A31DE-BA9A-4391-914D-783B3BBA45D5}" dt="2021-11-02T10:16:32.611" v="144" actId="20577"/>
          <ac:spMkLst>
            <pc:docMk/>
            <pc:sldMk cId="4118351644" sldId="265"/>
            <ac:spMk id="35" creationId="{AE3E5AB9-B927-4879-BF81-49A5A3D9790C}"/>
          </ac:spMkLst>
        </pc:spChg>
        <pc:spChg chg="add mod">
          <ac:chgData name="Ishita Katyal" userId="19805ab4-d216-4b6c-b00a-54973462dc96" providerId="ADAL" clId="{B57A31DE-BA9A-4391-914D-783B3BBA45D5}" dt="2021-11-02T10:16:41.039" v="148" actId="20577"/>
          <ac:spMkLst>
            <pc:docMk/>
            <pc:sldMk cId="4118351644" sldId="265"/>
            <ac:spMk id="37" creationId="{121628D5-DEDE-42F5-8C7D-3E42756FFFB1}"/>
          </ac:spMkLst>
        </pc:spChg>
        <pc:spChg chg="add mod">
          <ac:chgData name="Ishita Katyal" userId="19805ab4-d216-4b6c-b00a-54973462dc96" providerId="ADAL" clId="{B57A31DE-BA9A-4391-914D-783B3BBA45D5}" dt="2021-11-02T10:16:49.421" v="152" actId="20577"/>
          <ac:spMkLst>
            <pc:docMk/>
            <pc:sldMk cId="4118351644" sldId="265"/>
            <ac:spMk id="39" creationId="{C28BEBB3-D1D4-4C21-8918-03BBB97663B1}"/>
          </ac:spMkLst>
        </pc:spChg>
        <pc:spChg chg="add mod">
          <ac:chgData name="Ishita Katyal" userId="19805ab4-d216-4b6c-b00a-54973462dc96" providerId="ADAL" clId="{B57A31DE-BA9A-4391-914D-783B3BBA45D5}" dt="2021-11-02T10:16:57.338" v="156" actId="20577"/>
          <ac:spMkLst>
            <pc:docMk/>
            <pc:sldMk cId="4118351644" sldId="265"/>
            <ac:spMk id="40" creationId="{C0B72DE6-7DA1-4294-89F9-2FE224D14130}"/>
          </ac:spMkLst>
        </pc:spChg>
        <pc:picChg chg="del">
          <ac:chgData name="Ishita Katyal" userId="19805ab4-d216-4b6c-b00a-54973462dc96" providerId="ADAL" clId="{B57A31DE-BA9A-4391-914D-783B3BBA45D5}" dt="2021-11-02T10:15:25.324" v="124" actId="478"/>
          <ac:picMkLst>
            <pc:docMk/>
            <pc:sldMk cId="4118351644" sldId="265"/>
            <ac:picMk id="15" creationId="{7F0A9936-7976-43D0-A795-16341373B8C2}"/>
          </ac:picMkLst>
        </pc:picChg>
        <pc:picChg chg="del">
          <ac:chgData name="Ishita Katyal" userId="19805ab4-d216-4b6c-b00a-54973462dc96" providerId="ADAL" clId="{B57A31DE-BA9A-4391-914D-783B3BBA45D5}" dt="2021-11-02T10:15:23.608" v="123" actId="478"/>
          <ac:picMkLst>
            <pc:docMk/>
            <pc:sldMk cId="4118351644" sldId="265"/>
            <ac:picMk id="17" creationId="{BB862BAA-F927-491E-822D-EA0C37517BBF}"/>
          </ac:picMkLst>
        </pc:picChg>
        <pc:picChg chg="del">
          <ac:chgData name="Ishita Katyal" userId="19805ab4-d216-4b6c-b00a-54973462dc96" providerId="ADAL" clId="{B57A31DE-BA9A-4391-914D-783B3BBA45D5}" dt="2021-11-02T10:15:28.751" v="126" actId="478"/>
          <ac:picMkLst>
            <pc:docMk/>
            <pc:sldMk cId="4118351644" sldId="265"/>
            <ac:picMk id="19" creationId="{C08DD124-3BC5-4B46-99F9-5CF71A70E103}"/>
          </ac:picMkLst>
        </pc:picChg>
        <pc:picChg chg="del">
          <ac:chgData name="Ishita Katyal" userId="19805ab4-d216-4b6c-b00a-54973462dc96" providerId="ADAL" clId="{B57A31DE-BA9A-4391-914D-783B3BBA45D5}" dt="2021-11-02T10:15:21.236" v="122" actId="478"/>
          <ac:picMkLst>
            <pc:docMk/>
            <pc:sldMk cId="4118351644" sldId="265"/>
            <ac:picMk id="20" creationId="{0B8369EA-B004-43A7-8EC4-9DD2EA26ED11}"/>
          </ac:picMkLst>
        </pc:picChg>
        <pc:picChg chg="del">
          <ac:chgData name="Ishita Katyal" userId="19805ab4-d216-4b6c-b00a-54973462dc96" providerId="ADAL" clId="{B57A31DE-BA9A-4391-914D-783B3BBA45D5}" dt="2021-11-02T10:15:31.961" v="127" actId="478"/>
          <ac:picMkLst>
            <pc:docMk/>
            <pc:sldMk cId="4118351644" sldId="265"/>
            <ac:picMk id="23" creationId="{664DEA4C-633B-432A-A747-D847AA084A20}"/>
          </ac:picMkLst>
        </pc:picChg>
        <pc:picChg chg="del">
          <ac:chgData name="Ishita Katyal" userId="19805ab4-d216-4b6c-b00a-54973462dc96" providerId="ADAL" clId="{B57A31DE-BA9A-4391-914D-783B3BBA45D5}" dt="2021-11-02T10:15:33.409" v="128" actId="478"/>
          <ac:picMkLst>
            <pc:docMk/>
            <pc:sldMk cId="4118351644" sldId="265"/>
            <ac:picMk id="25" creationId="{A4170FDB-534D-43BA-8EB1-7CF38CA04589}"/>
          </ac:picMkLst>
        </pc:picChg>
        <pc:picChg chg="del">
          <ac:chgData name="Ishita Katyal" userId="19805ab4-d216-4b6c-b00a-54973462dc96" providerId="ADAL" clId="{B57A31DE-BA9A-4391-914D-783B3BBA45D5}" dt="2021-11-02T10:15:27.146" v="125" actId="478"/>
          <ac:picMkLst>
            <pc:docMk/>
            <pc:sldMk cId="4118351644" sldId="265"/>
            <ac:picMk id="27" creationId="{C085B986-A2F0-43F1-89E1-968B49AD8DD2}"/>
          </ac:picMkLst>
        </pc:picChg>
      </pc:sldChg>
      <pc:sldChg chg="modSp add mod">
        <pc:chgData name="Ishita Katyal" userId="19805ab4-d216-4b6c-b00a-54973462dc96" providerId="ADAL" clId="{B57A31DE-BA9A-4391-914D-783B3BBA45D5}" dt="2021-11-02T10:14:38.394" v="97" actId="20577"/>
        <pc:sldMkLst>
          <pc:docMk/>
          <pc:sldMk cId="936958497" sldId="266"/>
        </pc:sldMkLst>
        <pc:spChg chg="mod">
          <ac:chgData name="Ishita Katyal" userId="19805ab4-d216-4b6c-b00a-54973462dc96" providerId="ADAL" clId="{B57A31DE-BA9A-4391-914D-783B3BBA45D5}" dt="2021-11-02T10:14:25.460" v="77" actId="20577"/>
          <ac:spMkLst>
            <pc:docMk/>
            <pc:sldMk cId="936958497" sldId="266"/>
            <ac:spMk id="3" creationId="{CAE52B38-FF33-4DD3-8C61-04F0038EB957}"/>
          </ac:spMkLst>
        </pc:spChg>
        <pc:spChg chg="mod">
          <ac:chgData name="Ishita Katyal" userId="19805ab4-d216-4b6c-b00a-54973462dc96" providerId="ADAL" clId="{B57A31DE-BA9A-4391-914D-783B3BBA45D5}" dt="2021-11-02T10:14:38.394" v="97" actId="20577"/>
          <ac:spMkLst>
            <pc:docMk/>
            <pc:sldMk cId="936958497" sldId="266"/>
            <ac:spMk id="12" creationId="{23955A58-240C-418B-8FA5-DE81890C7DB7}"/>
          </ac:spMkLst>
        </pc:spChg>
      </pc:sldChg>
      <pc:sldChg chg="delSp modSp add mod">
        <pc:chgData name="Ishita Katyal" userId="19805ab4-d216-4b6c-b00a-54973462dc96" providerId="ADAL" clId="{B57A31DE-BA9A-4391-914D-783B3BBA45D5}" dt="2021-11-02T12:23:00.486" v="1251" actId="478"/>
        <pc:sldMkLst>
          <pc:docMk/>
          <pc:sldMk cId="4059573591" sldId="267"/>
        </pc:sldMkLst>
        <pc:spChg chg="mod">
          <ac:chgData name="Ishita Katyal" userId="19805ab4-d216-4b6c-b00a-54973462dc96" providerId="ADAL" clId="{B57A31DE-BA9A-4391-914D-783B3BBA45D5}" dt="2021-11-02T12:18:14.456" v="1115" actId="1076"/>
          <ac:spMkLst>
            <pc:docMk/>
            <pc:sldMk cId="4059573591" sldId="267"/>
            <ac:spMk id="3" creationId="{39C35956-BFF3-4FDC-8F63-FF868AD721CC}"/>
          </ac:spMkLst>
        </pc:spChg>
        <pc:spChg chg="del">
          <ac:chgData name="Ishita Katyal" userId="19805ab4-d216-4b6c-b00a-54973462dc96" providerId="ADAL" clId="{B57A31DE-BA9A-4391-914D-783B3BBA45D5}" dt="2021-11-02T12:20:57.104" v="1220" actId="478"/>
          <ac:spMkLst>
            <pc:docMk/>
            <pc:sldMk cId="4059573591" sldId="267"/>
            <ac:spMk id="6" creationId="{C7D77153-7481-482B-A142-AB85016BC35B}"/>
          </ac:spMkLst>
        </pc:spChg>
        <pc:spChg chg="mod">
          <ac:chgData name="Ishita Katyal" userId="19805ab4-d216-4b6c-b00a-54973462dc96" providerId="ADAL" clId="{B57A31DE-BA9A-4391-914D-783B3BBA45D5}" dt="2021-11-02T12:20:26.102" v="1218" actId="207"/>
          <ac:spMkLst>
            <pc:docMk/>
            <pc:sldMk cId="4059573591" sldId="267"/>
            <ac:spMk id="29" creationId="{931376AA-51B1-49EC-B5FB-4D6AF2B72D26}"/>
          </ac:spMkLst>
        </pc:spChg>
        <pc:spChg chg="mod">
          <ac:chgData name="Ishita Katyal" userId="19805ab4-d216-4b6c-b00a-54973462dc96" providerId="ADAL" clId="{B57A31DE-BA9A-4391-914D-783B3BBA45D5}" dt="2021-11-02T12:20:31.073" v="1219" actId="207"/>
          <ac:spMkLst>
            <pc:docMk/>
            <pc:sldMk cId="4059573591" sldId="267"/>
            <ac:spMk id="48" creationId="{BC54EE5B-F5D4-42CA-9B80-2C5B75A238A2}"/>
          </ac:spMkLst>
        </pc:spChg>
        <pc:spChg chg="del">
          <ac:chgData name="Ishita Katyal" userId="19805ab4-d216-4b6c-b00a-54973462dc96" providerId="ADAL" clId="{B57A31DE-BA9A-4391-914D-783B3BBA45D5}" dt="2021-11-02T12:19:03.457" v="1199" actId="478"/>
          <ac:spMkLst>
            <pc:docMk/>
            <pc:sldMk cId="4059573591" sldId="267"/>
            <ac:spMk id="63" creationId="{CFF67EE6-91A1-4CD6-9BBD-E18AB3916116}"/>
          </ac:spMkLst>
        </pc:spChg>
        <pc:spChg chg="del">
          <ac:chgData name="Ishita Katyal" userId="19805ab4-d216-4b6c-b00a-54973462dc96" providerId="ADAL" clId="{B57A31DE-BA9A-4391-914D-783B3BBA45D5}" dt="2021-11-02T12:21:01.685" v="1221" actId="478"/>
          <ac:spMkLst>
            <pc:docMk/>
            <pc:sldMk cId="4059573591" sldId="267"/>
            <ac:spMk id="69" creationId="{86720327-EE3A-436C-91BB-A04F1CDA399D}"/>
          </ac:spMkLst>
        </pc:spChg>
        <pc:spChg chg="del">
          <ac:chgData name="Ishita Katyal" userId="19805ab4-d216-4b6c-b00a-54973462dc96" providerId="ADAL" clId="{B57A31DE-BA9A-4391-914D-783B3BBA45D5}" dt="2021-11-02T12:21:16.399" v="1224" actId="478"/>
          <ac:spMkLst>
            <pc:docMk/>
            <pc:sldMk cId="4059573591" sldId="267"/>
            <ac:spMk id="70" creationId="{7604F712-202F-467B-8D3A-0FEAFB93F931}"/>
          </ac:spMkLst>
        </pc:spChg>
        <pc:spChg chg="del">
          <ac:chgData name="Ishita Katyal" userId="19805ab4-d216-4b6c-b00a-54973462dc96" providerId="ADAL" clId="{B57A31DE-BA9A-4391-914D-783B3BBA45D5}" dt="2021-11-02T12:21:54.874" v="1234" actId="478"/>
          <ac:spMkLst>
            <pc:docMk/>
            <pc:sldMk cId="4059573591" sldId="267"/>
            <ac:spMk id="71" creationId="{7D84CE11-48D4-4240-A7EF-793B7EFDCE13}"/>
          </ac:spMkLst>
        </pc:spChg>
        <pc:spChg chg="del">
          <ac:chgData name="Ishita Katyal" userId="19805ab4-d216-4b6c-b00a-54973462dc96" providerId="ADAL" clId="{B57A31DE-BA9A-4391-914D-783B3BBA45D5}" dt="2021-11-02T12:21:40.846" v="1230" actId="478"/>
          <ac:spMkLst>
            <pc:docMk/>
            <pc:sldMk cId="4059573591" sldId="267"/>
            <ac:spMk id="72" creationId="{63A55C86-1D8D-4B15-A655-6E1D2E4A4BBC}"/>
          </ac:spMkLst>
        </pc:spChg>
        <pc:spChg chg="del">
          <ac:chgData name="Ishita Katyal" userId="19805ab4-d216-4b6c-b00a-54973462dc96" providerId="ADAL" clId="{B57A31DE-BA9A-4391-914D-783B3BBA45D5}" dt="2021-11-02T12:21:09.590" v="1223" actId="478"/>
          <ac:spMkLst>
            <pc:docMk/>
            <pc:sldMk cId="4059573591" sldId="267"/>
            <ac:spMk id="73" creationId="{9D97A80A-05BA-4044-AA51-7EE6F6E95920}"/>
          </ac:spMkLst>
        </pc:spChg>
        <pc:spChg chg="del">
          <ac:chgData name="Ishita Katyal" userId="19805ab4-d216-4b6c-b00a-54973462dc96" providerId="ADAL" clId="{B57A31DE-BA9A-4391-914D-783B3BBA45D5}" dt="2021-11-02T12:21:44.241" v="1231" actId="478"/>
          <ac:spMkLst>
            <pc:docMk/>
            <pc:sldMk cId="4059573591" sldId="267"/>
            <ac:spMk id="74" creationId="{D829EB22-72A8-4773-B9DF-9F6DCBAB4F08}"/>
          </ac:spMkLst>
        </pc:spChg>
        <pc:spChg chg="del">
          <ac:chgData name="Ishita Katyal" userId="19805ab4-d216-4b6c-b00a-54973462dc96" providerId="ADAL" clId="{B57A31DE-BA9A-4391-914D-783B3BBA45D5}" dt="2021-11-02T12:21:37.498" v="1229" actId="478"/>
          <ac:spMkLst>
            <pc:docMk/>
            <pc:sldMk cId="4059573591" sldId="267"/>
            <ac:spMk id="75" creationId="{5E221182-861F-49FC-8E45-394EF93F4175}"/>
          </ac:spMkLst>
        </pc:spChg>
        <pc:spChg chg="del">
          <ac:chgData name="Ishita Katyal" userId="19805ab4-d216-4b6c-b00a-54973462dc96" providerId="ADAL" clId="{B57A31DE-BA9A-4391-914D-783B3BBA45D5}" dt="2021-11-02T12:21:04.859" v="1222" actId="478"/>
          <ac:spMkLst>
            <pc:docMk/>
            <pc:sldMk cId="4059573591" sldId="267"/>
            <ac:spMk id="76" creationId="{E86FEDA2-7B4B-42AB-B6B5-C25943713399}"/>
          </ac:spMkLst>
        </pc:spChg>
        <pc:spChg chg="del">
          <ac:chgData name="Ishita Katyal" userId="19805ab4-d216-4b6c-b00a-54973462dc96" providerId="ADAL" clId="{B57A31DE-BA9A-4391-914D-783B3BBA45D5}" dt="2021-11-02T12:21:47.730" v="1232" actId="478"/>
          <ac:spMkLst>
            <pc:docMk/>
            <pc:sldMk cId="4059573591" sldId="267"/>
            <ac:spMk id="77" creationId="{BF67B82D-BF68-409C-95D1-2290399AC82E}"/>
          </ac:spMkLst>
        </pc:spChg>
        <pc:spChg chg="del">
          <ac:chgData name="Ishita Katyal" userId="19805ab4-d216-4b6c-b00a-54973462dc96" providerId="ADAL" clId="{B57A31DE-BA9A-4391-914D-783B3BBA45D5}" dt="2021-11-02T12:21:57.767" v="1235" actId="478"/>
          <ac:spMkLst>
            <pc:docMk/>
            <pc:sldMk cId="4059573591" sldId="267"/>
            <ac:spMk id="78" creationId="{9C65E595-309B-4158-8A25-CE61F53CA1C7}"/>
          </ac:spMkLst>
        </pc:spChg>
        <pc:spChg chg="del">
          <ac:chgData name="Ishita Katyal" userId="19805ab4-d216-4b6c-b00a-54973462dc96" providerId="ADAL" clId="{B57A31DE-BA9A-4391-914D-783B3BBA45D5}" dt="2021-11-02T12:22:10.655" v="1238" actId="478"/>
          <ac:spMkLst>
            <pc:docMk/>
            <pc:sldMk cId="4059573591" sldId="267"/>
            <ac:spMk id="79" creationId="{BFEB402E-159F-4CEC-A434-1CD77CF9103D}"/>
          </ac:spMkLst>
        </pc:spChg>
        <pc:spChg chg="del">
          <ac:chgData name="Ishita Katyal" userId="19805ab4-d216-4b6c-b00a-54973462dc96" providerId="ADAL" clId="{B57A31DE-BA9A-4391-914D-783B3BBA45D5}" dt="2021-11-02T12:22:19.667" v="1241" actId="478"/>
          <ac:spMkLst>
            <pc:docMk/>
            <pc:sldMk cId="4059573591" sldId="267"/>
            <ac:spMk id="80" creationId="{39818255-1B5C-452C-AA7B-6FF7E1B78FC5}"/>
          </ac:spMkLst>
        </pc:spChg>
        <pc:spChg chg="del">
          <ac:chgData name="Ishita Katyal" userId="19805ab4-d216-4b6c-b00a-54973462dc96" providerId="ADAL" clId="{B57A31DE-BA9A-4391-914D-783B3BBA45D5}" dt="2021-11-02T12:22:29.482" v="1244" actId="478"/>
          <ac:spMkLst>
            <pc:docMk/>
            <pc:sldMk cId="4059573591" sldId="267"/>
            <ac:spMk id="81" creationId="{DCE8AD84-2686-4806-9A93-A6954A708213}"/>
          </ac:spMkLst>
        </pc:spChg>
        <pc:spChg chg="del">
          <ac:chgData name="Ishita Katyal" userId="19805ab4-d216-4b6c-b00a-54973462dc96" providerId="ADAL" clId="{B57A31DE-BA9A-4391-914D-783B3BBA45D5}" dt="2021-11-02T12:22:38.025" v="1247" actId="478"/>
          <ac:spMkLst>
            <pc:docMk/>
            <pc:sldMk cId="4059573591" sldId="267"/>
            <ac:spMk id="82" creationId="{8E03C4A2-8E63-4C25-A427-0F67399B9324}"/>
          </ac:spMkLst>
        </pc:spChg>
        <pc:spChg chg="del">
          <ac:chgData name="Ishita Katyal" userId="19805ab4-d216-4b6c-b00a-54973462dc96" providerId="ADAL" clId="{B57A31DE-BA9A-4391-914D-783B3BBA45D5}" dt="2021-11-02T12:22:45.918" v="1250" actId="478"/>
          <ac:spMkLst>
            <pc:docMk/>
            <pc:sldMk cId="4059573591" sldId="267"/>
            <ac:spMk id="83" creationId="{AB7310CB-A3BF-4416-825F-46C48063AC9D}"/>
          </ac:spMkLst>
        </pc:spChg>
        <pc:spChg chg="del">
          <ac:chgData name="Ishita Katyal" userId="19805ab4-d216-4b6c-b00a-54973462dc96" providerId="ADAL" clId="{B57A31DE-BA9A-4391-914D-783B3BBA45D5}" dt="2021-11-02T12:21:50.862" v="1233" actId="478"/>
          <ac:spMkLst>
            <pc:docMk/>
            <pc:sldMk cId="4059573591" sldId="267"/>
            <ac:spMk id="84" creationId="{97617EF0-F1FD-4E0F-B3F3-ABE3BD0C782E}"/>
          </ac:spMkLst>
        </pc:spChg>
        <pc:spChg chg="del">
          <ac:chgData name="Ishita Katyal" userId="19805ab4-d216-4b6c-b00a-54973462dc96" providerId="ADAL" clId="{B57A31DE-BA9A-4391-914D-783B3BBA45D5}" dt="2021-11-02T12:21:31.848" v="1228" actId="478"/>
          <ac:spMkLst>
            <pc:docMk/>
            <pc:sldMk cId="4059573591" sldId="267"/>
            <ac:spMk id="85" creationId="{A05A221F-7B45-46DC-8A2E-233FE6D8011A}"/>
          </ac:spMkLst>
        </pc:spChg>
        <pc:spChg chg="del">
          <ac:chgData name="Ishita Katyal" userId="19805ab4-d216-4b6c-b00a-54973462dc96" providerId="ADAL" clId="{B57A31DE-BA9A-4391-914D-783B3BBA45D5}" dt="2021-11-02T12:22:34.228" v="1246" actId="478"/>
          <ac:spMkLst>
            <pc:docMk/>
            <pc:sldMk cId="4059573591" sldId="267"/>
            <ac:spMk id="86" creationId="{E828B9B4-C23F-4272-9151-4EFDD76F83EE}"/>
          </ac:spMkLst>
        </pc:spChg>
        <pc:spChg chg="del">
          <ac:chgData name="Ishita Katyal" userId="19805ab4-d216-4b6c-b00a-54973462dc96" providerId="ADAL" clId="{B57A31DE-BA9A-4391-914D-783B3BBA45D5}" dt="2021-11-02T12:22:31.890" v="1245" actId="478"/>
          <ac:spMkLst>
            <pc:docMk/>
            <pc:sldMk cId="4059573591" sldId="267"/>
            <ac:spMk id="87" creationId="{17D8CF05-2711-4EC6-8709-7AA302334949}"/>
          </ac:spMkLst>
        </pc:spChg>
        <pc:spChg chg="del">
          <ac:chgData name="Ishita Katyal" userId="19805ab4-d216-4b6c-b00a-54973462dc96" providerId="ADAL" clId="{B57A31DE-BA9A-4391-914D-783B3BBA45D5}" dt="2021-11-02T12:21:28.770" v="1227" actId="478"/>
          <ac:spMkLst>
            <pc:docMk/>
            <pc:sldMk cId="4059573591" sldId="267"/>
            <ac:spMk id="88" creationId="{5481EF21-B090-431E-A621-748A7BB39E35}"/>
          </ac:spMkLst>
        </pc:spChg>
        <pc:spChg chg="del">
          <ac:chgData name="Ishita Katyal" userId="19805ab4-d216-4b6c-b00a-54973462dc96" providerId="ADAL" clId="{B57A31DE-BA9A-4391-914D-783B3BBA45D5}" dt="2021-11-02T12:22:26.335" v="1243" actId="478"/>
          <ac:spMkLst>
            <pc:docMk/>
            <pc:sldMk cId="4059573591" sldId="267"/>
            <ac:spMk id="89" creationId="{96F351E9-E999-4DDF-8BEC-8334035F4DCE}"/>
          </ac:spMkLst>
        </pc:spChg>
        <pc:spChg chg="del">
          <ac:chgData name="Ishita Katyal" userId="19805ab4-d216-4b6c-b00a-54973462dc96" providerId="ADAL" clId="{B57A31DE-BA9A-4391-914D-783B3BBA45D5}" dt="2021-11-02T12:22:23.612" v="1242" actId="478"/>
          <ac:spMkLst>
            <pc:docMk/>
            <pc:sldMk cId="4059573591" sldId="267"/>
            <ac:spMk id="90" creationId="{67929557-5943-4153-A88F-BF3F377511D4}"/>
          </ac:spMkLst>
        </pc:spChg>
        <pc:spChg chg="del">
          <ac:chgData name="Ishita Katyal" userId="19805ab4-d216-4b6c-b00a-54973462dc96" providerId="ADAL" clId="{B57A31DE-BA9A-4391-914D-783B3BBA45D5}" dt="2021-11-02T12:21:25.814" v="1226" actId="478"/>
          <ac:spMkLst>
            <pc:docMk/>
            <pc:sldMk cId="4059573591" sldId="267"/>
            <ac:spMk id="91" creationId="{91121C7C-658B-42C8-B431-3911539B36CB}"/>
          </ac:spMkLst>
        </pc:spChg>
        <pc:spChg chg="del">
          <ac:chgData name="Ishita Katyal" userId="19805ab4-d216-4b6c-b00a-54973462dc96" providerId="ADAL" clId="{B57A31DE-BA9A-4391-914D-783B3BBA45D5}" dt="2021-11-02T12:22:16.821" v="1240" actId="478"/>
          <ac:spMkLst>
            <pc:docMk/>
            <pc:sldMk cId="4059573591" sldId="267"/>
            <ac:spMk id="92" creationId="{02BE6422-F61A-488F-BA82-5E65F3C44EE4}"/>
          </ac:spMkLst>
        </pc:spChg>
        <pc:spChg chg="del">
          <ac:chgData name="Ishita Katyal" userId="19805ab4-d216-4b6c-b00a-54973462dc96" providerId="ADAL" clId="{B57A31DE-BA9A-4391-914D-783B3BBA45D5}" dt="2021-11-02T12:22:14.251" v="1239" actId="478"/>
          <ac:spMkLst>
            <pc:docMk/>
            <pc:sldMk cId="4059573591" sldId="267"/>
            <ac:spMk id="93" creationId="{7CA0C0C4-F841-4E05-BA3B-840224F4B5DF}"/>
          </ac:spMkLst>
        </pc:spChg>
        <pc:spChg chg="del">
          <ac:chgData name="Ishita Katyal" userId="19805ab4-d216-4b6c-b00a-54973462dc96" providerId="ADAL" clId="{B57A31DE-BA9A-4391-914D-783B3BBA45D5}" dt="2021-11-02T12:21:20.998" v="1225" actId="478"/>
          <ac:spMkLst>
            <pc:docMk/>
            <pc:sldMk cId="4059573591" sldId="267"/>
            <ac:spMk id="94" creationId="{FEF54A85-4FA3-460B-A77C-97FFD27CF655}"/>
          </ac:spMkLst>
        </pc:spChg>
        <pc:spChg chg="del">
          <ac:chgData name="Ishita Katyal" userId="19805ab4-d216-4b6c-b00a-54973462dc96" providerId="ADAL" clId="{B57A31DE-BA9A-4391-914D-783B3BBA45D5}" dt="2021-11-02T12:22:05.770" v="1237" actId="478"/>
          <ac:spMkLst>
            <pc:docMk/>
            <pc:sldMk cId="4059573591" sldId="267"/>
            <ac:spMk id="95" creationId="{DA041E6A-3FD1-401A-9281-E4C836F7DB8A}"/>
          </ac:spMkLst>
        </pc:spChg>
        <pc:spChg chg="del">
          <ac:chgData name="Ishita Katyal" userId="19805ab4-d216-4b6c-b00a-54973462dc96" providerId="ADAL" clId="{B57A31DE-BA9A-4391-914D-783B3BBA45D5}" dt="2021-11-02T12:22:01.810" v="1236" actId="478"/>
          <ac:spMkLst>
            <pc:docMk/>
            <pc:sldMk cId="4059573591" sldId="267"/>
            <ac:spMk id="96" creationId="{09679C19-222C-4A6F-870C-09D51A34EE8B}"/>
          </ac:spMkLst>
        </pc:spChg>
        <pc:spChg chg="del">
          <ac:chgData name="Ishita Katyal" userId="19805ab4-d216-4b6c-b00a-54973462dc96" providerId="ADAL" clId="{B57A31DE-BA9A-4391-914D-783B3BBA45D5}" dt="2021-11-02T12:22:43.404" v="1249" actId="478"/>
          <ac:spMkLst>
            <pc:docMk/>
            <pc:sldMk cId="4059573591" sldId="267"/>
            <ac:spMk id="97" creationId="{A63EA2D3-1F60-476F-9B24-11F54D12CA82}"/>
          </ac:spMkLst>
        </pc:spChg>
        <pc:spChg chg="del">
          <ac:chgData name="Ishita Katyal" userId="19805ab4-d216-4b6c-b00a-54973462dc96" providerId="ADAL" clId="{B57A31DE-BA9A-4391-914D-783B3BBA45D5}" dt="2021-11-02T12:22:40.665" v="1248" actId="478"/>
          <ac:spMkLst>
            <pc:docMk/>
            <pc:sldMk cId="4059573591" sldId="267"/>
            <ac:spMk id="98" creationId="{A85B8B47-AF49-4EE2-9681-A01F9192C38B}"/>
          </ac:spMkLst>
        </pc:spChg>
        <pc:spChg chg="del">
          <ac:chgData name="Ishita Katyal" userId="19805ab4-d216-4b6c-b00a-54973462dc96" providerId="ADAL" clId="{B57A31DE-BA9A-4391-914D-783B3BBA45D5}" dt="2021-11-02T12:19:06.707" v="1200" actId="478"/>
          <ac:spMkLst>
            <pc:docMk/>
            <pc:sldMk cId="4059573591" sldId="267"/>
            <ac:spMk id="110" creationId="{D83075DB-72DE-4463-8B83-A480E79790E7}"/>
          </ac:spMkLst>
        </pc:spChg>
        <pc:spChg chg="del">
          <ac:chgData name="Ishita Katyal" userId="19805ab4-d216-4b6c-b00a-54973462dc96" providerId="ADAL" clId="{B57A31DE-BA9A-4391-914D-783B3BBA45D5}" dt="2021-11-02T12:19:21.621" v="1206" actId="478"/>
          <ac:spMkLst>
            <pc:docMk/>
            <pc:sldMk cId="4059573591" sldId="267"/>
            <ac:spMk id="114" creationId="{0656C5D1-7E17-46D8-A10E-35581FEADE16}"/>
          </ac:spMkLst>
        </pc:spChg>
        <pc:spChg chg="del">
          <ac:chgData name="Ishita Katyal" userId="19805ab4-d216-4b6c-b00a-54973462dc96" providerId="ADAL" clId="{B57A31DE-BA9A-4391-914D-783B3BBA45D5}" dt="2021-11-02T12:19:09.353" v="1201" actId="478"/>
          <ac:spMkLst>
            <pc:docMk/>
            <pc:sldMk cId="4059573591" sldId="267"/>
            <ac:spMk id="115" creationId="{9C667E03-1534-4DFE-861A-26CA5001EEE4}"/>
          </ac:spMkLst>
        </pc:spChg>
        <pc:spChg chg="mod">
          <ac:chgData name="Ishita Katyal" userId="19805ab4-d216-4b6c-b00a-54973462dc96" providerId="ADAL" clId="{B57A31DE-BA9A-4391-914D-783B3BBA45D5}" dt="2021-11-02T12:18:19.247" v="1129" actId="20577"/>
          <ac:spMkLst>
            <pc:docMk/>
            <pc:sldMk cId="4059573591" sldId="267"/>
            <ac:spMk id="130" creationId="{EB7D3369-5A0A-49C3-941F-9EB49BEE9E15}"/>
          </ac:spMkLst>
        </pc:spChg>
        <pc:spChg chg="del mod">
          <ac:chgData name="Ishita Katyal" userId="19805ab4-d216-4b6c-b00a-54973462dc96" providerId="ADAL" clId="{B57A31DE-BA9A-4391-914D-783B3BBA45D5}" dt="2021-11-02T12:23:00.486" v="1251" actId="478"/>
          <ac:spMkLst>
            <pc:docMk/>
            <pc:sldMk cId="4059573591" sldId="267"/>
            <ac:spMk id="131" creationId="{9B65E99B-BB6A-4D75-BB5D-8FD58154E8FC}"/>
          </ac:spMkLst>
        </pc:spChg>
        <pc:spChg chg="mod">
          <ac:chgData name="Ishita Katyal" userId="19805ab4-d216-4b6c-b00a-54973462dc96" providerId="ADAL" clId="{B57A31DE-BA9A-4391-914D-783B3BBA45D5}" dt="2021-11-02T12:18:25.951" v="1145" actId="20577"/>
          <ac:spMkLst>
            <pc:docMk/>
            <pc:sldMk cId="4059573591" sldId="267"/>
            <ac:spMk id="133" creationId="{EA8C1247-6A5C-4D85-94FA-D18B588DAD82}"/>
          </ac:spMkLst>
        </pc:spChg>
        <pc:spChg chg="mod">
          <ac:chgData name="Ishita Katyal" userId="19805ab4-d216-4b6c-b00a-54973462dc96" providerId="ADAL" clId="{B57A31DE-BA9A-4391-914D-783B3BBA45D5}" dt="2021-11-02T12:18:31.839" v="1161" actId="20577"/>
          <ac:spMkLst>
            <pc:docMk/>
            <pc:sldMk cId="4059573591" sldId="267"/>
            <ac:spMk id="134" creationId="{46D4A74D-22C8-4F78-8B39-2289AB7F8E95}"/>
          </ac:spMkLst>
        </pc:spChg>
        <pc:spChg chg="mod">
          <ac:chgData name="Ishita Katyal" userId="19805ab4-d216-4b6c-b00a-54973462dc96" providerId="ADAL" clId="{B57A31DE-BA9A-4391-914D-783B3BBA45D5}" dt="2021-11-02T12:18:36.521" v="1177" actId="20577"/>
          <ac:spMkLst>
            <pc:docMk/>
            <pc:sldMk cId="4059573591" sldId="267"/>
            <ac:spMk id="135" creationId="{E09F2C0B-7F0B-4C64-B16E-9FD51BD999DC}"/>
          </ac:spMkLst>
        </pc:spChg>
        <pc:spChg chg="del">
          <ac:chgData name="Ishita Katyal" userId="19805ab4-d216-4b6c-b00a-54973462dc96" providerId="ADAL" clId="{B57A31DE-BA9A-4391-914D-783B3BBA45D5}" dt="2021-11-02T12:19:17.563" v="1204" actId="478"/>
          <ac:spMkLst>
            <pc:docMk/>
            <pc:sldMk cId="4059573591" sldId="267"/>
            <ac:spMk id="138" creationId="{921CCF7A-9027-48D4-933C-D7D3C8C6BC35}"/>
          </ac:spMkLst>
        </pc:spChg>
        <pc:picChg chg="del">
          <ac:chgData name="Ishita Katyal" userId="19805ab4-d216-4b6c-b00a-54973462dc96" providerId="ADAL" clId="{B57A31DE-BA9A-4391-914D-783B3BBA45D5}" dt="2021-11-02T12:19:19.468" v="1205" actId="478"/>
          <ac:picMkLst>
            <pc:docMk/>
            <pc:sldMk cId="4059573591" sldId="267"/>
            <ac:picMk id="137" creationId="{2FFB5E21-2328-4B5A-B657-CA359E80E645}"/>
          </ac:picMkLst>
        </pc:picChg>
        <pc:cxnChg chg="mod">
          <ac:chgData name="Ishita Katyal" userId="19805ab4-d216-4b6c-b00a-54973462dc96" providerId="ADAL" clId="{B57A31DE-BA9A-4391-914D-783B3BBA45D5}" dt="2021-11-02T12:20:57.104" v="1220" actId="478"/>
          <ac:cxnSpMkLst>
            <pc:docMk/>
            <pc:sldMk cId="4059573591" sldId="267"/>
            <ac:cxnSpMk id="10" creationId="{FC90E556-0F22-4F55-98C9-B0ADFBF20E10}"/>
          </ac:cxnSpMkLst>
        </pc:cxnChg>
        <pc:cxnChg chg="del">
          <ac:chgData name="Ishita Katyal" userId="19805ab4-d216-4b6c-b00a-54973462dc96" providerId="ADAL" clId="{B57A31DE-BA9A-4391-914D-783B3BBA45D5}" dt="2021-11-02T12:19:23.643" v="1207" actId="478"/>
          <ac:cxnSpMkLst>
            <pc:docMk/>
            <pc:sldMk cId="4059573591" sldId="267"/>
            <ac:cxnSpMk id="117" creationId="{712CFED2-36A0-4DAC-ADAD-BC2031406692}"/>
          </ac:cxnSpMkLst>
        </pc:cxnChg>
        <pc:cxnChg chg="del mod">
          <ac:chgData name="Ishita Katyal" userId="19805ab4-d216-4b6c-b00a-54973462dc96" providerId="ADAL" clId="{B57A31DE-BA9A-4391-914D-783B3BBA45D5}" dt="2021-11-02T12:20:18.156" v="1216" actId="478"/>
          <ac:cxnSpMkLst>
            <pc:docMk/>
            <pc:sldMk cId="4059573591" sldId="267"/>
            <ac:cxnSpMk id="118" creationId="{0EB9BF97-B5C9-4354-8FB7-63A488E73792}"/>
          </ac:cxnSpMkLst>
        </pc:cxnChg>
        <pc:cxnChg chg="del">
          <ac:chgData name="Ishita Katyal" userId="19805ab4-d216-4b6c-b00a-54973462dc96" providerId="ADAL" clId="{B57A31DE-BA9A-4391-914D-783B3BBA45D5}" dt="2021-11-02T12:20:20.239" v="1217" actId="478"/>
          <ac:cxnSpMkLst>
            <pc:docMk/>
            <pc:sldMk cId="4059573591" sldId="267"/>
            <ac:cxnSpMk id="120" creationId="{B304ABA7-8DB8-4137-BAB7-DA30E5856EC1}"/>
          </ac:cxnSpMkLst>
        </pc:cxnChg>
        <pc:cxnChg chg="del">
          <ac:chgData name="Ishita Katyal" userId="19805ab4-d216-4b6c-b00a-54973462dc96" providerId="ADAL" clId="{B57A31DE-BA9A-4391-914D-783B3BBA45D5}" dt="2021-11-02T12:19:26.390" v="1208" actId="478"/>
          <ac:cxnSpMkLst>
            <pc:docMk/>
            <pc:sldMk cId="4059573591" sldId="267"/>
            <ac:cxnSpMk id="121" creationId="{BF2E5E2B-B035-449E-BC5B-C8E11814E91B}"/>
          </ac:cxnSpMkLst>
        </pc:cxnChg>
        <pc:cxnChg chg="del">
          <ac:chgData name="Ishita Katyal" userId="19805ab4-d216-4b6c-b00a-54973462dc96" providerId="ADAL" clId="{B57A31DE-BA9A-4391-914D-783B3BBA45D5}" dt="2021-11-02T12:19:11.606" v="1202" actId="478"/>
          <ac:cxnSpMkLst>
            <pc:docMk/>
            <pc:sldMk cId="4059573591" sldId="267"/>
            <ac:cxnSpMk id="127" creationId="{6DE12A3E-0DEB-4B64-BEE9-0E976F1D4A49}"/>
          </ac:cxnSpMkLst>
        </pc:cxnChg>
        <pc:cxnChg chg="del">
          <ac:chgData name="Ishita Katyal" userId="19805ab4-d216-4b6c-b00a-54973462dc96" providerId="ADAL" clId="{B57A31DE-BA9A-4391-914D-783B3BBA45D5}" dt="2021-11-02T12:19:14.499" v="1203" actId="478"/>
          <ac:cxnSpMkLst>
            <pc:docMk/>
            <pc:sldMk cId="4059573591" sldId="267"/>
            <ac:cxnSpMk id="128" creationId="{7AAAB572-F19F-42AF-BC33-179328289F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9E86-78A4-466A-AE12-FFA701C41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199C3-8B15-4C23-A134-FF27F5EE8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E380-7786-472F-B647-D9DFF949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06-Jul-22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6ED89-AD4A-4AC1-B071-AB941829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AED7-5C5B-4025-ACA8-A3F0F004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17E6-CE22-4E35-8DDC-DEEB1A27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E84ED-3DD6-441B-B8A5-FD0711FE8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8DEEF-1F87-4E11-9C7E-B27E4750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06-Jul-22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A52A4-49E6-462A-8D0A-B76928A3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1C045-ABD2-4E9F-8EED-7A790C3F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8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8899E-CF10-4FCA-8643-3915EAA4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B90EA-8700-4F8B-8967-E7627E80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3C6F-B2A2-441F-8F0D-063AC852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06-Jul-22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963ED-49A4-47B3-A776-78EB6C45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B072-5DDA-4249-8B65-EBD52753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9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21B7-39FC-4CC8-A95D-0B50A694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0391-A263-4C09-A8D1-B48EC36F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F0FF-19F3-47BF-8CBB-EDE6527A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06-Jul-22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AFD54-86DE-40D5-9EA4-A1317CA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47934-ADB1-4E03-A8D7-97701CD8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F53D-6795-4E1D-BEEF-EE25B954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078E6-0DAC-48AF-9284-2A9E385F2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1AFF5-C09B-4547-883A-4B5CAD57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06-Jul-22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33CF-1FEA-435D-9539-709B8634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E3BBF-AD1E-4D55-9664-444207D2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1C4B-3A98-4302-B492-8BD21309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D7C2-E2E8-45A9-9309-EC627CAD1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F4ADA-2BA0-4F27-9BB7-A594D73A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66279-201A-4E84-A994-97E4156D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06-Jul-22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60B4F-31CB-47B7-980B-EF7BD691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FDF6F-CBAD-4B40-866C-3521976A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7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F0A5-77DB-4ADF-AEC7-1E8528AF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91BF-9E24-47EF-B1DF-DEA1C3D82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B7B09-BB2E-463F-979B-B65FDF3CB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B98A8-B1A6-4F11-9EA7-B23A87763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EBEEC-11B5-464D-91BE-5635007DE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62E04-366A-4A42-97F0-A8B53FCE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06-Jul-22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25956-A28B-4926-BBE4-2067EDE9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99C71-6F1C-42B9-9771-06CBDE2B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4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E3A5-5833-4667-9F9F-181A0DEE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527E4-0B40-4527-8643-339AFB56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06-Jul-22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9FABC-4A5E-452D-AECD-0BD4A52E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28646-C792-4463-A323-6C572211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2E21D-AA91-4895-BC45-90A0A63F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06-Jul-22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DC4EC-78A3-4E8C-B12F-4643FA35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92320-49A1-493C-8D7F-25D82B03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4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503D-BD42-47D0-B5A2-7D21178E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AC32-6F2B-47CD-933E-C6FCC49F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C7A65-F667-411E-BED9-AAF4A656C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E9963-DE1A-4E82-8C18-3764EFC1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06-Jul-22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996C9-A694-41B5-9D1C-28915598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F8A08-35E9-4FAE-9FB0-EE791C08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3763-9537-40AE-9071-63430B07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14027-9948-4004-837D-E717D2509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B813E-2C2C-46EA-A6E9-DC80ED76F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82C0-49DF-4E15-93C6-7ECBF8DE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06-Jul-22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9E2EB-8893-4F80-81E5-19D26B2B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84EC4-FC6C-4DE7-8157-3900CBBF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0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9A2A6-E002-43E4-B416-12A9C737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22B3B-901B-445E-8CB2-C14BF467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2868-CF11-421B-84EC-0191F27B9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52BA9-8481-4304-B305-C6EEC1682571}" type="datetimeFigureOut">
              <a:rPr lang="en-US" smtClean="0"/>
              <a:t>06-Jul-22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E26DE-C205-44FD-B131-13C900456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A0F53-C0FF-46FE-9371-A0C213183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30.svg"/><Relationship Id="rId7" Type="http://schemas.openxmlformats.org/officeDocument/2006/relationships/image" Target="../media/image6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19" Type="http://schemas.openxmlformats.org/officeDocument/2006/relationships/image" Target="../media/image42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42.svg"/><Relationship Id="rId21" Type="http://schemas.openxmlformats.org/officeDocument/2006/relationships/image" Target="../media/image44.svg"/><Relationship Id="rId7" Type="http://schemas.openxmlformats.org/officeDocument/2006/relationships/image" Target="../media/image6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41.png"/><Relationship Id="rId16" Type="http://schemas.openxmlformats.org/officeDocument/2006/relationships/image" Target="../media/image37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2.svg"/><Relationship Id="rId5" Type="http://schemas.openxmlformats.org/officeDocument/2006/relationships/image" Target="../media/image28.svg"/><Relationship Id="rId15" Type="http://schemas.openxmlformats.org/officeDocument/2006/relationships/image" Target="../media/image36.svg"/><Relationship Id="rId23" Type="http://schemas.openxmlformats.org/officeDocument/2006/relationships/image" Target="../media/image8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7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42.svg"/><Relationship Id="rId21" Type="http://schemas.openxmlformats.org/officeDocument/2006/relationships/image" Target="../media/image44.svg"/><Relationship Id="rId7" Type="http://schemas.openxmlformats.org/officeDocument/2006/relationships/image" Target="../media/image6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41.png"/><Relationship Id="rId16" Type="http://schemas.openxmlformats.org/officeDocument/2006/relationships/image" Target="../media/image37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2.svg"/><Relationship Id="rId5" Type="http://schemas.openxmlformats.org/officeDocument/2006/relationships/image" Target="../media/image28.svg"/><Relationship Id="rId15" Type="http://schemas.openxmlformats.org/officeDocument/2006/relationships/image" Target="../media/image36.svg"/><Relationship Id="rId23" Type="http://schemas.openxmlformats.org/officeDocument/2006/relationships/image" Target="../media/image8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7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30.svg"/><Relationship Id="rId21" Type="http://schemas.openxmlformats.org/officeDocument/2006/relationships/image" Target="../media/image8.svg"/><Relationship Id="rId7" Type="http://schemas.openxmlformats.org/officeDocument/2006/relationships/image" Target="../media/image6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5" Type="http://schemas.openxmlformats.org/officeDocument/2006/relationships/image" Target="../media/image46.svg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4.svg"/><Relationship Id="rId24" Type="http://schemas.openxmlformats.org/officeDocument/2006/relationships/image" Target="../media/image45.pn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23" Type="http://schemas.openxmlformats.org/officeDocument/2006/relationships/image" Target="../media/image16.svg"/><Relationship Id="rId10" Type="http://schemas.openxmlformats.org/officeDocument/2006/relationships/image" Target="../media/image33.png"/><Relationship Id="rId19" Type="http://schemas.openxmlformats.org/officeDocument/2006/relationships/image" Target="../media/image42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Relationship Id="rId2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30.svg"/><Relationship Id="rId21" Type="http://schemas.openxmlformats.org/officeDocument/2006/relationships/image" Target="../media/image8.svg"/><Relationship Id="rId7" Type="http://schemas.openxmlformats.org/officeDocument/2006/relationships/image" Target="../media/image6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5" Type="http://schemas.openxmlformats.org/officeDocument/2006/relationships/image" Target="../media/image46.svg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4.svg"/><Relationship Id="rId24" Type="http://schemas.openxmlformats.org/officeDocument/2006/relationships/image" Target="../media/image45.pn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23" Type="http://schemas.openxmlformats.org/officeDocument/2006/relationships/image" Target="../media/image16.svg"/><Relationship Id="rId10" Type="http://schemas.openxmlformats.org/officeDocument/2006/relationships/image" Target="../media/image33.png"/><Relationship Id="rId19" Type="http://schemas.openxmlformats.org/officeDocument/2006/relationships/image" Target="../media/image42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Relationship Id="rId2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30.svg"/><Relationship Id="rId21" Type="http://schemas.openxmlformats.org/officeDocument/2006/relationships/image" Target="../media/image8.svg"/><Relationship Id="rId7" Type="http://schemas.openxmlformats.org/officeDocument/2006/relationships/image" Target="../media/image6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5" Type="http://schemas.openxmlformats.org/officeDocument/2006/relationships/image" Target="../media/image46.svg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4.svg"/><Relationship Id="rId24" Type="http://schemas.openxmlformats.org/officeDocument/2006/relationships/image" Target="../media/image45.pn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23" Type="http://schemas.openxmlformats.org/officeDocument/2006/relationships/image" Target="../media/image16.svg"/><Relationship Id="rId10" Type="http://schemas.openxmlformats.org/officeDocument/2006/relationships/image" Target="../media/image33.png"/><Relationship Id="rId19" Type="http://schemas.openxmlformats.org/officeDocument/2006/relationships/image" Target="../media/image42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Relationship Id="rId2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30.svg"/><Relationship Id="rId21" Type="http://schemas.openxmlformats.org/officeDocument/2006/relationships/image" Target="../media/image8.svg"/><Relationship Id="rId7" Type="http://schemas.openxmlformats.org/officeDocument/2006/relationships/image" Target="../media/image6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5" Type="http://schemas.openxmlformats.org/officeDocument/2006/relationships/image" Target="../media/image46.svg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4.svg"/><Relationship Id="rId24" Type="http://schemas.openxmlformats.org/officeDocument/2006/relationships/image" Target="../media/image45.pn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23" Type="http://schemas.openxmlformats.org/officeDocument/2006/relationships/image" Target="../media/image16.svg"/><Relationship Id="rId10" Type="http://schemas.openxmlformats.org/officeDocument/2006/relationships/image" Target="../media/image33.png"/><Relationship Id="rId19" Type="http://schemas.openxmlformats.org/officeDocument/2006/relationships/image" Target="../media/image42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Relationship Id="rId2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3.png"/><Relationship Id="rId17" Type="http://schemas.openxmlformats.org/officeDocument/2006/relationships/image" Target="../media/image8.svg"/><Relationship Id="rId2" Type="http://schemas.openxmlformats.org/officeDocument/2006/relationships/image" Target="../media/image1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3.png"/><Relationship Id="rId17" Type="http://schemas.openxmlformats.org/officeDocument/2006/relationships/image" Target="../media/image8.svg"/><Relationship Id="rId2" Type="http://schemas.openxmlformats.org/officeDocument/2006/relationships/image" Target="../media/image1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18" Type="http://schemas.openxmlformats.org/officeDocument/2006/relationships/image" Target="../media/image5.png"/><Relationship Id="rId3" Type="http://schemas.openxmlformats.org/officeDocument/2006/relationships/image" Target="../media/image12.svg"/><Relationship Id="rId21" Type="http://schemas.openxmlformats.org/officeDocument/2006/relationships/image" Target="../media/image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28.sv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14.svg"/><Relationship Id="rId15" Type="http://schemas.openxmlformats.org/officeDocument/2006/relationships/image" Target="../media/image18.svg"/><Relationship Id="rId10" Type="http://schemas.openxmlformats.org/officeDocument/2006/relationships/image" Target="../media/image23.png"/><Relationship Id="rId19" Type="http://schemas.openxmlformats.org/officeDocument/2006/relationships/image" Target="../media/image6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18" Type="http://schemas.openxmlformats.org/officeDocument/2006/relationships/image" Target="../media/image5.png"/><Relationship Id="rId3" Type="http://schemas.openxmlformats.org/officeDocument/2006/relationships/image" Target="../media/image12.svg"/><Relationship Id="rId21" Type="http://schemas.openxmlformats.org/officeDocument/2006/relationships/image" Target="../media/image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28.sv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14.svg"/><Relationship Id="rId15" Type="http://schemas.openxmlformats.org/officeDocument/2006/relationships/image" Target="../media/image18.svg"/><Relationship Id="rId10" Type="http://schemas.openxmlformats.org/officeDocument/2006/relationships/image" Target="../media/image23.png"/><Relationship Id="rId19" Type="http://schemas.openxmlformats.org/officeDocument/2006/relationships/image" Target="../media/image6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18" Type="http://schemas.openxmlformats.org/officeDocument/2006/relationships/image" Target="../media/image5.png"/><Relationship Id="rId3" Type="http://schemas.openxmlformats.org/officeDocument/2006/relationships/image" Target="../media/image12.svg"/><Relationship Id="rId21" Type="http://schemas.openxmlformats.org/officeDocument/2006/relationships/image" Target="../media/image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28.sv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14.svg"/><Relationship Id="rId15" Type="http://schemas.openxmlformats.org/officeDocument/2006/relationships/image" Target="../media/image18.svg"/><Relationship Id="rId10" Type="http://schemas.openxmlformats.org/officeDocument/2006/relationships/image" Target="../media/image23.png"/><Relationship Id="rId19" Type="http://schemas.openxmlformats.org/officeDocument/2006/relationships/image" Target="../media/image6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18" Type="http://schemas.openxmlformats.org/officeDocument/2006/relationships/image" Target="../media/image5.png"/><Relationship Id="rId3" Type="http://schemas.openxmlformats.org/officeDocument/2006/relationships/image" Target="../media/image12.svg"/><Relationship Id="rId21" Type="http://schemas.openxmlformats.org/officeDocument/2006/relationships/image" Target="../media/image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28.sv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14.svg"/><Relationship Id="rId15" Type="http://schemas.openxmlformats.org/officeDocument/2006/relationships/image" Target="../media/image18.svg"/><Relationship Id="rId10" Type="http://schemas.openxmlformats.org/officeDocument/2006/relationships/image" Target="../media/image23.png"/><Relationship Id="rId19" Type="http://schemas.openxmlformats.org/officeDocument/2006/relationships/image" Target="../media/image6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BBDEA8-6D59-46AD-8B13-0BCB63E55DB1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D40D87-98E8-4712-ACCC-20A945B39AA0}"/>
              </a:ext>
            </a:extLst>
          </p:cNvPr>
          <p:cNvSpPr/>
          <p:nvPr/>
        </p:nvSpPr>
        <p:spPr>
          <a:xfrm>
            <a:off x="1562100" y="285750"/>
            <a:ext cx="8810625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Office Niche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1656D6-D216-42D4-8EEF-91991A0FEDC1}"/>
              </a:ext>
            </a:extLst>
          </p:cNvPr>
          <p:cNvSpPr/>
          <p:nvPr/>
        </p:nvSpPr>
        <p:spPr>
          <a:xfrm>
            <a:off x="3924300" y="3429000"/>
            <a:ext cx="43434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Organization employee’s username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FC742-A87A-41F3-B1C1-B35985D22DB3}"/>
              </a:ext>
            </a:extLst>
          </p:cNvPr>
          <p:cNvSpPr/>
          <p:nvPr/>
        </p:nvSpPr>
        <p:spPr>
          <a:xfrm>
            <a:off x="3924300" y="4663677"/>
            <a:ext cx="43434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Password: Enter your password for 100% authentication</a:t>
            </a:r>
            <a:endParaRPr lang="en-US" sz="3200" dirty="0"/>
          </a:p>
        </p:txBody>
      </p:sp>
      <p:pic>
        <p:nvPicPr>
          <p:cNvPr id="11" name="Graphic 10" descr="Drama">
            <a:extLst>
              <a:ext uri="{FF2B5EF4-FFF2-40B4-BE49-F238E27FC236}">
                <a16:creationId xmlns:a16="http://schemas.microsoft.com/office/drawing/2014/main" id="{6DE73227-91E6-47B9-A623-4790B9477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7451" y="1520427"/>
            <a:ext cx="1537097" cy="15370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037B66-9097-4D31-804B-72B8BD9B5947}"/>
              </a:ext>
            </a:extLst>
          </p:cNvPr>
          <p:cNvSpPr/>
          <p:nvPr/>
        </p:nvSpPr>
        <p:spPr>
          <a:xfrm>
            <a:off x="742950" y="6134100"/>
            <a:ext cx="10582274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Office Niche © IK </a:t>
            </a:r>
            <a:r>
              <a:rPr lang="en-US" sz="3200" dirty="0" err="1"/>
              <a:t>TechServe</a:t>
            </a:r>
            <a:r>
              <a:rPr lang="en-US" sz="3200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21754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Messages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pic>
        <p:nvPicPr>
          <p:cNvPr id="21" name="Graphic 20" descr="Questions">
            <a:extLst>
              <a:ext uri="{FF2B5EF4-FFF2-40B4-BE49-F238E27FC236}">
                <a16:creationId xmlns:a16="http://schemas.microsoft.com/office/drawing/2014/main" id="{C43C5AB6-92C0-4446-AECE-F1D708C83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493" y="5918391"/>
            <a:ext cx="553835" cy="553835"/>
          </a:xfrm>
          <a:prstGeom prst="rect">
            <a:avLst/>
          </a:prstGeom>
        </p:spPr>
      </p:pic>
      <p:pic>
        <p:nvPicPr>
          <p:cNvPr id="22" name="Graphic 21" descr="School girl">
            <a:extLst>
              <a:ext uri="{FF2B5EF4-FFF2-40B4-BE49-F238E27FC236}">
                <a16:creationId xmlns:a16="http://schemas.microsoft.com/office/drawing/2014/main" id="{47F1CDEF-F69B-4218-B7C0-97D8EEED3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26" name="Graphic 25" descr="Gears">
            <a:extLst>
              <a:ext uri="{FF2B5EF4-FFF2-40B4-BE49-F238E27FC236}">
                <a16:creationId xmlns:a16="http://schemas.microsoft.com/office/drawing/2014/main" id="{029EAFE4-125A-45BD-872A-9B1E8EF5D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8" name="Graphic 27" descr="Shoe footprints">
            <a:extLst>
              <a:ext uri="{FF2B5EF4-FFF2-40B4-BE49-F238E27FC236}">
                <a16:creationId xmlns:a16="http://schemas.microsoft.com/office/drawing/2014/main" id="{CF422CDD-A6AD-41B8-B798-F182A4F28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151" y="5124672"/>
            <a:ext cx="561975" cy="561975"/>
          </a:xfrm>
          <a:prstGeom prst="rect">
            <a:avLst/>
          </a:prstGeom>
        </p:spPr>
      </p:pic>
      <p:pic>
        <p:nvPicPr>
          <p:cNvPr id="30" name="Graphic 29" descr="Checklist">
            <a:extLst>
              <a:ext uri="{FF2B5EF4-FFF2-40B4-BE49-F238E27FC236}">
                <a16:creationId xmlns:a16="http://schemas.microsoft.com/office/drawing/2014/main" id="{BB1A58DD-11D0-429D-9B46-AE4B0154E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828" y="4295997"/>
            <a:ext cx="571500" cy="571500"/>
          </a:xfrm>
          <a:prstGeom prst="rect">
            <a:avLst/>
          </a:prstGeom>
        </p:spPr>
      </p:pic>
      <p:pic>
        <p:nvPicPr>
          <p:cNvPr id="32" name="Graphic 31" descr="Clapping hands">
            <a:extLst>
              <a:ext uri="{FF2B5EF4-FFF2-40B4-BE49-F238E27FC236}">
                <a16:creationId xmlns:a16="http://schemas.microsoft.com/office/drawing/2014/main" id="{BCFB47E9-58BB-46FD-B517-8EFB8A7785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950" y="3396098"/>
            <a:ext cx="677983" cy="677983"/>
          </a:xfrm>
          <a:prstGeom prst="rect">
            <a:avLst/>
          </a:prstGeom>
        </p:spPr>
      </p:pic>
      <p:pic>
        <p:nvPicPr>
          <p:cNvPr id="34" name="Graphic 33" descr="Subtitles RTL">
            <a:extLst>
              <a:ext uri="{FF2B5EF4-FFF2-40B4-BE49-F238E27FC236}">
                <a16:creationId xmlns:a16="http://schemas.microsoft.com/office/drawing/2014/main" id="{D256E756-E861-48F3-AD26-45F112FD7B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2950" y="2689538"/>
            <a:ext cx="677983" cy="677983"/>
          </a:xfrm>
          <a:prstGeom prst="rect">
            <a:avLst/>
          </a:prstGeom>
        </p:spPr>
      </p:pic>
      <p:pic>
        <p:nvPicPr>
          <p:cNvPr id="36" name="Graphic 35" descr="Alarm clock">
            <a:extLst>
              <a:ext uri="{FF2B5EF4-FFF2-40B4-BE49-F238E27FC236}">
                <a16:creationId xmlns:a16="http://schemas.microsoft.com/office/drawing/2014/main" id="{78157456-B148-45CF-BDCF-80303F2305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586" y="1884242"/>
            <a:ext cx="677983" cy="677983"/>
          </a:xfrm>
          <a:prstGeom prst="rect">
            <a:avLst/>
          </a:prstGeom>
        </p:spPr>
      </p:pic>
      <p:pic>
        <p:nvPicPr>
          <p:cNvPr id="38" name="Graphic 37" descr="Daily calendar">
            <a:extLst>
              <a:ext uri="{FF2B5EF4-FFF2-40B4-BE49-F238E27FC236}">
                <a16:creationId xmlns:a16="http://schemas.microsoft.com/office/drawing/2014/main" id="{5570F3DD-6C75-459D-AA18-17CA1C43CD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2001" y="1083355"/>
            <a:ext cx="677983" cy="67798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DD30A29-5094-4E3D-9F76-E4150BB2950A}"/>
              </a:ext>
            </a:extLst>
          </p:cNvPr>
          <p:cNvSpPr/>
          <p:nvPr/>
        </p:nvSpPr>
        <p:spPr>
          <a:xfrm>
            <a:off x="247650" y="1247775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B201734-8B3D-4374-8527-14F42ACADAE9}"/>
              </a:ext>
            </a:extLst>
          </p:cNvPr>
          <p:cNvSpPr/>
          <p:nvPr/>
        </p:nvSpPr>
        <p:spPr>
          <a:xfrm>
            <a:off x="237235" y="2023208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784A0B-D7E8-4E68-8561-8433C0C26B2B}"/>
              </a:ext>
            </a:extLst>
          </p:cNvPr>
          <p:cNvSpPr/>
          <p:nvPr/>
        </p:nvSpPr>
        <p:spPr>
          <a:xfrm>
            <a:off x="237235" y="2786064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3E5AB9-B927-4879-BF81-49A5A3D9790C}"/>
              </a:ext>
            </a:extLst>
          </p:cNvPr>
          <p:cNvSpPr/>
          <p:nvPr/>
        </p:nvSpPr>
        <p:spPr>
          <a:xfrm>
            <a:off x="247650" y="3575215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21628D5-DEDE-42F5-8C7D-3E42756FFFB1}"/>
              </a:ext>
            </a:extLst>
          </p:cNvPr>
          <p:cNvSpPr/>
          <p:nvPr/>
        </p:nvSpPr>
        <p:spPr>
          <a:xfrm>
            <a:off x="247650" y="4350648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8BEBB3-D1D4-4C21-8918-03BBB97663B1}"/>
              </a:ext>
            </a:extLst>
          </p:cNvPr>
          <p:cNvSpPr/>
          <p:nvPr/>
        </p:nvSpPr>
        <p:spPr>
          <a:xfrm>
            <a:off x="247650" y="5205634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B72DE6-7DA1-4294-89F9-2FE224D14130}"/>
              </a:ext>
            </a:extLst>
          </p:cNvPr>
          <p:cNvSpPr/>
          <p:nvPr/>
        </p:nvSpPr>
        <p:spPr>
          <a:xfrm>
            <a:off x="247650" y="5995283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1835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05576E-95B6-4409-96E3-6E52D108830B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9EB2B46-0254-4FDE-A763-B79A0E60A88F}"/>
              </a:ext>
            </a:extLst>
          </p:cNvPr>
          <p:cNvSpPr/>
          <p:nvPr/>
        </p:nvSpPr>
        <p:spPr>
          <a:xfrm>
            <a:off x="343911" y="285749"/>
            <a:ext cx="2620073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D61AC22-3DA3-4633-A784-B855CD9D226E}"/>
              </a:ext>
            </a:extLst>
          </p:cNvPr>
          <p:cNvSpPr/>
          <p:nvPr/>
        </p:nvSpPr>
        <p:spPr>
          <a:xfrm>
            <a:off x="685801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FDC284-0B60-4B88-8E54-527D54B42A5B}"/>
              </a:ext>
            </a:extLst>
          </p:cNvPr>
          <p:cNvSpPr/>
          <p:nvPr/>
        </p:nvSpPr>
        <p:spPr>
          <a:xfrm>
            <a:off x="3132017" y="466726"/>
            <a:ext cx="8021758" cy="596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A6B482-72BD-471D-878B-4857EA5949B0}"/>
              </a:ext>
            </a:extLst>
          </p:cNvPr>
          <p:cNvSpPr/>
          <p:nvPr/>
        </p:nvSpPr>
        <p:spPr>
          <a:xfrm>
            <a:off x="8966405" y="1970810"/>
            <a:ext cx="1020885" cy="5159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pic>
        <p:nvPicPr>
          <p:cNvPr id="2" name="Graphic 1" descr="Daily calendar">
            <a:extLst>
              <a:ext uri="{FF2B5EF4-FFF2-40B4-BE49-F238E27FC236}">
                <a16:creationId xmlns:a16="http://schemas.microsoft.com/office/drawing/2014/main" id="{FE6F7397-80F9-4695-8E55-500D9B43F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585" y="1083355"/>
            <a:ext cx="677983" cy="67798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9C35956-BFF3-4FDC-8F63-FF868AD721CC}"/>
              </a:ext>
            </a:extLst>
          </p:cNvPr>
          <p:cNvSpPr/>
          <p:nvPr/>
        </p:nvSpPr>
        <p:spPr>
          <a:xfrm>
            <a:off x="247650" y="1247775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D77153-7481-482B-A142-AB85016BC35B}"/>
              </a:ext>
            </a:extLst>
          </p:cNvPr>
          <p:cNvSpPr/>
          <p:nvPr/>
        </p:nvSpPr>
        <p:spPr>
          <a:xfrm>
            <a:off x="8975931" y="2200274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90E556-0F22-4F55-98C9-B0ADFBF20E1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699706" y="1950199"/>
            <a:ext cx="276225" cy="3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BD13A4-C87F-4A05-A12C-F71586334367}"/>
              </a:ext>
            </a:extLst>
          </p:cNvPr>
          <p:cNvSpPr/>
          <p:nvPr/>
        </p:nvSpPr>
        <p:spPr>
          <a:xfrm>
            <a:off x="3189167" y="665150"/>
            <a:ext cx="2171700" cy="51595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 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1DBFE-6B07-41DD-A1BA-A8AE37F948F2}"/>
              </a:ext>
            </a:extLst>
          </p:cNvPr>
          <p:cNvSpPr/>
          <p:nvPr/>
        </p:nvSpPr>
        <p:spPr>
          <a:xfrm>
            <a:off x="3177933" y="130964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4971D-5601-445A-BED5-60AACF2CE3AD}"/>
              </a:ext>
            </a:extLst>
          </p:cNvPr>
          <p:cNvSpPr/>
          <p:nvPr/>
        </p:nvSpPr>
        <p:spPr>
          <a:xfrm>
            <a:off x="4339982" y="130964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2F1F80-1D8E-41A9-B4CC-E39853090E32}"/>
              </a:ext>
            </a:extLst>
          </p:cNvPr>
          <p:cNvSpPr/>
          <p:nvPr/>
        </p:nvSpPr>
        <p:spPr>
          <a:xfrm>
            <a:off x="5475985" y="1312850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2654E5-2C83-4C81-ABAA-F43E337C806C}"/>
              </a:ext>
            </a:extLst>
          </p:cNvPr>
          <p:cNvSpPr/>
          <p:nvPr/>
        </p:nvSpPr>
        <p:spPr>
          <a:xfrm>
            <a:off x="6627656" y="131208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0A2F8E-3B3B-4C02-BF46-37E107D4145E}"/>
              </a:ext>
            </a:extLst>
          </p:cNvPr>
          <p:cNvSpPr/>
          <p:nvPr/>
        </p:nvSpPr>
        <p:spPr>
          <a:xfrm>
            <a:off x="7796176" y="130964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FFCCCD-A685-4F93-BFE7-191FF010C7D2}"/>
              </a:ext>
            </a:extLst>
          </p:cNvPr>
          <p:cNvSpPr/>
          <p:nvPr/>
        </p:nvSpPr>
        <p:spPr>
          <a:xfrm>
            <a:off x="8955171" y="130804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CC5922-880E-4E61-891E-6BEB84E92C0F}"/>
              </a:ext>
            </a:extLst>
          </p:cNvPr>
          <p:cNvSpPr/>
          <p:nvPr/>
        </p:nvSpPr>
        <p:spPr>
          <a:xfrm>
            <a:off x="10079122" y="129773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5B605A-DA83-4B87-858A-A94D60629351}"/>
              </a:ext>
            </a:extLst>
          </p:cNvPr>
          <p:cNvSpPr/>
          <p:nvPr/>
        </p:nvSpPr>
        <p:spPr>
          <a:xfrm>
            <a:off x="3189167" y="197241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15ED67-BCDC-4C8C-8A07-AC847A37CBF1}"/>
              </a:ext>
            </a:extLst>
          </p:cNvPr>
          <p:cNvSpPr/>
          <p:nvPr/>
        </p:nvSpPr>
        <p:spPr>
          <a:xfrm>
            <a:off x="4351216" y="197241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68BE9D-4424-4B25-BF78-91DD19A258C1}"/>
              </a:ext>
            </a:extLst>
          </p:cNvPr>
          <p:cNvSpPr/>
          <p:nvPr/>
        </p:nvSpPr>
        <p:spPr>
          <a:xfrm>
            <a:off x="5487219" y="197561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BB2698-CF95-42C8-A5E8-473F8D1B10C0}"/>
              </a:ext>
            </a:extLst>
          </p:cNvPr>
          <p:cNvSpPr/>
          <p:nvPr/>
        </p:nvSpPr>
        <p:spPr>
          <a:xfrm>
            <a:off x="6638890" y="197485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B59E1C-6AE8-47FB-88BF-162A41015DC7}"/>
              </a:ext>
            </a:extLst>
          </p:cNvPr>
          <p:cNvSpPr/>
          <p:nvPr/>
        </p:nvSpPr>
        <p:spPr>
          <a:xfrm>
            <a:off x="7807410" y="197241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16F46F-7148-4E75-AF8C-59BE9C9C30A0}"/>
              </a:ext>
            </a:extLst>
          </p:cNvPr>
          <p:cNvSpPr/>
          <p:nvPr/>
        </p:nvSpPr>
        <p:spPr>
          <a:xfrm>
            <a:off x="10090356" y="196049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15186C-1C7A-4A1F-8274-059762062151}"/>
              </a:ext>
            </a:extLst>
          </p:cNvPr>
          <p:cNvSpPr/>
          <p:nvPr/>
        </p:nvSpPr>
        <p:spPr>
          <a:xfrm>
            <a:off x="3177933" y="263357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1376AA-51B1-49EC-B5FB-4D6AF2B72D26}"/>
              </a:ext>
            </a:extLst>
          </p:cNvPr>
          <p:cNvSpPr/>
          <p:nvPr/>
        </p:nvSpPr>
        <p:spPr>
          <a:xfrm>
            <a:off x="4339982" y="2633572"/>
            <a:ext cx="1020885" cy="515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443306-5416-4D9D-963F-858218C4B6F3}"/>
              </a:ext>
            </a:extLst>
          </p:cNvPr>
          <p:cNvSpPr/>
          <p:nvPr/>
        </p:nvSpPr>
        <p:spPr>
          <a:xfrm>
            <a:off x="5475985" y="2636773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814068-E41D-4076-AA9B-A0D966B68A00}"/>
              </a:ext>
            </a:extLst>
          </p:cNvPr>
          <p:cNvSpPr/>
          <p:nvPr/>
        </p:nvSpPr>
        <p:spPr>
          <a:xfrm>
            <a:off x="6627656" y="263601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17134E-87B9-44DA-B9C2-B3E900B581BD}"/>
              </a:ext>
            </a:extLst>
          </p:cNvPr>
          <p:cNvSpPr/>
          <p:nvPr/>
        </p:nvSpPr>
        <p:spPr>
          <a:xfrm>
            <a:off x="7796176" y="263357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9342B7-A30E-4568-94C6-2558CD1D8D19}"/>
              </a:ext>
            </a:extLst>
          </p:cNvPr>
          <p:cNvSpPr/>
          <p:nvPr/>
        </p:nvSpPr>
        <p:spPr>
          <a:xfrm>
            <a:off x="8955171" y="2631971"/>
            <a:ext cx="1020885" cy="5159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473152-6108-463D-8CA5-9D26B82C0CE1}"/>
              </a:ext>
            </a:extLst>
          </p:cNvPr>
          <p:cNvSpPr/>
          <p:nvPr/>
        </p:nvSpPr>
        <p:spPr>
          <a:xfrm>
            <a:off x="10079122" y="262165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C55791-C34A-4551-A6D3-6D4C5915DC3A}"/>
              </a:ext>
            </a:extLst>
          </p:cNvPr>
          <p:cNvSpPr/>
          <p:nvPr/>
        </p:nvSpPr>
        <p:spPr>
          <a:xfrm>
            <a:off x="3177933" y="329079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93F168-A231-44AA-A097-ED7B267BDE5C}"/>
              </a:ext>
            </a:extLst>
          </p:cNvPr>
          <p:cNvSpPr/>
          <p:nvPr/>
        </p:nvSpPr>
        <p:spPr>
          <a:xfrm>
            <a:off x="4339982" y="329079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50CB01-AEA0-4FC1-8F5D-AA04095873F1}"/>
              </a:ext>
            </a:extLst>
          </p:cNvPr>
          <p:cNvSpPr/>
          <p:nvPr/>
        </p:nvSpPr>
        <p:spPr>
          <a:xfrm>
            <a:off x="5475985" y="3293997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6381CC-E164-4275-94F6-8046B0DDB7B7}"/>
              </a:ext>
            </a:extLst>
          </p:cNvPr>
          <p:cNvSpPr/>
          <p:nvPr/>
        </p:nvSpPr>
        <p:spPr>
          <a:xfrm>
            <a:off x="6627656" y="329323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1150AE-4487-4E18-A781-235C9E71ABA3}"/>
              </a:ext>
            </a:extLst>
          </p:cNvPr>
          <p:cNvSpPr/>
          <p:nvPr/>
        </p:nvSpPr>
        <p:spPr>
          <a:xfrm>
            <a:off x="7796176" y="329079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6B9C06-6B36-4850-AFF8-C53FC8671ECA}"/>
              </a:ext>
            </a:extLst>
          </p:cNvPr>
          <p:cNvSpPr/>
          <p:nvPr/>
        </p:nvSpPr>
        <p:spPr>
          <a:xfrm>
            <a:off x="8955171" y="3289195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2CD792-711D-4359-BAD7-29F24DD2A6E2}"/>
              </a:ext>
            </a:extLst>
          </p:cNvPr>
          <p:cNvSpPr/>
          <p:nvPr/>
        </p:nvSpPr>
        <p:spPr>
          <a:xfrm>
            <a:off x="10079122" y="3278883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8A9A14-E49D-4C7B-89AD-0CC1DF6F1C6D}"/>
              </a:ext>
            </a:extLst>
          </p:cNvPr>
          <p:cNvSpPr/>
          <p:nvPr/>
        </p:nvSpPr>
        <p:spPr>
          <a:xfrm>
            <a:off x="3177933" y="391940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195D1F-6E36-410F-8069-310C6FB609E9}"/>
              </a:ext>
            </a:extLst>
          </p:cNvPr>
          <p:cNvSpPr/>
          <p:nvPr/>
        </p:nvSpPr>
        <p:spPr>
          <a:xfrm>
            <a:off x="4339982" y="391940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1DB9C9-1135-4300-B9B7-A57BA4D5DC8D}"/>
              </a:ext>
            </a:extLst>
          </p:cNvPr>
          <p:cNvSpPr/>
          <p:nvPr/>
        </p:nvSpPr>
        <p:spPr>
          <a:xfrm>
            <a:off x="5475985" y="392260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863B9-1000-4FCF-BC8A-65BB27C9EA33}"/>
              </a:ext>
            </a:extLst>
          </p:cNvPr>
          <p:cNvSpPr/>
          <p:nvPr/>
        </p:nvSpPr>
        <p:spPr>
          <a:xfrm>
            <a:off x="6627656" y="392184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6ABAF5-CD69-4673-A1BD-9C86A56EC310}"/>
              </a:ext>
            </a:extLst>
          </p:cNvPr>
          <p:cNvSpPr/>
          <p:nvPr/>
        </p:nvSpPr>
        <p:spPr>
          <a:xfrm>
            <a:off x="7796176" y="391940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D74216-81AE-4F65-844E-D86A78C50031}"/>
              </a:ext>
            </a:extLst>
          </p:cNvPr>
          <p:cNvSpPr/>
          <p:nvPr/>
        </p:nvSpPr>
        <p:spPr>
          <a:xfrm>
            <a:off x="8955171" y="3917807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54EE5B-F5D4-42CA-9B80-2C5B75A238A2}"/>
              </a:ext>
            </a:extLst>
          </p:cNvPr>
          <p:cNvSpPr/>
          <p:nvPr/>
        </p:nvSpPr>
        <p:spPr>
          <a:xfrm>
            <a:off x="10079122" y="3907495"/>
            <a:ext cx="1020885" cy="515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2CE8CF-8B86-4641-8695-34CCC77D78F5}"/>
              </a:ext>
            </a:extLst>
          </p:cNvPr>
          <p:cNvSpPr/>
          <p:nvPr/>
        </p:nvSpPr>
        <p:spPr>
          <a:xfrm>
            <a:off x="3189167" y="455590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2F98314-1839-4A16-B5D6-651E600D2A07}"/>
              </a:ext>
            </a:extLst>
          </p:cNvPr>
          <p:cNvSpPr/>
          <p:nvPr/>
        </p:nvSpPr>
        <p:spPr>
          <a:xfrm>
            <a:off x="4351216" y="455590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761DD5-451E-4EB8-80DB-64A0C23DEBB0}"/>
              </a:ext>
            </a:extLst>
          </p:cNvPr>
          <p:cNvSpPr/>
          <p:nvPr/>
        </p:nvSpPr>
        <p:spPr>
          <a:xfrm>
            <a:off x="5487219" y="4559107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4EE0EB-ED6E-462B-A1CC-2D4011DF2B30}"/>
              </a:ext>
            </a:extLst>
          </p:cNvPr>
          <p:cNvSpPr/>
          <p:nvPr/>
        </p:nvSpPr>
        <p:spPr>
          <a:xfrm>
            <a:off x="6638890" y="455834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D489DA-23EE-4CA6-AD87-AC87B6A8C077}"/>
              </a:ext>
            </a:extLst>
          </p:cNvPr>
          <p:cNvSpPr/>
          <p:nvPr/>
        </p:nvSpPr>
        <p:spPr>
          <a:xfrm>
            <a:off x="7807410" y="455590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84CF28-2270-4738-A21D-82D02F621E5B}"/>
              </a:ext>
            </a:extLst>
          </p:cNvPr>
          <p:cNvSpPr/>
          <p:nvPr/>
        </p:nvSpPr>
        <p:spPr>
          <a:xfrm>
            <a:off x="8966405" y="4554305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A76094-30E9-4B9A-AF17-3A26DA1FFE31}"/>
              </a:ext>
            </a:extLst>
          </p:cNvPr>
          <p:cNvSpPr/>
          <p:nvPr/>
        </p:nvSpPr>
        <p:spPr>
          <a:xfrm>
            <a:off x="10090356" y="4543993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180B76-0E37-45C3-85F8-DC96773C54DD}"/>
              </a:ext>
            </a:extLst>
          </p:cNvPr>
          <p:cNvSpPr/>
          <p:nvPr/>
        </p:nvSpPr>
        <p:spPr>
          <a:xfrm>
            <a:off x="3189167" y="517439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71FE68-7A3B-4322-80A1-7116D2EE96D9}"/>
              </a:ext>
            </a:extLst>
          </p:cNvPr>
          <p:cNvSpPr/>
          <p:nvPr/>
        </p:nvSpPr>
        <p:spPr>
          <a:xfrm>
            <a:off x="4339982" y="517195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6A1FF64-B3B5-4D7D-9D2A-84CF8CDB7DA5}"/>
              </a:ext>
            </a:extLst>
          </p:cNvPr>
          <p:cNvSpPr/>
          <p:nvPr/>
        </p:nvSpPr>
        <p:spPr>
          <a:xfrm>
            <a:off x="5482981" y="517195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348BEE-D1BA-4878-8A96-57A2155C4688}"/>
              </a:ext>
            </a:extLst>
          </p:cNvPr>
          <p:cNvSpPr/>
          <p:nvPr/>
        </p:nvSpPr>
        <p:spPr>
          <a:xfrm>
            <a:off x="6628509" y="5175153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5D4154-28B4-478F-A8C4-BF0A0CED96C1}"/>
              </a:ext>
            </a:extLst>
          </p:cNvPr>
          <p:cNvSpPr/>
          <p:nvPr/>
        </p:nvSpPr>
        <p:spPr>
          <a:xfrm>
            <a:off x="7789705" y="517439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0519C4-9F78-4E28-97A9-CE9A74DA3154}"/>
              </a:ext>
            </a:extLst>
          </p:cNvPr>
          <p:cNvSpPr/>
          <p:nvPr/>
        </p:nvSpPr>
        <p:spPr>
          <a:xfrm>
            <a:off x="8958225" y="517195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0E8D60-6A23-475F-8700-F7FC0424384F}"/>
              </a:ext>
            </a:extLst>
          </p:cNvPr>
          <p:cNvSpPr/>
          <p:nvPr/>
        </p:nvSpPr>
        <p:spPr>
          <a:xfrm>
            <a:off x="10098170" y="517035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F67EE6-91A1-4CD6-9BBD-E18AB3916116}"/>
              </a:ext>
            </a:extLst>
          </p:cNvPr>
          <p:cNvSpPr/>
          <p:nvPr/>
        </p:nvSpPr>
        <p:spPr>
          <a:xfrm>
            <a:off x="3284417" y="5834500"/>
            <a:ext cx="3172642" cy="4218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Holiday-01: 4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October 2021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6720327-EE3A-436C-91BB-A04F1CDA399D}"/>
              </a:ext>
            </a:extLst>
          </p:cNvPr>
          <p:cNvSpPr/>
          <p:nvPr/>
        </p:nvSpPr>
        <p:spPr>
          <a:xfrm>
            <a:off x="10079122" y="2195916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604F712-202F-467B-8D3A-0FEAFB93F931}"/>
              </a:ext>
            </a:extLst>
          </p:cNvPr>
          <p:cNvSpPr/>
          <p:nvPr/>
        </p:nvSpPr>
        <p:spPr>
          <a:xfrm>
            <a:off x="5476804" y="2883505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D84CE11-48D4-4240-A7EF-793B7EFDCE13}"/>
              </a:ext>
            </a:extLst>
          </p:cNvPr>
          <p:cNvSpPr/>
          <p:nvPr/>
        </p:nvSpPr>
        <p:spPr>
          <a:xfrm>
            <a:off x="4325165" y="4148755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3A55C86-1D8D-4B15-A655-6E1D2E4A4BBC}"/>
              </a:ext>
            </a:extLst>
          </p:cNvPr>
          <p:cNvSpPr/>
          <p:nvPr/>
        </p:nvSpPr>
        <p:spPr>
          <a:xfrm>
            <a:off x="4336928" y="3536858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D97A80A-05BA-4044-AA51-7EE6F6E95920}"/>
              </a:ext>
            </a:extLst>
          </p:cNvPr>
          <p:cNvSpPr/>
          <p:nvPr/>
        </p:nvSpPr>
        <p:spPr>
          <a:xfrm>
            <a:off x="4327674" y="2883505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829EB22-72A8-4773-B9DF-9F6DCBAB4F08}"/>
              </a:ext>
            </a:extLst>
          </p:cNvPr>
          <p:cNvSpPr/>
          <p:nvPr/>
        </p:nvSpPr>
        <p:spPr>
          <a:xfrm>
            <a:off x="3183531" y="4146393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E221182-861F-49FC-8E45-394EF93F4175}"/>
              </a:ext>
            </a:extLst>
          </p:cNvPr>
          <p:cNvSpPr/>
          <p:nvPr/>
        </p:nvSpPr>
        <p:spPr>
          <a:xfrm>
            <a:off x="3191367" y="3538219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86FEDA2-7B4B-42AB-B6B5-C25943713399}"/>
              </a:ext>
            </a:extLst>
          </p:cNvPr>
          <p:cNvSpPr/>
          <p:nvPr/>
        </p:nvSpPr>
        <p:spPr>
          <a:xfrm>
            <a:off x="3196292" y="2867806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F67B82D-BF68-409C-95D1-2290399AC82E}"/>
              </a:ext>
            </a:extLst>
          </p:cNvPr>
          <p:cNvSpPr/>
          <p:nvPr/>
        </p:nvSpPr>
        <p:spPr>
          <a:xfrm>
            <a:off x="3191367" y="4796188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C65E595-309B-4158-8A25-CE61F53CA1C7}"/>
              </a:ext>
            </a:extLst>
          </p:cNvPr>
          <p:cNvSpPr/>
          <p:nvPr/>
        </p:nvSpPr>
        <p:spPr>
          <a:xfrm>
            <a:off x="4348162" y="4796188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FEB402E-159F-4CEC-A434-1CD77CF9103D}"/>
              </a:ext>
            </a:extLst>
          </p:cNvPr>
          <p:cNvSpPr/>
          <p:nvPr/>
        </p:nvSpPr>
        <p:spPr>
          <a:xfrm>
            <a:off x="5495972" y="4778220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9818255-1B5C-452C-AA7B-6FF7E1B78FC5}"/>
              </a:ext>
            </a:extLst>
          </p:cNvPr>
          <p:cNvSpPr/>
          <p:nvPr/>
        </p:nvSpPr>
        <p:spPr>
          <a:xfrm>
            <a:off x="6650450" y="4796188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E8AD84-2686-4806-9A93-A6954A708213}"/>
              </a:ext>
            </a:extLst>
          </p:cNvPr>
          <p:cNvSpPr/>
          <p:nvPr/>
        </p:nvSpPr>
        <p:spPr>
          <a:xfrm>
            <a:off x="7802682" y="4788531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E03C4A2-8E63-4C25-A427-0F67399B9324}"/>
              </a:ext>
            </a:extLst>
          </p:cNvPr>
          <p:cNvSpPr/>
          <p:nvPr/>
        </p:nvSpPr>
        <p:spPr>
          <a:xfrm>
            <a:off x="8975810" y="4799053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B7310CB-A3BF-4416-825F-46C48063AC9D}"/>
              </a:ext>
            </a:extLst>
          </p:cNvPr>
          <p:cNvSpPr/>
          <p:nvPr/>
        </p:nvSpPr>
        <p:spPr>
          <a:xfrm>
            <a:off x="10079122" y="4788532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7617EF0-F1FD-4E0F-B3F3-ABE3BD0C782E}"/>
              </a:ext>
            </a:extLst>
          </p:cNvPr>
          <p:cNvSpPr/>
          <p:nvPr/>
        </p:nvSpPr>
        <p:spPr>
          <a:xfrm>
            <a:off x="3191367" y="5416198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05A221F-7B45-46DC-8A2E-233FE6D8011A}"/>
              </a:ext>
            </a:extLst>
          </p:cNvPr>
          <p:cNvSpPr/>
          <p:nvPr/>
        </p:nvSpPr>
        <p:spPr>
          <a:xfrm>
            <a:off x="10061420" y="2861724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828B9B4-C23F-4272-9151-4EFDD76F83EE}"/>
              </a:ext>
            </a:extLst>
          </p:cNvPr>
          <p:cNvSpPr/>
          <p:nvPr/>
        </p:nvSpPr>
        <p:spPr>
          <a:xfrm>
            <a:off x="8943408" y="4148755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7D8CF05-2711-4EC6-8709-7AA302334949}"/>
              </a:ext>
            </a:extLst>
          </p:cNvPr>
          <p:cNvSpPr/>
          <p:nvPr/>
        </p:nvSpPr>
        <p:spPr>
          <a:xfrm>
            <a:off x="8955171" y="3513059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481EF21-B090-431E-A621-748A7BB39E35}"/>
              </a:ext>
            </a:extLst>
          </p:cNvPr>
          <p:cNvSpPr/>
          <p:nvPr/>
        </p:nvSpPr>
        <p:spPr>
          <a:xfrm>
            <a:off x="8964696" y="2871000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6F351E9-E999-4DDF-8BEC-8334035F4DCE}"/>
              </a:ext>
            </a:extLst>
          </p:cNvPr>
          <p:cNvSpPr/>
          <p:nvPr/>
        </p:nvSpPr>
        <p:spPr>
          <a:xfrm>
            <a:off x="7792249" y="4158973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7929557-5943-4153-A88F-BF3F377511D4}"/>
              </a:ext>
            </a:extLst>
          </p:cNvPr>
          <p:cNvSpPr/>
          <p:nvPr/>
        </p:nvSpPr>
        <p:spPr>
          <a:xfrm>
            <a:off x="7784288" y="3529270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1121C7C-658B-42C8-B431-3911539B36CB}"/>
              </a:ext>
            </a:extLst>
          </p:cNvPr>
          <p:cNvSpPr/>
          <p:nvPr/>
        </p:nvSpPr>
        <p:spPr>
          <a:xfrm>
            <a:off x="7779327" y="2870089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BE6422-F61A-488F-BA82-5E65F3C44EE4}"/>
              </a:ext>
            </a:extLst>
          </p:cNvPr>
          <p:cNvSpPr/>
          <p:nvPr/>
        </p:nvSpPr>
        <p:spPr>
          <a:xfrm>
            <a:off x="6640234" y="4148755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CA0C0C4-F841-4E05-BA3B-840224F4B5DF}"/>
              </a:ext>
            </a:extLst>
          </p:cNvPr>
          <p:cNvSpPr/>
          <p:nvPr/>
        </p:nvSpPr>
        <p:spPr>
          <a:xfrm>
            <a:off x="6611988" y="3529270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EF54A85-4FA3-460B-A77C-97FFD27CF655}"/>
              </a:ext>
            </a:extLst>
          </p:cNvPr>
          <p:cNvSpPr/>
          <p:nvPr/>
        </p:nvSpPr>
        <p:spPr>
          <a:xfrm>
            <a:off x="6620494" y="2883504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A041E6A-3FD1-401A-9281-E4C836F7DB8A}"/>
              </a:ext>
            </a:extLst>
          </p:cNvPr>
          <p:cNvSpPr/>
          <p:nvPr/>
        </p:nvSpPr>
        <p:spPr>
          <a:xfrm>
            <a:off x="5476804" y="4159369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9679C19-222C-4A6F-870C-09D51A34EE8B}"/>
              </a:ext>
            </a:extLst>
          </p:cNvPr>
          <p:cNvSpPr/>
          <p:nvPr/>
        </p:nvSpPr>
        <p:spPr>
          <a:xfrm>
            <a:off x="5476804" y="3520338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63EA2D3-1F60-476F-9B24-11F54D12CA82}"/>
              </a:ext>
            </a:extLst>
          </p:cNvPr>
          <p:cNvSpPr/>
          <p:nvPr/>
        </p:nvSpPr>
        <p:spPr>
          <a:xfrm>
            <a:off x="10090356" y="4156075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5B8B47-AF49-4EE2-9681-A01F9192C38B}"/>
              </a:ext>
            </a:extLst>
          </p:cNvPr>
          <p:cNvSpPr/>
          <p:nvPr/>
        </p:nvSpPr>
        <p:spPr>
          <a:xfrm>
            <a:off x="10090356" y="3527729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3EEF61-948D-414E-80BB-A1A23FA8365E}"/>
              </a:ext>
            </a:extLst>
          </p:cNvPr>
          <p:cNvSpPr/>
          <p:nvPr/>
        </p:nvSpPr>
        <p:spPr>
          <a:xfrm>
            <a:off x="401061" y="416859"/>
            <a:ext cx="2415985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Channels</a:t>
            </a:r>
          </a:p>
        </p:txBody>
      </p:sp>
      <p:pic>
        <p:nvPicPr>
          <p:cNvPr id="102" name="Graphic 101" descr="School girl">
            <a:extLst>
              <a:ext uri="{FF2B5EF4-FFF2-40B4-BE49-F238E27FC236}">
                <a16:creationId xmlns:a16="http://schemas.microsoft.com/office/drawing/2014/main" id="{C34096FE-DA89-46F5-B2D9-DE2A922F6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5522" y="392561"/>
            <a:ext cx="583380" cy="602430"/>
          </a:xfrm>
          <a:prstGeom prst="rect">
            <a:avLst/>
          </a:prstGeom>
        </p:spPr>
      </p:pic>
      <p:pic>
        <p:nvPicPr>
          <p:cNvPr id="103" name="Graphic 102" descr="Gears">
            <a:extLst>
              <a:ext uri="{FF2B5EF4-FFF2-40B4-BE49-F238E27FC236}">
                <a16:creationId xmlns:a16="http://schemas.microsoft.com/office/drawing/2014/main" id="{56525511-17B0-441C-9B42-E478EF666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951" y="455997"/>
            <a:ext cx="507309" cy="523875"/>
          </a:xfrm>
          <a:prstGeom prst="rect">
            <a:avLst/>
          </a:prstGeom>
        </p:spPr>
      </p:pic>
      <p:pic>
        <p:nvPicPr>
          <p:cNvPr id="104" name="Graphic 103" descr="Questions">
            <a:extLst>
              <a:ext uri="{FF2B5EF4-FFF2-40B4-BE49-F238E27FC236}">
                <a16:creationId xmlns:a16="http://schemas.microsoft.com/office/drawing/2014/main" id="{0A20B2B7-FC5D-45FE-B2C9-5C0688D10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605" y="5870083"/>
            <a:ext cx="553835" cy="553835"/>
          </a:xfrm>
          <a:prstGeom prst="rect">
            <a:avLst/>
          </a:prstGeom>
        </p:spPr>
      </p:pic>
      <p:pic>
        <p:nvPicPr>
          <p:cNvPr id="105" name="Graphic 104" descr="Shoe footprints">
            <a:extLst>
              <a:ext uri="{FF2B5EF4-FFF2-40B4-BE49-F238E27FC236}">
                <a16:creationId xmlns:a16="http://schemas.microsoft.com/office/drawing/2014/main" id="{BEB4AD2A-2BD0-4F79-A0F2-F3C9036B57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735" y="5124672"/>
            <a:ext cx="561975" cy="561975"/>
          </a:xfrm>
          <a:prstGeom prst="rect">
            <a:avLst/>
          </a:prstGeom>
        </p:spPr>
      </p:pic>
      <p:pic>
        <p:nvPicPr>
          <p:cNvPr id="106" name="Graphic 105" descr="Checklist">
            <a:extLst>
              <a:ext uri="{FF2B5EF4-FFF2-40B4-BE49-F238E27FC236}">
                <a16:creationId xmlns:a16="http://schemas.microsoft.com/office/drawing/2014/main" id="{37DA9198-93DC-423F-B7F8-23534DEEA3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412" y="4295997"/>
            <a:ext cx="571500" cy="571500"/>
          </a:xfrm>
          <a:prstGeom prst="rect">
            <a:avLst/>
          </a:prstGeom>
        </p:spPr>
      </p:pic>
      <p:pic>
        <p:nvPicPr>
          <p:cNvPr id="107" name="Graphic 106" descr="Clapping hands">
            <a:extLst>
              <a:ext uri="{FF2B5EF4-FFF2-40B4-BE49-F238E27FC236}">
                <a16:creationId xmlns:a16="http://schemas.microsoft.com/office/drawing/2014/main" id="{1E63D45C-3EE3-4BDF-A3FE-B90375B2F0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1534" y="3396098"/>
            <a:ext cx="677983" cy="677983"/>
          </a:xfrm>
          <a:prstGeom prst="rect">
            <a:avLst/>
          </a:prstGeom>
        </p:spPr>
      </p:pic>
      <p:pic>
        <p:nvPicPr>
          <p:cNvPr id="108" name="Graphic 107" descr="Subtitles RTL">
            <a:extLst>
              <a:ext uri="{FF2B5EF4-FFF2-40B4-BE49-F238E27FC236}">
                <a16:creationId xmlns:a16="http://schemas.microsoft.com/office/drawing/2014/main" id="{1ED2D357-54BB-42D6-85D8-91DCD092F5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1534" y="2689538"/>
            <a:ext cx="677983" cy="677983"/>
          </a:xfrm>
          <a:prstGeom prst="rect">
            <a:avLst/>
          </a:prstGeom>
        </p:spPr>
      </p:pic>
      <p:pic>
        <p:nvPicPr>
          <p:cNvPr id="109" name="Graphic 108" descr="Alarm clock">
            <a:extLst>
              <a:ext uri="{FF2B5EF4-FFF2-40B4-BE49-F238E27FC236}">
                <a16:creationId xmlns:a16="http://schemas.microsoft.com/office/drawing/2014/main" id="{234493E1-C941-4BB7-8391-B966AB9233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0170" y="1884242"/>
            <a:ext cx="677983" cy="677983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D83075DB-72DE-4463-8B83-A480E79790E7}"/>
              </a:ext>
            </a:extLst>
          </p:cNvPr>
          <p:cNvSpPr/>
          <p:nvPr/>
        </p:nvSpPr>
        <p:spPr>
          <a:xfrm>
            <a:off x="6562652" y="5856914"/>
            <a:ext cx="3172642" cy="4218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Holiday-02: 23</a:t>
            </a:r>
            <a:r>
              <a:rPr lang="en-US" baseline="30000" dirty="0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 October 2021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03D5992-45F4-48D7-A8F2-E65F984E6590}"/>
              </a:ext>
            </a:extLst>
          </p:cNvPr>
          <p:cNvSpPr/>
          <p:nvPr/>
        </p:nvSpPr>
        <p:spPr>
          <a:xfrm>
            <a:off x="5507207" y="699602"/>
            <a:ext cx="1995850" cy="421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Month, year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EBB3382-3426-4906-AD21-D5210A056A48}"/>
              </a:ext>
            </a:extLst>
          </p:cNvPr>
          <p:cNvSpPr/>
          <p:nvPr/>
        </p:nvSpPr>
        <p:spPr>
          <a:xfrm>
            <a:off x="7739444" y="699602"/>
            <a:ext cx="1020885" cy="421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Days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BB91B34-06B9-4C50-802C-886EFB776C89}"/>
              </a:ext>
            </a:extLst>
          </p:cNvPr>
          <p:cNvSpPr/>
          <p:nvPr/>
        </p:nvSpPr>
        <p:spPr>
          <a:xfrm>
            <a:off x="10906614" y="1912800"/>
            <a:ext cx="1020885" cy="421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656C5D1-7E17-46D8-A10E-35581FEADE16}"/>
              </a:ext>
            </a:extLst>
          </p:cNvPr>
          <p:cNvSpPr/>
          <p:nvPr/>
        </p:nvSpPr>
        <p:spPr>
          <a:xfrm>
            <a:off x="6071150" y="2086020"/>
            <a:ext cx="1274152" cy="14702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events scheduled at time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9C667E03-1534-4DFE-861A-26CA5001EEE4}"/>
              </a:ext>
            </a:extLst>
          </p:cNvPr>
          <p:cNvSpPr/>
          <p:nvPr/>
        </p:nvSpPr>
        <p:spPr>
          <a:xfrm>
            <a:off x="9909751" y="5640496"/>
            <a:ext cx="2099861" cy="6863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Holidays in Working Calendar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12CFED2-36A0-4DAC-ADAD-BC2031406692}"/>
              </a:ext>
            </a:extLst>
          </p:cNvPr>
          <p:cNvCxnSpPr/>
          <p:nvPr/>
        </p:nvCxnSpPr>
        <p:spPr>
          <a:xfrm flipH="1">
            <a:off x="4611482" y="2486760"/>
            <a:ext cx="1459668" cy="403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EB9BF97-B5C9-4354-8FB7-63A488E73792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7306993" y="2436380"/>
            <a:ext cx="603994" cy="43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304ABA7-8DB8-4137-BAB7-DA30E5856EC1}"/>
              </a:ext>
            </a:extLst>
          </p:cNvPr>
          <p:cNvCxnSpPr>
            <a:cxnSpLocks/>
          </p:cNvCxnSpPr>
          <p:nvPr/>
        </p:nvCxnSpPr>
        <p:spPr>
          <a:xfrm>
            <a:off x="7306993" y="3170076"/>
            <a:ext cx="603994" cy="43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F2E5E2B-B035-449E-BC5B-C8E11814E91B}"/>
              </a:ext>
            </a:extLst>
          </p:cNvPr>
          <p:cNvCxnSpPr/>
          <p:nvPr/>
        </p:nvCxnSpPr>
        <p:spPr>
          <a:xfrm flipH="1">
            <a:off x="4583751" y="3286912"/>
            <a:ext cx="1459668" cy="403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3E3D436-E6E4-44E5-81EE-D7A162586287}"/>
              </a:ext>
            </a:extLst>
          </p:cNvPr>
          <p:cNvCxnSpPr>
            <a:cxnSpLocks/>
          </p:cNvCxnSpPr>
          <p:nvPr/>
        </p:nvCxnSpPr>
        <p:spPr>
          <a:xfrm flipH="1">
            <a:off x="5219893" y="915394"/>
            <a:ext cx="373910" cy="6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F804ADB-21F0-4AAB-A357-C1016F259F21}"/>
              </a:ext>
            </a:extLst>
          </p:cNvPr>
          <p:cNvCxnSpPr>
            <a:cxnSpLocks/>
          </p:cNvCxnSpPr>
          <p:nvPr/>
        </p:nvCxnSpPr>
        <p:spPr>
          <a:xfrm flipH="1">
            <a:off x="8148973" y="1087369"/>
            <a:ext cx="4264" cy="32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B3BAE7-7D43-4BD1-A068-F330AE09B741}"/>
              </a:ext>
            </a:extLst>
          </p:cNvPr>
          <p:cNvCxnSpPr>
            <a:cxnSpLocks/>
          </p:cNvCxnSpPr>
          <p:nvPr/>
        </p:nvCxnSpPr>
        <p:spPr>
          <a:xfrm flipH="1">
            <a:off x="10939790" y="2354902"/>
            <a:ext cx="4264" cy="32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DE12A3E-0DEB-4B64-BEE9-0E976F1D4A49}"/>
              </a:ext>
            </a:extLst>
          </p:cNvPr>
          <p:cNvCxnSpPr>
            <a:cxnSpLocks/>
          </p:cNvCxnSpPr>
          <p:nvPr/>
        </p:nvCxnSpPr>
        <p:spPr>
          <a:xfrm flipH="1">
            <a:off x="9634064" y="6057694"/>
            <a:ext cx="373910" cy="6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AAAB572-F19F-42AF-BC33-179328289F5C}"/>
              </a:ext>
            </a:extLst>
          </p:cNvPr>
          <p:cNvCxnSpPr>
            <a:cxnSpLocks/>
          </p:cNvCxnSpPr>
          <p:nvPr/>
        </p:nvCxnSpPr>
        <p:spPr>
          <a:xfrm flipH="1" flipV="1">
            <a:off x="10752835" y="4312344"/>
            <a:ext cx="106849" cy="138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EB7D3369-5A0A-49C3-941F-9EB49BEE9E15}"/>
              </a:ext>
            </a:extLst>
          </p:cNvPr>
          <p:cNvSpPr/>
          <p:nvPr/>
        </p:nvSpPr>
        <p:spPr>
          <a:xfrm>
            <a:off x="1228218" y="1181100"/>
            <a:ext cx="1640480" cy="9049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Upcoming</a:t>
            </a:r>
          </a:p>
          <a:p>
            <a:pPr algn="ctr"/>
            <a:r>
              <a:rPr lang="en-US" dirty="0"/>
              <a:t>Meetings in a week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9B65E99B-BB6A-4D75-BB5D-8FD58154E8FC}"/>
              </a:ext>
            </a:extLst>
          </p:cNvPr>
          <p:cNvSpPr/>
          <p:nvPr/>
        </p:nvSpPr>
        <p:spPr>
          <a:xfrm>
            <a:off x="8947847" y="579791"/>
            <a:ext cx="2095597" cy="6013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Create an event +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795955B-C463-4EC1-86A3-AD3E95C981F4}"/>
              </a:ext>
            </a:extLst>
          </p:cNvPr>
          <p:cNvSpPr/>
          <p:nvPr/>
        </p:nvSpPr>
        <p:spPr>
          <a:xfrm>
            <a:off x="1185390" y="2303474"/>
            <a:ext cx="1678070" cy="586471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 2021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A8C1247-6A5C-4D85-94FA-D18B588DAD82}"/>
              </a:ext>
            </a:extLst>
          </p:cNvPr>
          <p:cNvSpPr/>
          <p:nvPr/>
        </p:nvSpPr>
        <p:spPr>
          <a:xfrm>
            <a:off x="1200150" y="2997503"/>
            <a:ext cx="1653706" cy="909992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10/1/2021:</a:t>
            </a:r>
          </a:p>
          <a:p>
            <a:pPr algn="ctr"/>
            <a:r>
              <a:rPr lang="en-US" dirty="0"/>
              <a:t>Meeting 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6D4A74D-22C8-4F78-8B39-2289AB7F8E95}"/>
              </a:ext>
            </a:extLst>
          </p:cNvPr>
          <p:cNvSpPr/>
          <p:nvPr/>
        </p:nvSpPr>
        <p:spPr>
          <a:xfrm>
            <a:off x="1200150" y="4035318"/>
            <a:ext cx="1661478" cy="909992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10/1/2021:</a:t>
            </a:r>
          </a:p>
          <a:p>
            <a:pPr algn="ctr"/>
            <a:r>
              <a:rPr lang="en-US" dirty="0"/>
              <a:t>Meeting B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09F2C0B-7F0B-4C64-B16E-9FD51BD999DC}"/>
              </a:ext>
            </a:extLst>
          </p:cNvPr>
          <p:cNvSpPr/>
          <p:nvPr/>
        </p:nvSpPr>
        <p:spPr>
          <a:xfrm>
            <a:off x="1178193" y="5053090"/>
            <a:ext cx="1664504" cy="909992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10/5/2021:</a:t>
            </a:r>
          </a:p>
          <a:p>
            <a:pPr algn="ctr"/>
            <a:r>
              <a:rPr lang="en-US" dirty="0"/>
              <a:t>Meeting C</a:t>
            </a:r>
          </a:p>
        </p:txBody>
      </p:sp>
      <p:pic>
        <p:nvPicPr>
          <p:cNvPr id="137" name="Graphic 136" descr="Cursor">
            <a:extLst>
              <a:ext uri="{FF2B5EF4-FFF2-40B4-BE49-F238E27FC236}">
                <a16:creationId xmlns:a16="http://schemas.microsoft.com/office/drawing/2014/main" id="{2FFB5E21-2328-4B5A-B657-CA359E80E6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93251" y="4124547"/>
            <a:ext cx="914400" cy="914400"/>
          </a:xfrm>
          <a:prstGeom prst="rect">
            <a:avLst/>
          </a:prstGeom>
        </p:spPr>
      </p:pic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21CCF7A-9027-48D4-933C-D7D3C8C6BC35}"/>
              </a:ext>
            </a:extLst>
          </p:cNvPr>
          <p:cNvSpPr/>
          <p:nvPr/>
        </p:nvSpPr>
        <p:spPr>
          <a:xfrm>
            <a:off x="5954503" y="4760284"/>
            <a:ext cx="3533579" cy="705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this meeting number to see an advanced meeting schedule</a:t>
            </a:r>
          </a:p>
        </p:txBody>
      </p:sp>
      <p:pic>
        <p:nvPicPr>
          <p:cNvPr id="123" name="Graphic 122" descr="Bells">
            <a:extLst>
              <a:ext uri="{FF2B5EF4-FFF2-40B4-BE49-F238E27FC236}">
                <a16:creationId xmlns:a16="http://schemas.microsoft.com/office/drawing/2014/main" id="{23B0951B-D233-4E5A-983C-35AE48FABE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2000" y="404865"/>
            <a:ext cx="624216" cy="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3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05576E-95B6-4409-96E3-6E52D108830B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9EB2B46-0254-4FDE-A763-B79A0E60A88F}"/>
              </a:ext>
            </a:extLst>
          </p:cNvPr>
          <p:cNvSpPr/>
          <p:nvPr/>
        </p:nvSpPr>
        <p:spPr>
          <a:xfrm>
            <a:off x="343911" y="285749"/>
            <a:ext cx="2620073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D61AC22-3DA3-4633-A784-B855CD9D226E}"/>
              </a:ext>
            </a:extLst>
          </p:cNvPr>
          <p:cNvSpPr/>
          <p:nvPr/>
        </p:nvSpPr>
        <p:spPr>
          <a:xfrm>
            <a:off x="58102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FDC284-0B60-4B88-8E54-527D54B42A5B}"/>
              </a:ext>
            </a:extLst>
          </p:cNvPr>
          <p:cNvSpPr/>
          <p:nvPr/>
        </p:nvSpPr>
        <p:spPr>
          <a:xfrm>
            <a:off x="3132017" y="466726"/>
            <a:ext cx="8021758" cy="596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A6B482-72BD-471D-878B-4857EA5949B0}"/>
              </a:ext>
            </a:extLst>
          </p:cNvPr>
          <p:cNvSpPr/>
          <p:nvPr/>
        </p:nvSpPr>
        <p:spPr>
          <a:xfrm>
            <a:off x="8966405" y="1970810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pic>
        <p:nvPicPr>
          <p:cNvPr id="2" name="Graphic 1" descr="Daily calendar">
            <a:extLst>
              <a:ext uri="{FF2B5EF4-FFF2-40B4-BE49-F238E27FC236}">
                <a16:creationId xmlns:a16="http://schemas.microsoft.com/office/drawing/2014/main" id="{FE6F7397-80F9-4695-8E55-500D9B43F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849" y="1087369"/>
            <a:ext cx="677983" cy="67798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9C35956-BFF3-4FDC-8F63-FF868AD721CC}"/>
              </a:ext>
            </a:extLst>
          </p:cNvPr>
          <p:cNvSpPr/>
          <p:nvPr/>
        </p:nvSpPr>
        <p:spPr>
          <a:xfrm>
            <a:off x="190429" y="2051043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90E556-0F22-4F55-98C9-B0ADFBF20E10}"/>
              </a:ext>
            </a:extLst>
          </p:cNvPr>
          <p:cNvCxnSpPr>
            <a:cxnSpLocks/>
          </p:cNvCxnSpPr>
          <p:nvPr/>
        </p:nvCxnSpPr>
        <p:spPr>
          <a:xfrm>
            <a:off x="8699706" y="1950199"/>
            <a:ext cx="276225" cy="3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BD13A4-C87F-4A05-A12C-F71586334367}"/>
              </a:ext>
            </a:extLst>
          </p:cNvPr>
          <p:cNvSpPr/>
          <p:nvPr/>
        </p:nvSpPr>
        <p:spPr>
          <a:xfrm>
            <a:off x="3189167" y="665150"/>
            <a:ext cx="2171700" cy="51595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 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1DBFE-6B07-41DD-A1BA-A8AE37F948F2}"/>
              </a:ext>
            </a:extLst>
          </p:cNvPr>
          <p:cNvSpPr/>
          <p:nvPr/>
        </p:nvSpPr>
        <p:spPr>
          <a:xfrm>
            <a:off x="3177933" y="130964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4971D-5601-445A-BED5-60AACF2CE3AD}"/>
              </a:ext>
            </a:extLst>
          </p:cNvPr>
          <p:cNvSpPr/>
          <p:nvPr/>
        </p:nvSpPr>
        <p:spPr>
          <a:xfrm>
            <a:off x="4339982" y="130964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2F1F80-1D8E-41A9-B4CC-E39853090E32}"/>
              </a:ext>
            </a:extLst>
          </p:cNvPr>
          <p:cNvSpPr/>
          <p:nvPr/>
        </p:nvSpPr>
        <p:spPr>
          <a:xfrm>
            <a:off x="5475985" y="1312850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2654E5-2C83-4C81-ABAA-F43E337C806C}"/>
              </a:ext>
            </a:extLst>
          </p:cNvPr>
          <p:cNvSpPr/>
          <p:nvPr/>
        </p:nvSpPr>
        <p:spPr>
          <a:xfrm>
            <a:off x="6627656" y="131208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0A2F8E-3B3B-4C02-BF46-37E107D4145E}"/>
              </a:ext>
            </a:extLst>
          </p:cNvPr>
          <p:cNvSpPr/>
          <p:nvPr/>
        </p:nvSpPr>
        <p:spPr>
          <a:xfrm>
            <a:off x="7796176" y="130964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FFCCCD-A685-4F93-BFE7-191FF010C7D2}"/>
              </a:ext>
            </a:extLst>
          </p:cNvPr>
          <p:cNvSpPr/>
          <p:nvPr/>
        </p:nvSpPr>
        <p:spPr>
          <a:xfrm>
            <a:off x="8955171" y="130804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CC5922-880E-4E61-891E-6BEB84E92C0F}"/>
              </a:ext>
            </a:extLst>
          </p:cNvPr>
          <p:cNvSpPr/>
          <p:nvPr/>
        </p:nvSpPr>
        <p:spPr>
          <a:xfrm>
            <a:off x="10079122" y="129773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5B605A-DA83-4B87-858A-A94D60629351}"/>
              </a:ext>
            </a:extLst>
          </p:cNvPr>
          <p:cNvSpPr/>
          <p:nvPr/>
        </p:nvSpPr>
        <p:spPr>
          <a:xfrm>
            <a:off x="3189167" y="197241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15ED67-BCDC-4C8C-8A07-AC847A37CBF1}"/>
              </a:ext>
            </a:extLst>
          </p:cNvPr>
          <p:cNvSpPr/>
          <p:nvPr/>
        </p:nvSpPr>
        <p:spPr>
          <a:xfrm>
            <a:off x="4351216" y="197241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68BE9D-4424-4B25-BF78-91DD19A258C1}"/>
              </a:ext>
            </a:extLst>
          </p:cNvPr>
          <p:cNvSpPr/>
          <p:nvPr/>
        </p:nvSpPr>
        <p:spPr>
          <a:xfrm>
            <a:off x="5487219" y="197561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BB2698-CF95-42C8-A5E8-473F8D1B10C0}"/>
              </a:ext>
            </a:extLst>
          </p:cNvPr>
          <p:cNvSpPr/>
          <p:nvPr/>
        </p:nvSpPr>
        <p:spPr>
          <a:xfrm>
            <a:off x="6638890" y="197485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B59E1C-6AE8-47FB-88BF-162A41015DC7}"/>
              </a:ext>
            </a:extLst>
          </p:cNvPr>
          <p:cNvSpPr/>
          <p:nvPr/>
        </p:nvSpPr>
        <p:spPr>
          <a:xfrm>
            <a:off x="7807410" y="197241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16F46F-7148-4E75-AF8C-59BE9C9C30A0}"/>
              </a:ext>
            </a:extLst>
          </p:cNvPr>
          <p:cNvSpPr/>
          <p:nvPr/>
        </p:nvSpPr>
        <p:spPr>
          <a:xfrm>
            <a:off x="10090356" y="196049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15186C-1C7A-4A1F-8274-059762062151}"/>
              </a:ext>
            </a:extLst>
          </p:cNvPr>
          <p:cNvSpPr/>
          <p:nvPr/>
        </p:nvSpPr>
        <p:spPr>
          <a:xfrm>
            <a:off x="3177933" y="263357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1376AA-51B1-49EC-B5FB-4D6AF2B72D26}"/>
              </a:ext>
            </a:extLst>
          </p:cNvPr>
          <p:cNvSpPr/>
          <p:nvPr/>
        </p:nvSpPr>
        <p:spPr>
          <a:xfrm>
            <a:off x="4339982" y="2633572"/>
            <a:ext cx="1020885" cy="51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443306-5416-4D9D-963F-858218C4B6F3}"/>
              </a:ext>
            </a:extLst>
          </p:cNvPr>
          <p:cNvSpPr/>
          <p:nvPr/>
        </p:nvSpPr>
        <p:spPr>
          <a:xfrm>
            <a:off x="5475985" y="2636773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814068-E41D-4076-AA9B-A0D966B68A00}"/>
              </a:ext>
            </a:extLst>
          </p:cNvPr>
          <p:cNvSpPr/>
          <p:nvPr/>
        </p:nvSpPr>
        <p:spPr>
          <a:xfrm>
            <a:off x="6627656" y="263601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17134E-87B9-44DA-B9C2-B3E900B581BD}"/>
              </a:ext>
            </a:extLst>
          </p:cNvPr>
          <p:cNvSpPr/>
          <p:nvPr/>
        </p:nvSpPr>
        <p:spPr>
          <a:xfrm>
            <a:off x="7796176" y="263357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9342B7-A30E-4568-94C6-2558CD1D8D19}"/>
              </a:ext>
            </a:extLst>
          </p:cNvPr>
          <p:cNvSpPr/>
          <p:nvPr/>
        </p:nvSpPr>
        <p:spPr>
          <a:xfrm>
            <a:off x="8955171" y="263197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473152-6108-463D-8CA5-9D26B82C0CE1}"/>
              </a:ext>
            </a:extLst>
          </p:cNvPr>
          <p:cNvSpPr/>
          <p:nvPr/>
        </p:nvSpPr>
        <p:spPr>
          <a:xfrm>
            <a:off x="10079122" y="262165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C55791-C34A-4551-A6D3-6D4C5915DC3A}"/>
              </a:ext>
            </a:extLst>
          </p:cNvPr>
          <p:cNvSpPr/>
          <p:nvPr/>
        </p:nvSpPr>
        <p:spPr>
          <a:xfrm>
            <a:off x="3177933" y="329079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93F168-A231-44AA-A097-ED7B267BDE5C}"/>
              </a:ext>
            </a:extLst>
          </p:cNvPr>
          <p:cNvSpPr/>
          <p:nvPr/>
        </p:nvSpPr>
        <p:spPr>
          <a:xfrm>
            <a:off x="4339982" y="329079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50CB01-AEA0-4FC1-8F5D-AA04095873F1}"/>
              </a:ext>
            </a:extLst>
          </p:cNvPr>
          <p:cNvSpPr/>
          <p:nvPr/>
        </p:nvSpPr>
        <p:spPr>
          <a:xfrm>
            <a:off x="5475985" y="3293997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6381CC-E164-4275-94F6-8046B0DDB7B7}"/>
              </a:ext>
            </a:extLst>
          </p:cNvPr>
          <p:cNvSpPr/>
          <p:nvPr/>
        </p:nvSpPr>
        <p:spPr>
          <a:xfrm>
            <a:off x="6627656" y="329323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1150AE-4487-4E18-A781-235C9E71ABA3}"/>
              </a:ext>
            </a:extLst>
          </p:cNvPr>
          <p:cNvSpPr/>
          <p:nvPr/>
        </p:nvSpPr>
        <p:spPr>
          <a:xfrm>
            <a:off x="7796176" y="329079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6B9C06-6B36-4850-AFF8-C53FC8671ECA}"/>
              </a:ext>
            </a:extLst>
          </p:cNvPr>
          <p:cNvSpPr/>
          <p:nvPr/>
        </p:nvSpPr>
        <p:spPr>
          <a:xfrm>
            <a:off x="8955171" y="3289195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2CD792-711D-4359-BAD7-29F24DD2A6E2}"/>
              </a:ext>
            </a:extLst>
          </p:cNvPr>
          <p:cNvSpPr/>
          <p:nvPr/>
        </p:nvSpPr>
        <p:spPr>
          <a:xfrm>
            <a:off x="10079122" y="3278883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8A9A14-E49D-4C7B-89AD-0CC1DF6F1C6D}"/>
              </a:ext>
            </a:extLst>
          </p:cNvPr>
          <p:cNvSpPr/>
          <p:nvPr/>
        </p:nvSpPr>
        <p:spPr>
          <a:xfrm>
            <a:off x="3177933" y="391940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195D1F-6E36-410F-8069-310C6FB609E9}"/>
              </a:ext>
            </a:extLst>
          </p:cNvPr>
          <p:cNvSpPr/>
          <p:nvPr/>
        </p:nvSpPr>
        <p:spPr>
          <a:xfrm>
            <a:off x="4339982" y="391940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1DB9C9-1135-4300-B9B7-A57BA4D5DC8D}"/>
              </a:ext>
            </a:extLst>
          </p:cNvPr>
          <p:cNvSpPr/>
          <p:nvPr/>
        </p:nvSpPr>
        <p:spPr>
          <a:xfrm>
            <a:off x="5475985" y="392260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863B9-1000-4FCF-BC8A-65BB27C9EA33}"/>
              </a:ext>
            </a:extLst>
          </p:cNvPr>
          <p:cNvSpPr/>
          <p:nvPr/>
        </p:nvSpPr>
        <p:spPr>
          <a:xfrm>
            <a:off x="6627656" y="392184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6ABAF5-CD69-4673-A1BD-9C86A56EC310}"/>
              </a:ext>
            </a:extLst>
          </p:cNvPr>
          <p:cNvSpPr/>
          <p:nvPr/>
        </p:nvSpPr>
        <p:spPr>
          <a:xfrm>
            <a:off x="7796176" y="391940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D74216-81AE-4F65-844E-D86A78C50031}"/>
              </a:ext>
            </a:extLst>
          </p:cNvPr>
          <p:cNvSpPr/>
          <p:nvPr/>
        </p:nvSpPr>
        <p:spPr>
          <a:xfrm>
            <a:off x="8955171" y="3917807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54EE5B-F5D4-42CA-9B80-2C5B75A238A2}"/>
              </a:ext>
            </a:extLst>
          </p:cNvPr>
          <p:cNvSpPr/>
          <p:nvPr/>
        </p:nvSpPr>
        <p:spPr>
          <a:xfrm>
            <a:off x="10079122" y="3907495"/>
            <a:ext cx="1020885" cy="51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2CE8CF-8B86-4641-8695-34CCC77D78F5}"/>
              </a:ext>
            </a:extLst>
          </p:cNvPr>
          <p:cNvSpPr/>
          <p:nvPr/>
        </p:nvSpPr>
        <p:spPr>
          <a:xfrm>
            <a:off x="3189167" y="455590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2F98314-1839-4A16-B5D6-651E600D2A07}"/>
              </a:ext>
            </a:extLst>
          </p:cNvPr>
          <p:cNvSpPr/>
          <p:nvPr/>
        </p:nvSpPr>
        <p:spPr>
          <a:xfrm>
            <a:off x="4351216" y="455590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761DD5-451E-4EB8-80DB-64A0C23DEBB0}"/>
              </a:ext>
            </a:extLst>
          </p:cNvPr>
          <p:cNvSpPr/>
          <p:nvPr/>
        </p:nvSpPr>
        <p:spPr>
          <a:xfrm>
            <a:off x="5487219" y="4559107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4EE0EB-ED6E-462B-A1CC-2D4011DF2B30}"/>
              </a:ext>
            </a:extLst>
          </p:cNvPr>
          <p:cNvSpPr/>
          <p:nvPr/>
        </p:nvSpPr>
        <p:spPr>
          <a:xfrm>
            <a:off x="6638890" y="455834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D489DA-23EE-4CA6-AD87-AC87B6A8C077}"/>
              </a:ext>
            </a:extLst>
          </p:cNvPr>
          <p:cNvSpPr/>
          <p:nvPr/>
        </p:nvSpPr>
        <p:spPr>
          <a:xfrm>
            <a:off x="7807410" y="455590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84CF28-2270-4738-A21D-82D02F621E5B}"/>
              </a:ext>
            </a:extLst>
          </p:cNvPr>
          <p:cNvSpPr/>
          <p:nvPr/>
        </p:nvSpPr>
        <p:spPr>
          <a:xfrm>
            <a:off x="8966405" y="4554305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A76094-30E9-4B9A-AF17-3A26DA1FFE31}"/>
              </a:ext>
            </a:extLst>
          </p:cNvPr>
          <p:cNvSpPr/>
          <p:nvPr/>
        </p:nvSpPr>
        <p:spPr>
          <a:xfrm>
            <a:off x="10090356" y="4543993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180B76-0E37-45C3-85F8-DC96773C54DD}"/>
              </a:ext>
            </a:extLst>
          </p:cNvPr>
          <p:cNvSpPr/>
          <p:nvPr/>
        </p:nvSpPr>
        <p:spPr>
          <a:xfrm>
            <a:off x="3189167" y="517439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71FE68-7A3B-4322-80A1-7116D2EE96D9}"/>
              </a:ext>
            </a:extLst>
          </p:cNvPr>
          <p:cNvSpPr/>
          <p:nvPr/>
        </p:nvSpPr>
        <p:spPr>
          <a:xfrm>
            <a:off x="4339982" y="517195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6A1FF64-B3B5-4D7D-9D2A-84CF8CDB7DA5}"/>
              </a:ext>
            </a:extLst>
          </p:cNvPr>
          <p:cNvSpPr/>
          <p:nvPr/>
        </p:nvSpPr>
        <p:spPr>
          <a:xfrm>
            <a:off x="5482981" y="517195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348BEE-D1BA-4878-8A96-57A2155C4688}"/>
              </a:ext>
            </a:extLst>
          </p:cNvPr>
          <p:cNvSpPr/>
          <p:nvPr/>
        </p:nvSpPr>
        <p:spPr>
          <a:xfrm>
            <a:off x="6628509" y="5175153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5D4154-28B4-478F-A8C4-BF0A0CED96C1}"/>
              </a:ext>
            </a:extLst>
          </p:cNvPr>
          <p:cNvSpPr/>
          <p:nvPr/>
        </p:nvSpPr>
        <p:spPr>
          <a:xfrm>
            <a:off x="7789705" y="517439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0519C4-9F78-4E28-97A9-CE9A74DA3154}"/>
              </a:ext>
            </a:extLst>
          </p:cNvPr>
          <p:cNvSpPr/>
          <p:nvPr/>
        </p:nvSpPr>
        <p:spPr>
          <a:xfrm>
            <a:off x="8958225" y="517195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0E8D60-6A23-475F-8700-F7FC0424384F}"/>
              </a:ext>
            </a:extLst>
          </p:cNvPr>
          <p:cNvSpPr/>
          <p:nvPr/>
        </p:nvSpPr>
        <p:spPr>
          <a:xfrm>
            <a:off x="10098170" y="517035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3EEF61-948D-414E-80BB-A1A23FA8365E}"/>
              </a:ext>
            </a:extLst>
          </p:cNvPr>
          <p:cNvSpPr/>
          <p:nvPr/>
        </p:nvSpPr>
        <p:spPr>
          <a:xfrm>
            <a:off x="401061" y="416859"/>
            <a:ext cx="2415985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Channels</a:t>
            </a:r>
          </a:p>
        </p:txBody>
      </p:sp>
      <p:pic>
        <p:nvPicPr>
          <p:cNvPr id="102" name="Graphic 101" descr="School girl">
            <a:extLst>
              <a:ext uri="{FF2B5EF4-FFF2-40B4-BE49-F238E27FC236}">
                <a16:creationId xmlns:a16="http://schemas.microsoft.com/office/drawing/2014/main" id="{C34096FE-DA89-46F5-B2D9-DE2A922F6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5522" y="392561"/>
            <a:ext cx="583380" cy="602430"/>
          </a:xfrm>
          <a:prstGeom prst="rect">
            <a:avLst/>
          </a:prstGeom>
        </p:spPr>
      </p:pic>
      <p:pic>
        <p:nvPicPr>
          <p:cNvPr id="103" name="Graphic 102" descr="Gears">
            <a:extLst>
              <a:ext uri="{FF2B5EF4-FFF2-40B4-BE49-F238E27FC236}">
                <a16:creationId xmlns:a16="http://schemas.microsoft.com/office/drawing/2014/main" id="{56525511-17B0-441C-9B42-E478EF666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326" y="455997"/>
            <a:ext cx="507309" cy="523875"/>
          </a:xfrm>
          <a:prstGeom prst="rect">
            <a:avLst/>
          </a:prstGeom>
        </p:spPr>
      </p:pic>
      <p:pic>
        <p:nvPicPr>
          <p:cNvPr id="104" name="Graphic 103" descr="Questions">
            <a:extLst>
              <a:ext uri="{FF2B5EF4-FFF2-40B4-BE49-F238E27FC236}">
                <a16:creationId xmlns:a16="http://schemas.microsoft.com/office/drawing/2014/main" id="{0A20B2B7-FC5D-45FE-B2C9-5C0688D10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341" y="5922405"/>
            <a:ext cx="553835" cy="553835"/>
          </a:xfrm>
          <a:prstGeom prst="rect">
            <a:avLst/>
          </a:prstGeom>
        </p:spPr>
      </p:pic>
      <p:pic>
        <p:nvPicPr>
          <p:cNvPr id="105" name="Graphic 104" descr="Shoe footprints">
            <a:extLst>
              <a:ext uri="{FF2B5EF4-FFF2-40B4-BE49-F238E27FC236}">
                <a16:creationId xmlns:a16="http://schemas.microsoft.com/office/drawing/2014/main" id="{BEB4AD2A-2BD0-4F79-A0F2-F3C9036B57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999" y="5128686"/>
            <a:ext cx="561975" cy="561975"/>
          </a:xfrm>
          <a:prstGeom prst="rect">
            <a:avLst/>
          </a:prstGeom>
        </p:spPr>
      </p:pic>
      <p:pic>
        <p:nvPicPr>
          <p:cNvPr id="106" name="Graphic 105" descr="Checklist">
            <a:extLst>
              <a:ext uri="{FF2B5EF4-FFF2-40B4-BE49-F238E27FC236}">
                <a16:creationId xmlns:a16="http://schemas.microsoft.com/office/drawing/2014/main" id="{37DA9198-93DC-423F-B7F8-23534DEEA3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676" y="4300011"/>
            <a:ext cx="571500" cy="571500"/>
          </a:xfrm>
          <a:prstGeom prst="rect">
            <a:avLst/>
          </a:prstGeom>
        </p:spPr>
      </p:pic>
      <p:pic>
        <p:nvPicPr>
          <p:cNvPr id="107" name="Graphic 106" descr="Clapping hands">
            <a:extLst>
              <a:ext uri="{FF2B5EF4-FFF2-40B4-BE49-F238E27FC236}">
                <a16:creationId xmlns:a16="http://schemas.microsoft.com/office/drawing/2014/main" id="{1E63D45C-3EE3-4BDF-A3FE-B90375B2F0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798" y="3400112"/>
            <a:ext cx="677983" cy="677983"/>
          </a:xfrm>
          <a:prstGeom prst="rect">
            <a:avLst/>
          </a:prstGeom>
        </p:spPr>
      </p:pic>
      <p:pic>
        <p:nvPicPr>
          <p:cNvPr id="108" name="Graphic 107" descr="Subtitles RTL">
            <a:extLst>
              <a:ext uri="{FF2B5EF4-FFF2-40B4-BE49-F238E27FC236}">
                <a16:creationId xmlns:a16="http://schemas.microsoft.com/office/drawing/2014/main" id="{1ED2D357-54BB-42D6-85D8-91DCD092F5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7798" y="2693552"/>
            <a:ext cx="677983" cy="677983"/>
          </a:xfrm>
          <a:prstGeom prst="rect">
            <a:avLst/>
          </a:prstGeom>
        </p:spPr>
      </p:pic>
      <p:pic>
        <p:nvPicPr>
          <p:cNvPr id="109" name="Graphic 108" descr="Alarm clock">
            <a:extLst>
              <a:ext uri="{FF2B5EF4-FFF2-40B4-BE49-F238E27FC236}">
                <a16:creationId xmlns:a16="http://schemas.microsoft.com/office/drawing/2014/main" id="{234493E1-C941-4BB7-8391-B966AB9233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6434" y="1888256"/>
            <a:ext cx="677983" cy="677983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03D5992-45F4-48D7-A8F2-E65F984E6590}"/>
              </a:ext>
            </a:extLst>
          </p:cNvPr>
          <p:cNvSpPr/>
          <p:nvPr/>
        </p:nvSpPr>
        <p:spPr>
          <a:xfrm>
            <a:off x="5507207" y="699602"/>
            <a:ext cx="1995850" cy="421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Month, year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EBB3382-3426-4906-AD21-D5210A056A48}"/>
              </a:ext>
            </a:extLst>
          </p:cNvPr>
          <p:cNvSpPr/>
          <p:nvPr/>
        </p:nvSpPr>
        <p:spPr>
          <a:xfrm>
            <a:off x="7739444" y="699602"/>
            <a:ext cx="1020885" cy="421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Days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BB91B34-06B9-4C50-802C-886EFB776C89}"/>
              </a:ext>
            </a:extLst>
          </p:cNvPr>
          <p:cNvSpPr/>
          <p:nvPr/>
        </p:nvSpPr>
        <p:spPr>
          <a:xfrm>
            <a:off x="10906614" y="1912800"/>
            <a:ext cx="1020885" cy="421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Dates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3E3D436-E6E4-44E5-81EE-D7A162586287}"/>
              </a:ext>
            </a:extLst>
          </p:cNvPr>
          <p:cNvCxnSpPr>
            <a:cxnSpLocks/>
          </p:cNvCxnSpPr>
          <p:nvPr/>
        </p:nvCxnSpPr>
        <p:spPr>
          <a:xfrm flipH="1">
            <a:off x="5219893" y="915394"/>
            <a:ext cx="373910" cy="6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F804ADB-21F0-4AAB-A357-C1016F259F21}"/>
              </a:ext>
            </a:extLst>
          </p:cNvPr>
          <p:cNvCxnSpPr>
            <a:cxnSpLocks/>
          </p:cNvCxnSpPr>
          <p:nvPr/>
        </p:nvCxnSpPr>
        <p:spPr>
          <a:xfrm flipH="1">
            <a:off x="8148973" y="1087369"/>
            <a:ext cx="4264" cy="32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B3BAE7-7D43-4BD1-A068-F330AE09B741}"/>
              </a:ext>
            </a:extLst>
          </p:cNvPr>
          <p:cNvCxnSpPr>
            <a:cxnSpLocks/>
          </p:cNvCxnSpPr>
          <p:nvPr/>
        </p:nvCxnSpPr>
        <p:spPr>
          <a:xfrm flipH="1">
            <a:off x="10939790" y="2354902"/>
            <a:ext cx="4264" cy="32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EB7D3369-5A0A-49C3-941F-9EB49BEE9E15}"/>
              </a:ext>
            </a:extLst>
          </p:cNvPr>
          <p:cNvSpPr/>
          <p:nvPr/>
        </p:nvSpPr>
        <p:spPr>
          <a:xfrm>
            <a:off x="1141293" y="1059023"/>
            <a:ext cx="1688296" cy="117380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Upcoming</a:t>
            </a:r>
          </a:p>
          <a:p>
            <a:pPr algn="ctr"/>
            <a:r>
              <a:rPr lang="en-US" dirty="0"/>
              <a:t>Shifts in a week with exceptions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795955B-C463-4EC1-86A3-AD3E95C981F4}"/>
              </a:ext>
            </a:extLst>
          </p:cNvPr>
          <p:cNvSpPr/>
          <p:nvPr/>
        </p:nvSpPr>
        <p:spPr>
          <a:xfrm>
            <a:off x="1164832" y="2360522"/>
            <a:ext cx="1671672" cy="586471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 2021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A8C1247-6A5C-4D85-94FA-D18B588DAD82}"/>
              </a:ext>
            </a:extLst>
          </p:cNvPr>
          <p:cNvSpPr/>
          <p:nvPr/>
        </p:nvSpPr>
        <p:spPr>
          <a:xfrm>
            <a:off x="1130761" y="3067851"/>
            <a:ext cx="1713562" cy="1318031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10/1/2021:</a:t>
            </a:r>
          </a:p>
          <a:p>
            <a:pPr algn="ctr"/>
            <a:r>
              <a:rPr lang="en-US" dirty="0"/>
              <a:t>Shift 1 XYZ went on a leave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09F2C0B-7F0B-4C64-B16E-9FD51BD999DC}"/>
              </a:ext>
            </a:extLst>
          </p:cNvPr>
          <p:cNvSpPr/>
          <p:nvPr/>
        </p:nvSpPr>
        <p:spPr>
          <a:xfrm>
            <a:off x="1102066" y="4506740"/>
            <a:ext cx="1750656" cy="1976942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10/5/2021:</a:t>
            </a:r>
          </a:p>
          <a:p>
            <a:pPr algn="ctr"/>
            <a:r>
              <a:rPr lang="en-US" dirty="0"/>
              <a:t>Shift 3 ABC and DEF went on a leave and half day today</a:t>
            </a:r>
          </a:p>
        </p:txBody>
      </p:sp>
      <p:pic>
        <p:nvPicPr>
          <p:cNvPr id="79" name="Graphic 78" descr="Cursor">
            <a:extLst>
              <a:ext uri="{FF2B5EF4-FFF2-40B4-BE49-F238E27FC236}">
                <a16:creationId xmlns:a16="http://schemas.microsoft.com/office/drawing/2014/main" id="{8CD04DA4-AFDE-42F5-9260-060154B687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18280" y="3410173"/>
            <a:ext cx="914400" cy="91440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09970AA-6211-41D4-B8E6-83776B565242}"/>
              </a:ext>
            </a:extLst>
          </p:cNvPr>
          <p:cNvSpPr/>
          <p:nvPr/>
        </p:nvSpPr>
        <p:spPr>
          <a:xfrm>
            <a:off x="5534915" y="3986121"/>
            <a:ext cx="3533579" cy="16497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date to see the signed in employees of the company.. Also those signed out for the day.. Summarizing the daily attendance of dept people</a:t>
            </a:r>
          </a:p>
        </p:txBody>
      </p:sp>
      <p:pic>
        <p:nvPicPr>
          <p:cNvPr id="83" name="Graphic 82" descr="Bells">
            <a:extLst>
              <a:ext uri="{FF2B5EF4-FFF2-40B4-BE49-F238E27FC236}">
                <a16:creationId xmlns:a16="http://schemas.microsoft.com/office/drawing/2014/main" id="{4BCD3AFE-4D61-4415-AC4C-0EE5A54D2ED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2000" y="404865"/>
            <a:ext cx="624216" cy="624216"/>
          </a:xfrm>
          <a:prstGeom prst="rect">
            <a:avLst/>
          </a:prstGeom>
        </p:spPr>
      </p:pic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345E1FB-0C35-47E1-B21D-E56373ADEB9D}"/>
              </a:ext>
            </a:extLst>
          </p:cNvPr>
          <p:cNvSpPr/>
          <p:nvPr/>
        </p:nvSpPr>
        <p:spPr>
          <a:xfrm>
            <a:off x="3224043" y="5821016"/>
            <a:ext cx="7875964" cy="4218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Leave: Date-01- Person-1, Person-2; Date-02-Person1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05FBB49-E3AE-49EB-BF35-82FB1F8D8D59}"/>
              </a:ext>
            </a:extLst>
          </p:cNvPr>
          <p:cNvSpPr/>
          <p:nvPr/>
        </p:nvSpPr>
        <p:spPr>
          <a:xfrm>
            <a:off x="8966405" y="590499"/>
            <a:ext cx="1965831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405957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Office Notes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pic>
        <p:nvPicPr>
          <p:cNvPr id="21" name="Graphic 20" descr="Questions">
            <a:extLst>
              <a:ext uri="{FF2B5EF4-FFF2-40B4-BE49-F238E27FC236}">
                <a16:creationId xmlns:a16="http://schemas.microsoft.com/office/drawing/2014/main" id="{C43C5AB6-92C0-4446-AECE-F1D708C83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493" y="5918391"/>
            <a:ext cx="553835" cy="553835"/>
          </a:xfrm>
          <a:prstGeom prst="rect">
            <a:avLst/>
          </a:prstGeom>
        </p:spPr>
      </p:pic>
      <p:pic>
        <p:nvPicPr>
          <p:cNvPr id="22" name="Graphic 21" descr="School girl">
            <a:extLst>
              <a:ext uri="{FF2B5EF4-FFF2-40B4-BE49-F238E27FC236}">
                <a16:creationId xmlns:a16="http://schemas.microsoft.com/office/drawing/2014/main" id="{47F1CDEF-F69B-4218-B7C0-97D8EEED3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26" name="Graphic 25" descr="Gears">
            <a:extLst>
              <a:ext uri="{FF2B5EF4-FFF2-40B4-BE49-F238E27FC236}">
                <a16:creationId xmlns:a16="http://schemas.microsoft.com/office/drawing/2014/main" id="{029EAFE4-125A-45BD-872A-9B1E8EF5D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8" name="Graphic 27" descr="Shoe footprints">
            <a:extLst>
              <a:ext uri="{FF2B5EF4-FFF2-40B4-BE49-F238E27FC236}">
                <a16:creationId xmlns:a16="http://schemas.microsoft.com/office/drawing/2014/main" id="{CF422CDD-A6AD-41B8-B798-F182A4F28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151" y="5124672"/>
            <a:ext cx="561975" cy="561975"/>
          </a:xfrm>
          <a:prstGeom prst="rect">
            <a:avLst/>
          </a:prstGeom>
        </p:spPr>
      </p:pic>
      <p:pic>
        <p:nvPicPr>
          <p:cNvPr id="30" name="Graphic 29" descr="Checklist">
            <a:extLst>
              <a:ext uri="{FF2B5EF4-FFF2-40B4-BE49-F238E27FC236}">
                <a16:creationId xmlns:a16="http://schemas.microsoft.com/office/drawing/2014/main" id="{BB1A58DD-11D0-429D-9B46-AE4B0154E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828" y="4295997"/>
            <a:ext cx="571500" cy="571500"/>
          </a:xfrm>
          <a:prstGeom prst="rect">
            <a:avLst/>
          </a:prstGeom>
        </p:spPr>
      </p:pic>
      <p:pic>
        <p:nvPicPr>
          <p:cNvPr id="32" name="Graphic 31" descr="Clapping hands">
            <a:extLst>
              <a:ext uri="{FF2B5EF4-FFF2-40B4-BE49-F238E27FC236}">
                <a16:creationId xmlns:a16="http://schemas.microsoft.com/office/drawing/2014/main" id="{BCFB47E9-58BB-46FD-B517-8EFB8A7785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950" y="3396098"/>
            <a:ext cx="677983" cy="677983"/>
          </a:xfrm>
          <a:prstGeom prst="rect">
            <a:avLst/>
          </a:prstGeom>
        </p:spPr>
      </p:pic>
      <p:pic>
        <p:nvPicPr>
          <p:cNvPr id="34" name="Graphic 33" descr="Subtitles RTL">
            <a:extLst>
              <a:ext uri="{FF2B5EF4-FFF2-40B4-BE49-F238E27FC236}">
                <a16:creationId xmlns:a16="http://schemas.microsoft.com/office/drawing/2014/main" id="{D256E756-E861-48F3-AD26-45F112FD7B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2950" y="2689538"/>
            <a:ext cx="677983" cy="677983"/>
          </a:xfrm>
          <a:prstGeom prst="rect">
            <a:avLst/>
          </a:prstGeom>
        </p:spPr>
      </p:pic>
      <p:pic>
        <p:nvPicPr>
          <p:cNvPr id="36" name="Graphic 35" descr="Alarm clock">
            <a:extLst>
              <a:ext uri="{FF2B5EF4-FFF2-40B4-BE49-F238E27FC236}">
                <a16:creationId xmlns:a16="http://schemas.microsoft.com/office/drawing/2014/main" id="{78157456-B148-45CF-BDCF-80303F2305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586" y="1884242"/>
            <a:ext cx="677983" cy="677983"/>
          </a:xfrm>
          <a:prstGeom prst="rect">
            <a:avLst/>
          </a:prstGeom>
        </p:spPr>
      </p:pic>
      <p:pic>
        <p:nvPicPr>
          <p:cNvPr id="38" name="Graphic 37" descr="Daily calendar">
            <a:extLst>
              <a:ext uri="{FF2B5EF4-FFF2-40B4-BE49-F238E27FC236}">
                <a16:creationId xmlns:a16="http://schemas.microsoft.com/office/drawing/2014/main" id="{5570F3DD-6C75-459D-AA18-17CA1C43CD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2001" y="1083355"/>
            <a:ext cx="677983" cy="67798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B5784A0B-D7E8-4E68-8561-8433C0C26B2B}"/>
              </a:ext>
            </a:extLst>
          </p:cNvPr>
          <p:cNvSpPr/>
          <p:nvPr/>
        </p:nvSpPr>
        <p:spPr>
          <a:xfrm>
            <a:off x="237235" y="2786064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7" name="Graphic 26" descr="Bells">
            <a:extLst>
              <a:ext uri="{FF2B5EF4-FFF2-40B4-BE49-F238E27FC236}">
                <a16:creationId xmlns:a16="http://schemas.microsoft.com/office/drawing/2014/main" id="{FB9B0F75-0DAE-4E3E-B9EE-399267E4DF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71602" y="441059"/>
            <a:ext cx="624216" cy="62421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D508D0-7787-4292-ABFC-B85C5BE4E074}"/>
              </a:ext>
            </a:extLst>
          </p:cNvPr>
          <p:cNvSpPr/>
          <p:nvPr/>
        </p:nvSpPr>
        <p:spPr>
          <a:xfrm>
            <a:off x="3943349" y="1209675"/>
            <a:ext cx="3867151" cy="9239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Hello, this is my current ID: HR-1234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67C2D39-BC18-4E21-98A2-465FEE2476D1}"/>
              </a:ext>
            </a:extLst>
          </p:cNvPr>
          <p:cNvSpPr/>
          <p:nvPr/>
        </p:nvSpPr>
        <p:spPr>
          <a:xfrm>
            <a:off x="3943349" y="2390775"/>
            <a:ext cx="3867151" cy="9239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Hello, this is my current ID: HR-1234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C8B758-69C5-4C06-820D-29F298930583}"/>
              </a:ext>
            </a:extLst>
          </p:cNvPr>
          <p:cNvSpPr/>
          <p:nvPr/>
        </p:nvSpPr>
        <p:spPr>
          <a:xfrm>
            <a:off x="7629525" y="1884242"/>
            <a:ext cx="1362075" cy="35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11/2/2021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7D9B7E-1D22-48CD-9893-C0B19CE85D4F}"/>
              </a:ext>
            </a:extLst>
          </p:cNvPr>
          <p:cNvSpPr/>
          <p:nvPr/>
        </p:nvSpPr>
        <p:spPr>
          <a:xfrm>
            <a:off x="7629525" y="3073306"/>
            <a:ext cx="1362075" cy="35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11/2/2021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67804BC-A405-4BD4-BE6B-9625AA6675D4}"/>
              </a:ext>
            </a:extLst>
          </p:cNvPr>
          <p:cNvSpPr/>
          <p:nvPr/>
        </p:nvSpPr>
        <p:spPr>
          <a:xfrm>
            <a:off x="3929952" y="3571875"/>
            <a:ext cx="3867151" cy="9239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To meet Mr. ABC regarding approval of timesheet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D7CE-353F-4324-B288-45E0652EBFE3}"/>
              </a:ext>
            </a:extLst>
          </p:cNvPr>
          <p:cNvSpPr/>
          <p:nvPr/>
        </p:nvSpPr>
        <p:spPr>
          <a:xfrm>
            <a:off x="7629525" y="4190579"/>
            <a:ext cx="1362075" cy="35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11/5/2021</a:t>
            </a:r>
          </a:p>
        </p:txBody>
      </p:sp>
      <p:pic>
        <p:nvPicPr>
          <p:cNvPr id="44" name="Graphic 43" descr="Magnifying glass">
            <a:extLst>
              <a:ext uri="{FF2B5EF4-FFF2-40B4-BE49-F238E27FC236}">
                <a16:creationId xmlns:a16="http://schemas.microsoft.com/office/drawing/2014/main" id="{2F4B6FF4-D03D-4CCE-8EAD-B7F10DDC9F3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15" name="Graphic 14" descr="Flip calendar">
            <a:extLst>
              <a:ext uri="{FF2B5EF4-FFF2-40B4-BE49-F238E27FC236}">
                <a16:creationId xmlns:a16="http://schemas.microsoft.com/office/drawing/2014/main" id="{5930D920-0E61-4935-9B0C-D8DB7ECD870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426310" y="321997"/>
            <a:ext cx="660787" cy="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2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Timesheets Approval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pic>
        <p:nvPicPr>
          <p:cNvPr id="21" name="Graphic 20" descr="Questions">
            <a:extLst>
              <a:ext uri="{FF2B5EF4-FFF2-40B4-BE49-F238E27FC236}">
                <a16:creationId xmlns:a16="http://schemas.microsoft.com/office/drawing/2014/main" id="{C43C5AB6-92C0-4446-AECE-F1D708C83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493" y="5918391"/>
            <a:ext cx="553835" cy="553835"/>
          </a:xfrm>
          <a:prstGeom prst="rect">
            <a:avLst/>
          </a:prstGeom>
        </p:spPr>
      </p:pic>
      <p:pic>
        <p:nvPicPr>
          <p:cNvPr id="22" name="Graphic 21" descr="School girl">
            <a:extLst>
              <a:ext uri="{FF2B5EF4-FFF2-40B4-BE49-F238E27FC236}">
                <a16:creationId xmlns:a16="http://schemas.microsoft.com/office/drawing/2014/main" id="{47F1CDEF-F69B-4218-B7C0-97D8EEED3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26" name="Graphic 25" descr="Gears">
            <a:extLst>
              <a:ext uri="{FF2B5EF4-FFF2-40B4-BE49-F238E27FC236}">
                <a16:creationId xmlns:a16="http://schemas.microsoft.com/office/drawing/2014/main" id="{029EAFE4-125A-45BD-872A-9B1E8EF5D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8" name="Graphic 27" descr="Shoe footprints">
            <a:extLst>
              <a:ext uri="{FF2B5EF4-FFF2-40B4-BE49-F238E27FC236}">
                <a16:creationId xmlns:a16="http://schemas.microsoft.com/office/drawing/2014/main" id="{CF422CDD-A6AD-41B8-B798-F182A4F28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151" y="5124672"/>
            <a:ext cx="561975" cy="561975"/>
          </a:xfrm>
          <a:prstGeom prst="rect">
            <a:avLst/>
          </a:prstGeom>
        </p:spPr>
      </p:pic>
      <p:pic>
        <p:nvPicPr>
          <p:cNvPr id="30" name="Graphic 29" descr="Checklist">
            <a:extLst>
              <a:ext uri="{FF2B5EF4-FFF2-40B4-BE49-F238E27FC236}">
                <a16:creationId xmlns:a16="http://schemas.microsoft.com/office/drawing/2014/main" id="{BB1A58DD-11D0-429D-9B46-AE4B0154E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828" y="4295997"/>
            <a:ext cx="571500" cy="571500"/>
          </a:xfrm>
          <a:prstGeom prst="rect">
            <a:avLst/>
          </a:prstGeom>
        </p:spPr>
      </p:pic>
      <p:pic>
        <p:nvPicPr>
          <p:cNvPr id="32" name="Graphic 31" descr="Clapping hands">
            <a:extLst>
              <a:ext uri="{FF2B5EF4-FFF2-40B4-BE49-F238E27FC236}">
                <a16:creationId xmlns:a16="http://schemas.microsoft.com/office/drawing/2014/main" id="{BCFB47E9-58BB-46FD-B517-8EFB8A7785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950" y="3396098"/>
            <a:ext cx="677983" cy="677983"/>
          </a:xfrm>
          <a:prstGeom prst="rect">
            <a:avLst/>
          </a:prstGeom>
        </p:spPr>
      </p:pic>
      <p:pic>
        <p:nvPicPr>
          <p:cNvPr id="34" name="Graphic 33" descr="Subtitles RTL">
            <a:extLst>
              <a:ext uri="{FF2B5EF4-FFF2-40B4-BE49-F238E27FC236}">
                <a16:creationId xmlns:a16="http://schemas.microsoft.com/office/drawing/2014/main" id="{D256E756-E861-48F3-AD26-45F112FD7B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2950" y="2689538"/>
            <a:ext cx="677983" cy="677983"/>
          </a:xfrm>
          <a:prstGeom prst="rect">
            <a:avLst/>
          </a:prstGeom>
        </p:spPr>
      </p:pic>
      <p:pic>
        <p:nvPicPr>
          <p:cNvPr id="36" name="Graphic 35" descr="Alarm clock">
            <a:extLst>
              <a:ext uri="{FF2B5EF4-FFF2-40B4-BE49-F238E27FC236}">
                <a16:creationId xmlns:a16="http://schemas.microsoft.com/office/drawing/2014/main" id="{78157456-B148-45CF-BDCF-80303F2305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586" y="1884242"/>
            <a:ext cx="677983" cy="677983"/>
          </a:xfrm>
          <a:prstGeom prst="rect">
            <a:avLst/>
          </a:prstGeom>
        </p:spPr>
      </p:pic>
      <p:pic>
        <p:nvPicPr>
          <p:cNvPr id="38" name="Graphic 37" descr="Daily calendar">
            <a:extLst>
              <a:ext uri="{FF2B5EF4-FFF2-40B4-BE49-F238E27FC236}">
                <a16:creationId xmlns:a16="http://schemas.microsoft.com/office/drawing/2014/main" id="{5570F3DD-6C75-459D-AA18-17CA1C43CD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2001" y="1083355"/>
            <a:ext cx="677983" cy="67798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AE3E5AB9-B927-4879-BF81-49A5A3D9790C}"/>
              </a:ext>
            </a:extLst>
          </p:cNvPr>
          <p:cNvSpPr/>
          <p:nvPr/>
        </p:nvSpPr>
        <p:spPr>
          <a:xfrm>
            <a:off x="247650" y="3575215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7" name="Graphic 26" descr="Bells">
            <a:extLst>
              <a:ext uri="{FF2B5EF4-FFF2-40B4-BE49-F238E27FC236}">
                <a16:creationId xmlns:a16="http://schemas.microsoft.com/office/drawing/2014/main" id="{AB3C1868-7B38-4A9A-B1C2-CA58D4EFAA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71602" y="441059"/>
            <a:ext cx="624216" cy="62421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83702E-DE28-40C0-A10B-9E95B7AA2F26}"/>
              </a:ext>
            </a:extLst>
          </p:cNvPr>
          <p:cNvSpPr/>
          <p:nvPr/>
        </p:nvSpPr>
        <p:spPr>
          <a:xfrm>
            <a:off x="3838574" y="1219201"/>
            <a:ext cx="2457451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 2021:</a:t>
            </a:r>
          </a:p>
          <a:p>
            <a:pPr algn="ctr"/>
            <a:r>
              <a:rPr lang="en-US" dirty="0"/>
              <a:t>31 days</a:t>
            </a:r>
          </a:p>
          <a:p>
            <a:pPr algn="ctr"/>
            <a:r>
              <a:rPr lang="en-US" dirty="0"/>
              <a:t>21 working days</a:t>
            </a:r>
          </a:p>
          <a:p>
            <a:pPr algn="ctr"/>
            <a:r>
              <a:rPr lang="en-US" dirty="0"/>
              <a:t>18 approved</a:t>
            </a:r>
          </a:p>
          <a:p>
            <a:pPr algn="ctr"/>
            <a:r>
              <a:rPr lang="en-US" dirty="0"/>
              <a:t>3 not approved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26F2B9E-9535-4F9D-BAC1-998A72FF044A}"/>
              </a:ext>
            </a:extLst>
          </p:cNvPr>
          <p:cNvSpPr/>
          <p:nvPr/>
        </p:nvSpPr>
        <p:spPr>
          <a:xfrm>
            <a:off x="6515099" y="1219201"/>
            <a:ext cx="2457451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November 2021:</a:t>
            </a:r>
          </a:p>
          <a:p>
            <a:pPr algn="ctr"/>
            <a:r>
              <a:rPr lang="en-US" dirty="0"/>
              <a:t>30 days</a:t>
            </a:r>
          </a:p>
          <a:p>
            <a:pPr algn="ctr"/>
            <a:r>
              <a:rPr lang="en-US" dirty="0"/>
              <a:t>21 working days</a:t>
            </a:r>
          </a:p>
          <a:p>
            <a:pPr algn="ctr"/>
            <a:r>
              <a:rPr lang="en-US" dirty="0"/>
              <a:t>1 Holiday</a:t>
            </a:r>
          </a:p>
          <a:p>
            <a:pPr algn="ctr"/>
            <a:r>
              <a:rPr lang="en-US" dirty="0"/>
              <a:t>17 approved</a:t>
            </a:r>
          </a:p>
          <a:p>
            <a:pPr algn="ctr"/>
            <a:r>
              <a:rPr lang="en-US" dirty="0"/>
              <a:t>4 not approved</a:t>
            </a:r>
          </a:p>
        </p:txBody>
      </p:sp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EDD7282D-3CDF-43BD-84AE-4D331F15127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42" name="Graphic 41" descr="Flip calendar">
            <a:extLst>
              <a:ext uri="{FF2B5EF4-FFF2-40B4-BE49-F238E27FC236}">
                <a16:creationId xmlns:a16="http://schemas.microsoft.com/office/drawing/2014/main" id="{FDFAB28C-DDD8-4AB9-BDEA-CE0BE038C73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426310" y="321997"/>
            <a:ext cx="660787" cy="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Planner/To-Do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pic>
        <p:nvPicPr>
          <p:cNvPr id="21" name="Graphic 20" descr="Questions">
            <a:extLst>
              <a:ext uri="{FF2B5EF4-FFF2-40B4-BE49-F238E27FC236}">
                <a16:creationId xmlns:a16="http://schemas.microsoft.com/office/drawing/2014/main" id="{C43C5AB6-92C0-4446-AECE-F1D708C83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493" y="5918391"/>
            <a:ext cx="553835" cy="553835"/>
          </a:xfrm>
          <a:prstGeom prst="rect">
            <a:avLst/>
          </a:prstGeom>
        </p:spPr>
      </p:pic>
      <p:pic>
        <p:nvPicPr>
          <p:cNvPr id="22" name="Graphic 21" descr="School girl">
            <a:extLst>
              <a:ext uri="{FF2B5EF4-FFF2-40B4-BE49-F238E27FC236}">
                <a16:creationId xmlns:a16="http://schemas.microsoft.com/office/drawing/2014/main" id="{47F1CDEF-F69B-4218-B7C0-97D8EEED3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26" name="Graphic 25" descr="Gears">
            <a:extLst>
              <a:ext uri="{FF2B5EF4-FFF2-40B4-BE49-F238E27FC236}">
                <a16:creationId xmlns:a16="http://schemas.microsoft.com/office/drawing/2014/main" id="{029EAFE4-125A-45BD-872A-9B1E8EF5D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8" name="Graphic 27" descr="Shoe footprints">
            <a:extLst>
              <a:ext uri="{FF2B5EF4-FFF2-40B4-BE49-F238E27FC236}">
                <a16:creationId xmlns:a16="http://schemas.microsoft.com/office/drawing/2014/main" id="{CF422CDD-A6AD-41B8-B798-F182A4F28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151" y="5124672"/>
            <a:ext cx="561975" cy="561975"/>
          </a:xfrm>
          <a:prstGeom prst="rect">
            <a:avLst/>
          </a:prstGeom>
        </p:spPr>
      </p:pic>
      <p:pic>
        <p:nvPicPr>
          <p:cNvPr id="30" name="Graphic 29" descr="Checklist">
            <a:extLst>
              <a:ext uri="{FF2B5EF4-FFF2-40B4-BE49-F238E27FC236}">
                <a16:creationId xmlns:a16="http://schemas.microsoft.com/office/drawing/2014/main" id="{BB1A58DD-11D0-429D-9B46-AE4B0154E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828" y="4295997"/>
            <a:ext cx="571500" cy="571500"/>
          </a:xfrm>
          <a:prstGeom prst="rect">
            <a:avLst/>
          </a:prstGeom>
        </p:spPr>
      </p:pic>
      <p:pic>
        <p:nvPicPr>
          <p:cNvPr id="32" name="Graphic 31" descr="Clapping hands">
            <a:extLst>
              <a:ext uri="{FF2B5EF4-FFF2-40B4-BE49-F238E27FC236}">
                <a16:creationId xmlns:a16="http://schemas.microsoft.com/office/drawing/2014/main" id="{BCFB47E9-58BB-46FD-B517-8EFB8A7785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950" y="3396098"/>
            <a:ext cx="677983" cy="677983"/>
          </a:xfrm>
          <a:prstGeom prst="rect">
            <a:avLst/>
          </a:prstGeom>
        </p:spPr>
      </p:pic>
      <p:pic>
        <p:nvPicPr>
          <p:cNvPr id="34" name="Graphic 33" descr="Subtitles RTL">
            <a:extLst>
              <a:ext uri="{FF2B5EF4-FFF2-40B4-BE49-F238E27FC236}">
                <a16:creationId xmlns:a16="http://schemas.microsoft.com/office/drawing/2014/main" id="{D256E756-E861-48F3-AD26-45F112FD7B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2950" y="2689538"/>
            <a:ext cx="677983" cy="677983"/>
          </a:xfrm>
          <a:prstGeom prst="rect">
            <a:avLst/>
          </a:prstGeom>
        </p:spPr>
      </p:pic>
      <p:pic>
        <p:nvPicPr>
          <p:cNvPr id="36" name="Graphic 35" descr="Alarm clock">
            <a:extLst>
              <a:ext uri="{FF2B5EF4-FFF2-40B4-BE49-F238E27FC236}">
                <a16:creationId xmlns:a16="http://schemas.microsoft.com/office/drawing/2014/main" id="{78157456-B148-45CF-BDCF-80303F2305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586" y="1884242"/>
            <a:ext cx="677983" cy="677983"/>
          </a:xfrm>
          <a:prstGeom prst="rect">
            <a:avLst/>
          </a:prstGeom>
        </p:spPr>
      </p:pic>
      <p:pic>
        <p:nvPicPr>
          <p:cNvPr id="38" name="Graphic 37" descr="Daily calendar">
            <a:extLst>
              <a:ext uri="{FF2B5EF4-FFF2-40B4-BE49-F238E27FC236}">
                <a16:creationId xmlns:a16="http://schemas.microsoft.com/office/drawing/2014/main" id="{5570F3DD-6C75-459D-AA18-17CA1C43CD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2001" y="1083355"/>
            <a:ext cx="677983" cy="67798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121628D5-DEDE-42F5-8C7D-3E42756FFFB1}"/>
              </a:ext>
            </a:extLst>
          </p:cNvPr>
          <p:cNvSpPr/>
          <p:nvPr/>
        </p:nvSpPr>
        <p:spPr>
          <a:xfrm>
            <a:off x="247650" y="4350648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27" name="Graphic 26" descr="Bells">
            <a:extLst>
              <a:ext uri="{FF2B5EF4-FFF2-40B4-BE49-F238E27FC236}">
                <a16:creationId xmlns:a16="http://schemas.microsoft.com/office/drawing/2014/main" id="{9D3E11FA-B120-4F56-979F-AB143F6BF49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71602" y="441059"/>
            <a:ext cx="624216" cy="6242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06A1C3-EE32-4FC5-BBEC-2058D0EA4195}"/>
              </a:ext>
            </a:extLst>
          </p:cNvPr>
          <p:cNvSpPr/>
          <p:nvPr/>
        </p:nvSpPr>
        <p:spPr>
          <a:xfrm>
            <a:off x="3838573" y="1219200"/>
            <a:ext cx="3486149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Task-01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354BE9-7604-4206-B433-5576AF91CBD3}"/>
              </a:ext>
            </a:extLst>
          </p:cNvPr>
          <p:cNvSpPr/>
          <p:nvPr/>
        </p:nvSpPr>
        <p:spPr>
          <a:xfrm>
            <a:off x="7524749" y="1219200"/>
            <a:ext cx="2019300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Due date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3DBD75-3855-4E9E-8F66-DD77F946949A}"/>
              </a:ext>
            </a:extLst>
          </p:cNvPr>
          <p:cNvSpPr/>
          <p:nvPr/>
        </p:nvSpPr>
        <p:spPr>
          <a:xfrm>
            <a:off x="9744075" y="1219200"/>
            <a:ext cx="1381124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Reminder</a:t>
            </a:r>
          </a:p>
          <a:p>
            <a:pPr algn="ctr"/>
            <a:r>
              <a:rPr lang="en-US" dirty="0"/>
              <a:t> alarm</a:t>
            </a:r>
          </a:p>
        </p:txBody>
      </p:sp>
      <p:pic>
        <p:nvPicPr>
          <p:cNvPr id="42" name="Graphic 41" descr="Magnifying glass">
            <a:extLst>
              <a:ext uri="{FF2B5EF4-FFF2-40B4-BE49-F238E27FC236}">
                <a16:creationId xmlns:a16="http://schemas.microsoft.com/office/drawing/2014/main" id="{4C0DE667-BC15-458B-8CE2-D295F1A856F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43" name="Graphic 42" descr="Flip calendar">
            <a:extLst>
              <a:ext uri="{FF2B5EF4-FFF2-40B4-BE49-F238E27FC236}">
                <a16:creationId xmlns:a16="http://schemas.microsoft.com/office/drawing/2014/main" id="{9A1AB08B-242E-4481-9176-5B2CB4D3949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426310" y="321997"/>
            <a:ext cx="660787" cy="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0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pic>
        <p:nvPicPr>
          <p:cNvPr id="21" name="Graphic 20" descr="Questions">
            <a:extLst>
              <a:ext uri="{FF2B5EF4-FFF2-40B4-BE49-F238E27FC236}">
                <a16:creationId xmlns:a16="http://schemas.microsoft.com/office/drawing/2014/main" id="{C43C5AB6-92C0-4446-AECE-F1D708C83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493" y="5918391"/>
            <a:ext cx="553835" cy="553835"/>
          </a:xfrm>
          <a:prstGeom prst="rect">
            <a:avLst/>
          </a:prstGeom>
        </p:spPr>
      </p:pic>
      <p:pic>
        <p:nvPicPr>
          <p:cNvPr id="22" name="Graphic 21" descr="School girl">
            <a:extLst>
              <a:ext uri="{FF2B5EF4-FFF2-40B4-BE49-F238E27FC236}">
                <a16:creationId xmlns:a16="http://schemas.microsoft.com/office/drawing/2014/main" id="{47F1CDEF-F69B-4218-B7C0-97D8EEED3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26" name="Graphic 25" descr="Gears">
            <a:extLst>
              <a:ext uri="{FF2B5EF4-FFF2-40B4-BE49-F238E27FC236}">
                <a16:creationId xmlns:a16="http://schemas.microsoft.com/office/drawing/2014/main" id="{029EAFE4-125A-45BD-872A-9B1E8EF5D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8" name="Graphic 27" descr="Shoe footprints">
            <a:extLst>
              <a:ext uri="{FF2B5EF4-FFF2-40B4-BE49-F238E27FC236}">
                <a16:creationId xmlns:a16="http://schemas.microsoft.com/office/drawing/2014/main" id="{CF422CDD-A6AD-41B8-B798-F182A4F28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151" y="5124672"/>
            <a:ext cx="561975" cy="561975"/>
          </a:xfrm>
          <a:prstGeom prst="rect">
            <a:avLst/>
          </a:prstGeom>
        </p:spPr>
      </p:pic>
      <p:pic>
        <p:nvPicPr>
          <p:cNvPr id="30" name="Graphic 29" descr="Checklist">
            <a:extLst>
              <a:ext uri="{FF2B5EF4-FFF2-40B4-BE49-F238E27FC236}">
                <a16:creationId xmlns:a16="http://schemas.microsoft.com/office/drawing/2014/main" id="{BB1A58DD-11D0-429D-9B46-AE4B0154E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828" y="4295997"/>
            <a:ext cx="571500" cy="571500"/>
          </a:xfrm>
          <a:prstGeom prst="rect">
            <a:avLst/>
          </a:prstGeom>
        </p:spPr>
      </p:pic>
      <p:pic>
        <p:nvPicPr>
          <p:cNvPr id="32" name="Graphic 31" descr="Clapping hands">
            <a:extLst>
              <a:ext uri="{FF2B5EF4-FFF2-40B4-BE49-F238E27FC236}">
                <a16:creationId xmlns:a16="http://schemas.microsoft.com/office/drawing/2014/main" id="{BCFB47E9-58BB-46FD-B517-8EFB8A7785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950" y="3396098"/>
            <a:ext cx="677983" cy="677983"/>
          </a:xfrm>
          <a:prstGeom prst="rect">
            <a:avLst/>
          </a:prstGeom>
        </p:spPr>
      </p:pic>
      <p:pic>
        <p:nvPicPr>
          <p:cNvPr id="34" name="Graphic 33" descr="Subtitles RTL">
            <a:extLst>
              <a:ext uri="{FF2B5EF4-FFF2-40B4-BE49-F238E27FC236}">
                <a16:creationId xmlns:a16="http://schemas.microsoft.com/office/drawing/2014/main" id="{D256E756-E861-48F3-AD26-45F112FD7B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2950" y="2689538"/>
            <a:ext cx="677983" cy="677983"/>
          </a:xfrm>
          <a:prstGeom prst="rect">
            <a:avLst/>
          </a:prstGeom>
        </p:spPr>
      </p:pic>
      <p:pic>
        <p:nvPicPr>
          <p:cNvPr id="36" name="Graphic 35" descr="Alarm clock">
            <a:extLst>
              <a:ext uri="{FF2B5EF4-FFF2-40B4-BE49-F238E27FC236}">
                <a16:creationId xmlns:a16="http://schemas.microsoft.com/office/drawing/2014/main" id="{78157456-B148-45CF-BDCF-80303F2305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586" y="1884242"/>
            <a:ext cx="677983" cy="677983"/>
          </a:xfrm>
          <a:prstGeom prst="rect">
            <a:avLst/>
          </a:prstGeom>
        </p:spPr>
      </p:pic>
      <p:pic>
        <p:nvPicPr>
          <p:cNvPr id="38" name="Graphic 37" descr="Daily calendar">
            <a:extLst>
              <a:ext uri="{FF2B5EF4-FFF2-40B4-BE49-F238E27FC236}">
                <a16:creationId xmlns:a16="http://schemas.microsoft.com/office/drawing/2014/main" id="{5570F3DD-6C75-459D-AA18-17CA1C43CD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2001" y="1083355"/>
            <a:ext cx="677983" cy="67798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C28BEBB3-D1D4-4C21-8918-03BBB97663B1}"/>
              </a:ext>
            </a:extLst>
          </p:cNvPr>
          <p:cNvSpPr/>
          <p:nvPr/>
        </p:nvSpPr>
        <p:spPr>
          <a:xfrm>
            <a:off x="247650" y="5205634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27" name="Graphic 26" descr="Bells">
            <a:extLst>
              <a:ext uri="{FF2B5EF4-FFF2-40B4-BE49-F238E27FC236}">
                <a16:creationId xmlns:a16="http://schemas.microsoft.com/office/drawing/2014/main" id="{4F95956C-BAD7-4A57-A4F1-B48E5E54A4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71602" y="441059"/>
            <a:ext cx="624216" cy="624216"/>
          </a:xfrm>
          <a:prstGeom prst="rect">
            <a:avLst/>
          </a:prstGeom>
        </p:spPr>
      </p:pic>
      <p:pic>
        <p:nvPicPr>
          <p:cNvPr id="29" name="Graphic 28" descr="Magnifying glass">
            <a:extLst>
              <a:ext uri="{FF2B5EF4-FFF2-40B4-BE49-F238E27FC236}">
                <a16:creationId xmlns:a16="http://schemas.microsoft.com/office/drawing/2014/main" id="{D927C05A-00A0-4E1B-A179-98E349A126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41" name="Graphic 40" descr="Flip calendar">
            <a:extLst>
              <a:ext uri="{FF2B5EF4-FFF2-40B4-BE49-F238E27FC236}">
                <a16:creationId xmlns:a16="http://schemas.microsoft.com/office/drawing/2014/main" id="{D5D38241-08EB-4331-B341-9394CF7AB3E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426310" y="321997"/>
            <a:ext cx="660787" cy="66078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7A4EB84-3424-4EAE-991F-F6041F2EE19D}"/>
              </a:ext>
            </a:extLst>
          </p:cNvPr>
          <p:cNvSpPr/>
          <p:nvPr/>
        </p:nvSpPr>
        <p:spPr>
          <a:xfrm>
            <a:off x="3838573" y="1219200"/>
            <a:ext cx="3486149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Booking-01 description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D7924F-A27B-4A27-ABF7-E7C46DE9E7CB}"/>
              </a:ext>
            </a:extLst>
          </p:cNvPr>
          <p:cNvSpPr/>
          <p:nvPr/>
        </p:nvSpPr>
        <p:spPr>
          <a:xfrm>
            <a:off x="7524749" y="1219200"/>
            <a:ext cx="2019300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Due date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BB0C30-FF50-4E7F-9B35-78F5A6D3B38E}"/>
              </a:ext>
            </a:extLst>
          </p:cNvPr>
          <p:cNvSpPr/>
          <p:nvPr/>
        </p:nvSpPr>
        <p:spPr>
          <a:xfrm>
            <a:off x="9744075" y="1219200"/>
            <a:ext cx="1381124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Reminder</a:t>
            </a:r>
          </a:p>
          <a:p>
            <a:pPr algn="ctr"/>
            <a:r>
              <a:rPr lang="en-US" dirty="0"/>
              <a:t> alarm</a:t>
            </a:r>
          </a:p>
        </p:txBody>
      </p:sp>
    </p:spTree>
    <p:extLst>
      <p:ext uri="{BB962C8B-B14F-4D97-AF65-F5344CB8AC3E}">
        <p14:creationId xmlns:p14="http://schemas.microsoft.com/office/powerpoint/2010/main" val="309748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8F849C-71B0-4D22-A01C-9F6D5C06E06B}"/>
              </a:ext>
            </a:extLst>
          </p:cNvPr>
          <p:cNvSpPr/>
          <p:nvPr/>
        </p:nvSpPr>
        <p:spPr>
          <a:xfrm>
            <a:off x="742950" y="466724"/>
            <a:ext cx="10582275" cy="61817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90F8A8-89BB-446B-A936-2558B5984092}"/>
              </a:ext>
            </a:extLst>
          </p:cNvPr>
          <p:cNvSpPr/>
          <p:nvPr/>
        </p:nvSpPr>
        <p:spPr>
          <a:xfrm>
            <a:off x="742950" y="466725"/>
            <a:ext cx="2990850" cy="616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8D9FF-F3E1-4968-9A0F-0B17ABA02BB8}"/>
              </a:ext>
            </a:extLst>
          </p:cNvPr>
          <p:cNvSpPr/>
          <p:nvPr/>
        </p:nvSpPr>
        <p:spPr>
          <a:xfrm>
            <a:off x="866775" y="657225"/>
            <a:ext cx="27241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Channels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F106D-F15E-4C97-9F1A-79E945B37E26}"/>
              </a:ext>
            </a:extLst>
          </p:cNvPr>
          <p:cNvSpPr/>
          <p:nvPr/>
        </p:nvSpPr>
        <p:spPr>
          <a:xfrm>
            <a:off x="3895724" y="65722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5523DA-E1D2-49C1-A65C-B68726CB4A21}"/>
              </a:ext>
            </a:extLst>
          </p:cNvPr>
          <p:cNvSpPr/>
          <p:nvPr/>
        </p:nvSpPr>
        <p:spPr>
          <a:xfrm>
            <a:off x="866776" y="1247774"/>
            <a:ext cx="457200" cy="5310187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BD044-C0C9-42ED-88CC-8A72665A382D}"/>
              </a:ext>
            </a:extLst>
          </p:cNvPr>
          <p:cNvSpPr/>
          <p:nvPr/>
        </p:nvSpPr>
        <p:spPr>
          <a:xfrm>
            <a:off x="1447802" y="1247775"/>
            <a:ext cx="2047873" cy="15716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E8C426-951E-4418-94FE-DE43F4DCFD11}"/>
              </a:ext>
            </a:extLst>
          </p:cNvPr>
          <p:cNvSpPr/>
          <p:nvPr/>
        </p:nvSpPr>
        <p:spPr>
          <a:xfrm>
            <a:off x="1447802" y="2962275"/>
            <a:ext cx="2047873" cy="12668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  <a:p>
            <a:pPr algn="ctr"/>
            <a:r>
              <a:rPr lang="en-US" dirty="0"/>
              <a:t>CR-03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0F3F69-6221-4008-A11E-CD9B86779A95}"/>
              </a:ext>
            </a:extLst>
          </p:cNvPr>
          <p:cNvSpPr/>
          <p:nvPr/>
        </p:nvSpPr>
        <p:spPr>
          <a:xfrm>
            <a:off x="1447801" y="4371975"/>
            <a:ext cx="2047873" cy="15716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C87F1-4812-4DFA-956E-AC2D0A04ED66}"/>
              </a:ext>
            </a:extLst>
          </p:cNvPr>
          <p:cNvSpPr/>
          <p:nvPr/>
        </p:nvSpPr>
        <p:spPr>
          <a:xfrm>
            <a:off x="1447802" y="6086475"/>
            <a:ext cx="2047872" cy="471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pic>
        <p:nvPicPr>
          <p:cNvPr id="11" name="Graphic 10" descr="School boy">
            <a:extLst>
              <a:ext uri="{FF2B5EF4-FFF2-40B4-BE49-F238E27FC236}">
                <a16:creationId xmlns:a16="http://schemas.microsoft.com/office/drawing/2014/main" id="{B8B528E9-3614-493B-B394-F306DA22C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3995" y="590844"/>
            <a:ext cx="656930" cy="656930"/>
          </a:xfrm>
          <a:prstGeom prst="rect">
            <a:avLst/>
          </a:prstGeom>
        </p:spPr>
      </p:pic>
      <p:pic>
        <p:nvPicPr>
          <p:cNvPr id="12" name="Graphic 11" descr="Gears">
            <a:extLst>
              <a:ext uri="{FF2B5EF4-FFF2-40B4-BE49-F238E27FC236}">
                <a16:creationId xmlns:a16="http://schemas.microsoft.com/office/drawing/2014/main" id="{0629D2C2-8FAB-49C6-A8CF-DF2DEF853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775" y="685800"/>
            <a:ext cx="523875" cy="523875"/>
          </a:xfrm>
          <a:prstGeom prst="rect">
            <a:avLst/>
          </a:prstGeom>
        </p:spPr>
      </p:pic>
      <p:pic>
        <p:nvPicPr>
          <p:cNvPr id="13" name="Graphic 12" descr="Bells">
            <a:extLst>
              <a:ext uri="{FF2B5EF4-FFF2-40B4-BE49-F238E27FC236}">
                <a16:creationId xmlns:a16="http://schemas.microsoft.com/office/drawing/2014/main" id="{D8DF0FAE-D74B-4A8C-83DC-C0F5B2939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3976" y="638175"/>
            <a:ext cx="624216" cy="62421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4A37F9A-B2B4-4002-8C66-931F44003B3D}"/>
              </a:ext>
            </a:extLst>
          </p:cNvPr>
          <p:cNvSpPr/>
          <p:nvPr/>
        </p:nvSpPr>
        <p:spPr>
          <a:xfrm>
            <a:off x="9839325" y="6086475"/>
            <a:ext cx="1343024" cy="471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DE3100-5FA2-4596-A275-07CD3A4E3F43}"/>
              </a:ext>
            </a:extLst>
          </p:cNvPr>
          <p:cNvSpPr/>
          <p:nvPr/>
        </p:nvSpPr>
        <p:spPr>
          <a:xfrm>
            <a:off x="9420225" y="5514977"/>
            <a:ext cx="1762124" cy="471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OUT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5EEA962-947C-4664-8B2B-45F5EAC34017}"/>
              </a:ext>
            </a:extLst>
          </p:cNvPr>
          <p:cNvSpPr/>
          <p:nvPr/>
        </p:nvSpPr>
        <p:spPr>
          <a:xfrm>
            <a:off x="4305300" y="1562100"/>
            <a:ext cx="4486275" cy="4424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Male profile">
            <a:extLst>
              <a:ext uri="{FF2B5EF4-FFF2-40B4-BE49-F238E27FC236}">
                <a16:creationId xmlns:a16="http://schemas.microsoft.com/office/drawing/2014/main" id="{EBBCF8B6-0236-4AB6-94C0-B7CFD15048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33902" y="2062163"/>
            <a:ext cx="3924300" cy="39243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D8A126-5EB3-413B-8773-AF73939ABB4B}"/>
              </a:ext>
            </a:extLst>
          </p:cNvPr>
          <p:cNvSpPr/>
          <p:nvPr/>
        </p:nvSpPr>
        <p:spPr>
          <a:xfrm>
            <a:off x="8886826" y="1733550"/>
            <a:ext cx="2295524" cy="36814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FRS is being done when Sign In is clicked.. It asks you whether you are this employee with this HR ID… You have to reply in Yes/No.. If you say Yes, it marks your attendance else if you say No, it clears the screen to take another photo</a:t>
            </a:r>
          </a:p>
        </p:txBody>
      </p:sp>
    </p:spTree>
    <p:extLst>
      <p:ext uri="{BB962C8B-B14F-4D97-AF65-F5344CB8AC3E}">
        <p14:creationId xmlns:p14="http://schemas.microsoft.com/office/powerpoint/2010/main" val="38773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8F849C-71B0-4D22-A01C-9F6D5C06E06B}"/>
              </a:ext>
            </a:extLst>
          </p:cNvPr>
          <p:cNvSpPr/>
          <p:nvPr/>
        </p:nvSpPr>
        <p:spPr>
          <a:xfrm>
            <a:off x="742950" y="466724"/>
            <a:ext cx="10582275" cy="61817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90F8A8-89BB-446B-A936-2558B5984092}"/>
              </a:ext>
            </a:extLst>
          </p:cNvPr>
          <p:cNvSpPr/>
          <p:nvPr/>
        </p:nvSpPr>
        <p:spPr>
          <a:xfrm>
            <a:off x="742950" y="466725"/>
            <a:ext cx="2990850" cy="616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8D9FF-F3E1-4968-9A0F-0B17ABA02BB8}"/>
              </a:ext>
            </a:extLst>
          </p:cNvPr>
          <p:cNvSpPr/>
          <p:nvPr/>
        </p:nvSpPr>
        <p:spPr>
          <a:xfrm>
            <a:off x="866775" y="657225"/>
            <a:ext cx="27241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Channels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F106D-F15E-4C97-9F1A-79E945B37E26}"/>
              </a:ext>
            </a:extLst>
          </p:cNvPr>
          <p:cNvSpPr/>
          <p:nvPr/>
        </p:nvSpPr>
        <p:spPr>
          <a:xfrm>
            <a:off x="3895724" y="65722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5523DA-E1D2-49C1-A65C-B68726CB4A21}"/>
              </a:ext>
            </a:extLst>
          </p:cNvPr>
          <p:cNvSpPr/>
          <p:nvPr/>
        </p:nvSpPr>
        <p:spPr>
          <a:xfrm>
            <a:off x="866776" y="1247774"/>
            <a:ext cx="457200" cy="5310187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BD044-C0C9-42ED-88CC-8A72665A382D}"/>
              </a:ext>
            </a:extLst>
          </p:cNvPr>
          <p:cNvSpPr/>
          <p:nvPr/>
        </p:nvSpPr>
        <p:spPr>
          <a:xfrm>
            <a:off x="1447802" y="1247775"/>
            <a:ext cx="2047873" cy="15716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E8C426-951E-4418-94FE-DE43F4DCFD11}"/>
              </a:ext>
            </a:extLst>
          </p:cNvPr>
          <p:cNvSpPr/>
          <p:nvPr/>
        </p:nvSpPr>
        <p:spPr>
          <a:xfrm>
            <a:off x="1447802" y="2962275"/>
            <a:ext cx="2047873" cy="12668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  <a:p>
            <a:pPr algn="ctr"/>
            <a:r>
              <a:rPr lang="en-US" dirty="0"/>
              <a:t>CR-03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0F3F69-6221-4008-A11E-CD9B86779A95}"/>
              </a:ext>
            </a:extLst>
          </p:cNvPr>
          <p:cNvSpPr/>
          <p:nvPr/>
        </p:nvSpPr>
        <p:spPr>
          <a:xfrm>
            <a:off x="1447801" y="4371975"/>
            <a:ext cx="2047873" cy="15716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C87F1-4812-4DFA-956E-AC2D0A04ED66}"/>
              </a:ext>
            </a:extLst>
          </p:cNvPr>
          <p:cNvSpPr/>
          <p:nvPr/>
        </p:nvSpPr>
        <p:spPr>
          <a:xfrm>
            <a:off x="1447802" y="6086475"/>
            <a:ext cx="2047872" cy="471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pic>
        <p:nvPicPr>
          <p:cNvPr id="11" name="Graphic 10" descr="School boy">
            <a:extLst>
              <a:ext uri="{FF2B5EF4-FFF2-40B4-BE49-F238E27FC236}">
                <a16:creationId xmlns:a16="http://schemas.microsoft.com/office/drawing/2014/main" id="{B8B528E9-3614-493B-B394-F306DA22C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3995" y="590844"/>
            <a:ext cx="656930" cy="656930"/>
          </a:xfrm>
          <a:prstGeom prst="rect">
            <a:avLst/>
          </a:prstGeom>
        </p:spPr>
      </p:pic>
      <p:pic>
        <p:nvPicPr>
          <p:cNvPr id="12" name="Graphic 11" descr="Gears">
            <a:extLst>
              <a:ext uri="{FF2B5EF4-FFF2-40B4-BE49-F238E27FC236}">
                <a16:creationId xmlns:a16="http://schemas.microsoft.com/office/drawing/2014/main" id="{0629D2C2-8FAB-49C6-A8CF-DF2DEF853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775" y="685800"/>
            <a:ext cx="523875" cy="523875"/>
          </a:xfrm>
          <a:prstGeom prst="rect">
            <a:avLst/>
          </a:prstGeom>
        </p:spPr>
      </p:pic>
      <p:pic>
        <p:nvPicPr>
          <p:cNvPr id="13" name="Graphic 12" descr="Bells">
            <a:extLst>
              <a:ext uri="{FF2B5EF4-FFF2-40B4-BE49-F238E27FC236}">
                <a16:creationId xmlns:a16="http://schemas.microsoft.com/office/drawing/2014/main" id="{D8DF0FAE-D74B-4A8C-83DC-C0F5B2939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3976" y="638175"/>
            <a:ext cx="624216" cy="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5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FDFF9E-8350-4669-B2E5-D43FDB66763B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421DE5-B8FF-4D53-B0EA-DD53A893B036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DC-01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E0792-AA2D-4027-88BD-529DB2871D4E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39D08-0351-4EE7-B3F3-9AB8FC5735AA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9E2FC-0DC6-4CFD-9890-98D798226C0F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DA567-8243-41B0-A0ED-204A1DDE1BAE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25C79-0E6E-409E-B59A-B37A986B41A3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  <a:p>
            <a:pPr algn="ctr"/>
            <a:r>
              <a:rPr lang="en-US" dirty="0"/>
              <a:t>CR-03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91558C-5FF9-4044-B8AC-9D6F012B4421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37AB6-050F-43F5-9618-AE46ADFA5CA9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BECEB-13D1-47DE-BEB0-961298E57B59}"/>
              </a:ext>
            </a:extLst>
          </p:cNvPr>
          <p:cNvSpPr/>
          <p:nvPr/>
        </p:nvSpPr>
        <p:spPr>
          <a:xfrm>
            <a:off x="3838574" y="1181100"/>
            <a:ext cx="728662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people with authorized permissions can post in this group !! </a:t>
            </a:r>
          </a:p>
          <a:p>
            <a:pPr algn="ctr"/>
            <a:r>
              <a:rPr lang="en-US" dirty="0"/>
              <a:t>(Which are essentially are dept heads)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4ACFE-9D96-4A6E-A455-593DE687161F}"/>
              </a:ext>
            </a:extLst>
          </p:cNvPr>
          <p:cNvSpPr/>
          <p:nvPr/>
        </p:nvSpPr>
        <p:spPr>
          <a:xfrm>
            <a:off x="3838574" y="2189042"/>
            <a:ext cx="7286626" cy="26972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HR-</a:t>
            </a:r>
          </a:p>
          <a:p>
            <a:r>
              <a:rPr lang="en-US" dirty="0"/>
              <a:t>11/2/2021</a:t>
            </a:r>
          </a:p>
          <a:p>
            <a:r>
              <a:rPr lang="en-US" dirty="0"/>
              <a:t>Welcome to the new internal employee… Mr. XYZ. He is going to assist the Finance dept head in his work as Account manager. You can contact him at </a:t>
            </a:r>
            <a:r>
              <a:rPr lang="en-US" b="1" dirty="0"/>
              <a:t>@XYZ</a:t>
            </a:r>
          </a:p>
          <a:p>
            <a:endParaRPr lang="en-US" b="1" dirty="0"/>
          </a:p>
          <a:p>
            <a:r>
              <a:rPr lang="en-US" dirty="0"/>
              <a:t>11/3/2021</a:t>
            </a:r>
          </a:p>
          <a:p>
            <a:r>
              <a:rPr lang="en-US" dirty="0"/>
              <a:t>It is the Independence Day tomorrow. So, everyone have lost of fun…</a:t>
            </a:r>
          </a:p>
        </p:txBody>
      </p:sp>
      <p:pic>
        <p:nvPicPr>
          <p:cNvPr id="13" name="Graphic 12" descr="Speaker Phone">
            <a:extLst>
              <a:ext uri="{FF2B5EF4-FFF2-40B4-BE49-F238E27FC236}">
                <a16:creationId xmlns:a16="http://schemas.microsoft.com/office/drawing/2014/main" id="{17312D21-CFA8-4039-960A-A19FEE4A0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106" y="358419"/>
            <a:ext cx="631004" cy="631004"/>
          </a:xfrm>
          <a:prstGeom prst="rect">
            <a:avLst/>
          </a:prstGeom>
        </p:spPr>
      </p:pic>
      <p:pic>
        <p:nvPicPr>
          <p:cNvPr id="14" name="Graphic 13" descr="Video camera">
            <a:extLst>
              <a:ext uri="{FF2B5EF4-FFF2-40B4-BE49-F238E27FC236}">
                <a16:creationId xmlns:a16="http://schemas.microsoft.com/office/drawing/2014/main" id="{06F53F67-451E-4F31-90C3-08A9D40DD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7430" y="289489"/>
            <a:ext cx="742950" cy="742950"/>
          </a:xfrm>
          <a:prstGeom prst="rect">
            <a:avLst/>
          </a:prstGeom>
        </p:spPr>
      </p:pic>
      <p:pic>
        <p:nvPicPr>
          <p:cNvPr id="15" name="Graphic 14" descr="Magnifying glass">
            <a:extLst>
              <a:ext uri="{FF2B5EF4-FFF2-40B4-BE49-F238E27FC236}">
                <a16:creationId xmlns:a16="http://schemas.microsoft.com/office/drawing/2014/main" id="{195FBDD9-0D20-4760-8E6A-E9967E431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19" name="Graphic 18" descr="Share">
            <a:extLst>
              <a:ext uri="{FF2B5EF4-FFF2-40B4-BE49-F238E27FC236}">
                <a16:creationId xmlns:a16="http://schemas.microsoft.com/office/drawing/2014/main" id="{00CD5324-EB40-446C-80DC-A1E22499A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8582" y="296775"/>
            <a:ext cx="725733" cy="7257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2F374C-F70D-4848-B4F6-65458F933203}"/>
              </a:ext>
            </a:extLst>
          </p:cNvPr>
          <p:cNvSpPr/>
          <p:nvPr/>
        </p:nvSpPr>
        <p:spPr>
          <a:xfrm>
            <a:off x="3838573" y="5843534"/>
            <a:ext cx="7286626" cy="542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pic>
        <p:nvPicPr>
          <p:cNvPr id="20" name="Graphic 19" descr="Share">
            <a:extLst>
              <a:ext uri="{FF2B5EF4-FFF2-40B4-BE49-F238E27FC236}">
                <a16:creationId xmlns:a16="http://schemas.microsoft.com/office/drawing/2014/main" id="{0FC4375C-2DB1-4574-AB90-57A417210C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5689" y="5805434"/>
            <a:ext cx="604891" cy="604891"/>
          </a:xfrm>
          <a:prstGeom prst="rect">
            <a:avLst/>
          </a:prstGeom>
        </p:spPr>
      </p:pic>
      <p:pic>
        <p:nvPicPr>
          <p:cNvPr id="17" name="Graphic 16" descr="Palette">
            <a:extLst>
              <a:ext uri="{FF2B5EF4-FFF2-40B4-BE49-F238E27FC236}">
                <a16:creationId xmlns:a16="http://schemas.microsoft.com/office/drawing/2014/main" id="{76426B26-8864-449E-BF49-6A1F492B56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92219" y="5783980"/>
            <a:ext cx="677776" cy="677776"/>
          </a:xfrm>
          <a:prstGeom prst="rect">
            <a:avLst/>
          </a:prstGeom>
        </p:spPr>
      </p:pic>
      <p:pic>
        <p:nvPicPr>
          <p:cNvPr id="22" name="Graphic 21" descr="School boy">
            <a:extLst>
              <a:ext uri="{FF2B5EF4-FFF2-40B4-BE49-F238E27FC236}">
                <a16:creationId xmlns:a16="http://schemas.microsoft.com/office/drawing/2014/main" id="{1423F660-CDF4-406C-9687-28ACDB1B37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18529" y="414990"/>
            <a:ext cx="656930" cy="656930"/>
          </a:xfrm>
          <a:prstGeom prst="rect">
            <a:avLst/>
          </a:prstGeom>
        </p:spPr>
      </p:pic>
      <p:pic>
        <p:nvPicPr>
          <p:cNvPr id="23" name="Graphic 22" descr="Gears">
            <a:extLst>
              <a:ext uri="{FF2B5EF4-FFF2-40B4-BE49-F238E27FC236}">
                <a16:creationId xmlns:a16="http://schemas.microsoft.com/office/drawing/2014/main" id="{ACF9EC0D-54E1-442A-BC28-47CD711311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4" name="Graphic 23" descr="Bells">
            <a:extLst>
              <a:ext uri="{FF2B5EF4-FFF2-40B4-BE49-F238E27FC236}">
                <a16:creationId xmlns:a16="http://schemas.microsoft.com/office/drawing/2014/main" id="{02432F36-9521-4BAE-AD0B-FB4517A519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28750" y="471540"/>
            <a:ext cx="624216" cy="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1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FDFF9E-8350-4669-B2E5-D43FDB66763B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421DE5-B8FF-4D53-B0EA-DD53A893B036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DC-03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E0792-AA2D-4027-88BD-529DB2871D4E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39D08-0351-4EE7-B3F3-9AB8FC5735AA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9E2FC-0DC6-4CFD-9890-98D798226C0F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DA567-8243-41B0-A0ED-204A1DDE1BAE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25C79-0E6E-409E-B59A-B37A986B41A3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  <a:p>
            <a:pPr algn="ctr"/>
            <a:r>
              <a:rPr lang="en-US" dirty="0"/>
              <a:t>CR-03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91558C-5FF9-4044-B8AC-9D6F012B4421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37AB6-050F-43F5-9618-AE46ADFA5CA9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BECEB-13D1-47DE-BEB0-961298E57B59}"/>
              </a:ext>
            </a:extLst>
          </p:cNvPr>
          <p:cNvSpPr/>
          <p:nvPr/>
        </p:nvSpPr>
        <p:spPr>
          <a:xfrm>
            <a:off x="3838574" y="1181100"/>
            <a:ext cx="728662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people with authorized permissions can post in this group !! </a:t>
            </a:r>
          </a:p>
          <a:p>
            <a:pPr algn="ctr"/>
            <a:r>
              <a:rPr lang="en-US" dirty="0"/>
              <a:t>(Which are essentially are dept heads)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4ACFE-9D96-4A6E-A455-593DE687161F}"/>
              </a:ext>
            </a:extLst>
          </p:cNvPr>
          <p:cNvSpPr/>
          <p:nvPr/>
        </p:nvSpPr>
        <p:spPr>
          <a:xfrm>
            <a:off x="3838574" y="2189042"/>
            <a:ext cx="7286626" cy="34878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Finance-</a:t>
            </a:r>
          </a:p>
          <a:p>
            <a:r>
              <a:rPr lang="en-US" dirty="0"/>
              <a:t>11/2/2021</a:t>
            </a:r>
          </a:p>
          <a:p>
            <a:r>
              <a:rPr lang="en-US" dirty="0"/>
              <a:t>Welcome to the new internal employee… Mr. XYZ. He is going to assist the Finance dept head in his work as Account manager. You can contact him at </a:t>
            </a:r>
            <a:r>
              <a:rPr lang="en-US" b="1" dirty="0"/>
              <a:t>@XYZ</a:t>
            </a:r>
          </a:p>
          <a:p>
            <a:endParaRPr lang="en-US" b="1" dirty="0"/>
          </a:p>
          <a:p>
            <a:r>
              <a:rPr lang="en-US" dirty="0"/>
              <a:t>11/3/2021</a:t>
            </a:r>
          </a:p>
          <a:p>
            <a:r>
              <a:rPr lang="en-US" dirty="0"/>
              <a:t>Everyone pay your dues right on time…</a:t>
            </a:r>
          </a:p>
          <a:p>
            <a:endParaRPr lang="en-US" dirty="0"/>
          </a:p>
          <a:p>
            <a:r>
              <a:rPr lang="en-US" dirty="0"/>
              <a:t>11/4/2021</a:t>
            </a:r>
          </a:p>
          <a:p>
            <a:r>
              <a:rPr lang="en-US" dirty="0"/>
              <a:t>India team, kindly upload your timesheets approved by your managers….</a:t>
            </a:r>
          </a:p>
        </p:txBody>
      </p:sp>
      <p:pic>
        <p:nvPicPr>
          <p:cNvPr id="13" name="Graphic 12" descr="Speaker Phone">
            <a:extLst>
              <a:ext uri="{FF2B5EF4-FFF2-40B4-BE49-F238E27FC236}">
                <a16:creationId xmlns:a16="http://schemas.microsoft.com/office/drawing/2014/main" id="{8259D56A-D5E4-4D83-9F29-661D7BD8D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106" y="358419"/>
            <a:ext cx="631004" cy="631004"/>
          </a:xfrm>
          <a:prstGeom prst="rect">
            <a:avLst/>
          </a:prstGeom>
        </p:spPr>
      </p:pic>
      <p:pic>
        <p:nvPicPr>
          <p:cNvPr id="14" name="Graphic 13" descr="Video camera">
            <a:extLst>
              <a:ext uri="{FF2B5EF4-FFF2-40B4-BE49-F238E27FC236}">
                <a16:creationId xmlns:a16="http://schemas.microsoft.com/office/drawing/2014/main" id="{7482D8E7-2AB3-4BF2-B065-007F16C44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7430" y="289489"/>
            <a:ext cx="742950" cy="742950"/>
          </a:xfrm>
          <a:prstGeom prst="rect">
            <a:avLst/>
          </a:prstGeom>
        </p:spPr>
      </p:pic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F8461459-69FC-467D-83BD-CD314CC91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19" name="Graphic 18" descr="Share">
            <a:extLst>
              <a:ext uri="{FF2B5EF4-FFF2-40B4-BE49-F238E27FC236}">
                <a16:creationId xmlns:a16="http://schemas.microsoft.com/office/drawing/2014/main" id="{8A9A0C2D-6FF7-4A89-BFDA-B9D7586DE4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1671" y="318170"/>
            <a:ext cx="715033" cy="7150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C3C12A7-3601-45A5-8F55-8EBA7241D7E5}"/>
              </a:ext>
            </a:extLst>
          </p:cNvPr>
          <p:cNvSpPr/>
          <p:nvPr/>
        </p:nvSpPr>
        <p:spPr>
          <a:xfrm>
            <a:off x="3838573" y="5843534"/>
            <a:ext cx="7286626" cy="542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pic>
        <p:nvPicPr>
          <p:cNvPr id="22" name="Graphic 21" descr="Share">
            <a:extLst>
              <a:ext uri="{FF2B5EF4-FFF2-40B4-BE49-F238E27FC236}">
                <a16:creationId xmlns:a16="http://schemas.microsoft.com/office/drawing/2014/main" id="{F31807E3-AA9E-496C-B53E-5634F293BE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5689" y="5805434"/>
            <a:ext cx="604891" cy="604891"/>
          </a:xfrm>
          <a:prstGeom prst="rect">
            <a:avLst/>
          </a:prstGeom>
        </p:spPr>
      </p:pic>
      <p:pic>
        <p:nvPicPr>
          <p:cNvPr id="23" name="Graphic 22" descr="Palette">
            <a:extLst>
              <a:ext uri="{FF2B5EF4-FFF2-40B4-BE49-F238E27FC236}">
                <a16:creationId xmlns:a16="http://schemas.microsoft.com/office/drawing/2014/main" id="{48BAED47-653E-42AD-945A-FFE19164FE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92219" y="5783980"/>
            <a:ext cx="677776" cy="677776"/>
          </a:xfrm>
          <a:prstGeom prst="rect">
            <a:avLst/>
          </a:prstGeom>
        </p:spPr>
      </p:pic>
      <p:pic>
        <p:nvPicPr>
          <p:cNvPr id="24" name="Graphic 23" descr="School boy">
            <a:extLst>
              <a:ext uri="{FF2B5EF4-FFF2-40B4-BE49-F238E27FC236}">
                <a16:creationId xmlns:a16="http://schemas.microsoft.com/office/drawing/2014/main" id="{5A54B182-6872-4067-97D2-0A601F6DE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18529" y="414990"/>
            <a:ext cx="656930" cy="656930"/>
          </a:xfrm>
          <a:prstGeom prst="rect">
            <a:avLst/>
          </a:prstGeom>
        </p:spPr>
      </p:pic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698171C9-2F23-467B-90D8-E1E5D49CD2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6" name="Graphic 25" descr="Bells">
            <a:extLst>
              <a:ext uri="{FF2B5EF4-FFF2-40B4-BE49-F238E27FC236}">
                <a16:creationId xmlns:a16="http://schemas.microsoft.com/office/drawing/2014/main" id="{42211C22-3A68-4210-8DDC-38E987B25A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28750" y="471540"/>
            <a:ext cx="624216" cy="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6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CR-01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E012E-5D81-4576-9BEC-1658D0B086CB}"/>
              </a:ext>
            </a:extLst>
          </p:cNvPr>
          <p:cNvSpPr/>
          <p:nvPr/>
        </p:nvSpPr>
        <p:spPr>
          <a:xfrm>
            <a:off x="3838574" y="1181100"/>
            <a:ext cx="728662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people with authorized permissions can post in this group !! </a:t>
            </a:r>
          </a:p>
          <a:p>
            <a:pPr algn="ctr"/>
            <a:r>
              <a:rPr lang="en-US" dirty="0"/>
              <a:t>(Which are essentially are conference organizer and those invited for the conference)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55A58-240C-418B-8FA5-DE81890C7DB7}"/>
              </a:ext>
            </a:extLst>
          </p:cNvPr>
          <p:cNvSpPr/>
          <p:nvPr/>
        </p:nvSpPr>
        <p:spPr>
          <a:xfrm>
            <a:off x="3838574" y="2189042"/>
            <a:ext cx="7286626" cy="26972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Pilot Chat Group-</a:t>
            </a:r>
          </a:p>
          <a:p>
            <a:r>
              <a:rPr lang="en-US" dirty="0"/>
              <a:t>11/2/2021</a:t>
            </a:r>
          </a:p>
          <a:p>
            <a:r>
              <a:rPr lang="en-US" dirty="0"/>
              <a:t>#Luis: Hello, everybody! How are you?</a:t>
            </a:r>
          </a:p>
          <a:p>
            <a:endParaRPr lang="en-US" dirty="0"/>
          </a:p>
          <a:p>
            <a:r>
              <a:rPr lang="en-US" dirty="0"/>
              <a:t>#Ishita: I am good Sir. How about you? </a:t>
            </a:r>
          </a:p>
          <a:p>
            <a:endParaRPr lang="en-US" dirty="0"/>
          </a:p>
          <a:p>
            <a:r>
              <a:rPr lang="en-US" dirty="0"/>
              <a:t>#Uma: I am good too. How about both of you?</a:t>
            </a:r>
          </a:p>
          <a:p>
            <a:endParaRPr lang="en-US" dirty="0"/>
          </a:p>
          <a:p>
            <a:r>
              <a:rPr lang="en-US" dirty="0"/>
              <a:t>#Edgar: @all.. Kindly report any bugs in the file mentioned…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D4903-229F-441A-9948-B1AE9AEE15B8}"/>
              </a:ext>
            </a:extLst>
          </p:cNvPr>
          <p:cNvSpPr/>
          <p:nvPr/>
        </p:nvSpPr>
        <p:spPr>
          <a:xfrm>
            <a:off x="3838573" y="5843534"/>
            <a:ext cx="7286626" cy="542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pic>
        <p:nvPicPr>
          <p:cNvPr id="15" name="Graphic 14" descr="Speaker Phone">
            <a:extLst>
              <a:ext uri="{FF2B5EF4-FFF2-40B4-BE49-F238E27FC236}">
                <a16:creationId xmlns:a16="http://schemas.microsoft.com/office/drawing/2014/main" id="{7F0A9936-7976-43D0-A795-16341373B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106" y="358419"/>
            <a:ext cx="631004" cy="631004"/>
          </a:xfrm>
          <a:prstGeom prst="rect">
            <a:avLst/>
          </a:prstGeom>
        </p:spPr>
      </p:pic>
      <p:pic>
        <p:nvPicPr>
          <p:cNvPr id="17" name="Graphic 16" descr="Video camera">
            <a:extLst>
              <a:ext uri="{FF2B5EF4-FFF2-40B4-BE49-F238E27FC236}">
                <a16:creationId xmlns:a16="http://schemas.microsoft.com/office/drawing/2014/main" id="{BB862BAA-F927-491E-822D-EA0C37517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7430" y="289489"/>
            <a:ext cx="742950" cy="742950"/>
          </a:xfrm>
          <a:prstGeom prst="rect">
            <a:avLst/>
          </a:prstGeom>
        </p:spPr>
      </p:pic>
      <p:pic>
        <p:nvPicPr>
          <p:cNvPr id="19" name="Graphic 18" descr="Camera">
            <a:extLst>
              <a:ext uri="{FF2B5EF4-FFF2-40B4-BE49-F238E27FC236}">
                <a16:creationId xmlns:a16="http://schemas.microsoft.com/office/drawing/2014/main" id="{C08DD124-3BC5-4B46-99F9-5CF71A70E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8202" y="5762847"/>
            <a:ext cx="698719" cy="698719"/>
          </a:xfrm>
          <a:prstGeom prst="rect">
            <a:avLst/>
          </a:prstGeom>
        </p:spPr>
      </p:pic>
      <p:pic>
        <p:nvPicPr>
          <p:cNvPr id="20" name="Graphic 19" descr="Magnifying glass">
            <a:extLst>
              <a:ext uri="{FF2B5EF4-FFF2-40B4-BE49-F238E27FC236}">
                <a16:creationId xmlns:a16="http://schemas.microsoft.com/office/drawing/2014/main" id="{0B8369EA-B004-43A7-8EC4-9DD2EA26E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23" name="Graphic 22" descr="Map compass">
            <a:extLst>
              <a:ext uri="{FF2B5EF4-FFF2-40B4-BE49-F238E27FC236}">
                <a16:creationId xmlns:a16="http://schemas.microsoft.com/office/drawing/2014/main" id="{664DEA4C-633B-432A-A747-D847AA084A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7430" y="5812168"/>
            <a:ext cx="600075" cy="600075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A4170FDB-534D-43BA-8EB1-7CF38CA045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29533" y="5773508"/>
            <a:ext cx="698719" cy="698719"/>
          </a:xfrm>
          <a:prstGeom prst="rect">
            <a:avLst/>
          </a:prstGeom>
        </p:spPr>
      </p:pic>
      <p:pic>
        <p:nvPicPr>
          <p:cNvPr id="27" name="Graphic 26" descr="Share">
            <a:extLst>
              <a:ext uri="{FF2B5EF4-FFF2-40B4-BE49-F238E27FC236}">
                <a16:creationId xmlns:a16="http://schemas.microsoft.com/office/drawing/2014/main" id="{C085B986-A2F0-43F1-89E1-968B49AD8D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94258" y="5774067"/>
            <a:ext cx="660059" cy="660059"/>
          </a:xfrm>
          <a:prstGeom prst="rect">
            <a:avLst/>
          </a:prstGeom>
        </p:spPr>
      </p:pic>
      <p:pic>
        <p:nvPicPr>
          <p:cNvPr id="31" name="Graphic 30" descr="School girl">
            <a:extLst>
              <a:ext uri="{FF2B5EF4-FFF2-40B4-BE49-F238E27FC236}">
                <a16:creationId xmlns:a16="http://schemas.microsoft.com/office/drawing/2014/main" id="{173FF93C-C0D0-46E1-9B0A-6776C96EA5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33" name="Graphic 32" descr="Gears">
            <a:extLst>
              <a:ext uri="{FF2B5EF4-FFF2-40B4-BE49-F238E27FC236}">
                <a16:creationId xmlns:a16="http://schemas.microsoft.com/office/drawing/2014/main" id="{5A7AEC35-E3FA-470B-8CC1-3063ED6B16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4" name="Graphic 23" descr="Bells">
            <a:extLst>
              <a:ext uri="{FF2B5EF4-FFF2-40B4-BE49-F238E27FC236}">
                <a16:creationId xmlns:a16="http://schemas.microsoft.com/office/drawing/2014/main" id="{A7A7C45E-CDF7-415C-AE0B-7FCD659DF8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8750" y="471540"/>
            <a:ext cx="624216" cy="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9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CR-02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E012E-5D81-4576-9BEC-1658D0B086CB}"/>
              </a:ext>
            </a:extLst>
          </p:cNvPr>
          <p:cNvSpPr/>
          <p:nvPr/>
        </p:nvSpPr>
        <p:spPr>
          <a:xfrm>
            <a:off x="3838574" y="1181100"/>
            <a:ext cx="728662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people with authorized permissions can post in this group !! </a:t>
            </a:r>
          </a:p>
          <a:p>
            <a:pPr algn="ctr"/>
            <a:r>
              <a:rPr lang="en-US" dirty="0"/>
              <a:t>(Which are essentially are conference organizer and those invited for the conference)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55A58-240C-418B-8FA5-DE81890C7DB7}"/>
              </a:ext>
            </a:extLst>
          </p:cNvPr>
          <p:cNvSpPr/>
          <p:nvPr/>
        </p:nvSpPr>
        <p:spPr>
          <a:xfrm>
            <a:off x="3838574" y="2189042"/>
            <a:ext cx="7286626" cy="26972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Monday.com Implementation</a:t>
            </a:r>
          </a:p>
          <a:p>
            <a:r>
              <a:rPr lang="en-US" dirty="0"/>
              <a:t>11/2/2021</a:t>
            </a:r>
          </a:p>
          <a:p>
            <a:r>
              <a:rPr lang="en-US" dirty="0"/>
              <a:t>#Ishita: I am good Sir. How about you? </a:t>
            </a:r>
          </a:p>
          <a:p>
            <a:endParaRPr lang="en-US" dirty="0"/>
          </a:p>
          <a:p>
            <a:r>
              <a:rPr lang="en-US" dirty="0"/>
              <a:t>#Uma: I am good too. How about you?</a:t>
            </a:r>
          </a:p>
          <a:p>
            <a:endParaRPr lang="en-US" dirty="0"/>
          </a:p>
          <a:p>
            <a:r>
              <a:rPr lang="en-US" dirty="0"/>
              <a:t>#Edgar: @all.. Kindly report any bugs in the file mentioned…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D4903-229F-441A-9948-B1AE9AEE15B8}"/>
              </a:ext>
            </a:extLst>
          </p:cNvPr>
          <p:cNvSpPr/>
          <p:nvPr/>
        </p:nvSpPr>
        <p:spPr>
          <a:xfrm>
            <a:off x="3838573" y="5843534"/>
            <a:ext cx="7286626" cy="542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pic>
        <p:nvPicPr>
          <p:cNvPr id="15" name="Graphic 14" descr="Speaker Phone">
            <a:extLst>
              <a:ext uri="{FF2B5EF4-FFF2-40B4-BE49-F238E27FC236}">
                <a16:creationId xmlns:a16="http://schemas.microsoft.com/office/drawing/2014/main" id="{7F0A9936-7976-43D0-A795-16341373B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106" y="358419"/>
            <a:ext cx="631004" cy="631004"/>
          </a:xfrm>
          <a:prstGeom prst="rect">
            <a:avLst/>
          </a:prstGeom>
        </p:spPr>
      </p:pic>
      <p:pic>
        <p:nvPicPr>
          <p:cNvPr id="17" name="Graphic 16" descr="Video camera">
            <a:extLst>
              <a:ext uri="{FF2B5EF4-FFF2-40B4-BE49-F238E27FC236}">
                <a16:creationId xmlns:a16="http://schemas.microsoft.com/office/drawing/2014/main" id="{BB862BAA-F927-491E-822D-EA0C37517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7430" y="289489"/>
            <a:ext cx="742950" cy="742950"/>
          </a:xfrm>
          <a:prstGeom prst="rect">
            <a:avLst/>
          </a:prstGeom>
        </p:spPr>
      </p:pic>
      <p:pic>
        <p:nvPicPr>
          <p:cNvPr id="19" name="Graphic 18" descr="Camera">
            <a:extLst>
              <a:ext uri="{FF2B5EF4-FFF2-40B4-BE49-F238E27FC236}">
                <a16:creationId xmlns:a16="http://schemas.microsoft.com/office/drawing/2014/main" id="{C08DD124-3BC5-4B46-99F9-5CF71A70E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8202" y="5762847"/>
            <a:ext cx="698719" cy="698719"/>
          </a:xfrm>
          <a:prstGeom prst="rect">
            <a:avLst/>
          </a:prstGeom>
        </p:spPr>
      </p:pic>
      <p:pic>
        <p:nvPicPr>
          <p:cNvPr id="20" name="Graphic 19" descr="Magnifying glass">
            <a:extLst>
              <a:ext uri="{FF2B5EF4-FFF2-40B4-BE49-F238E27FC236}">
                <a16:creationId xmlns:a16="http://schemas.microsoft.com/office/drawing/2014/main" id="{0B8369EA-B004-43A7-8EC4-9DD2EA26E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23" name="Graphic 22" descr="Map compass">
            <a:extLst>
              <a:ext uri="{FF2B5EF4-FFF2-40B4-BE49-F238E27FC236}">
                <a16:creationId xmlns:a16="http://schemas.microsoft.com/office/drawing/2014/main" id="{664DEA4C-633B-432A-A747-D847AA084A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7430" y="5812168"/>
            <a:ext cx="600075" cy="600075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A4170FDB-534D-43BA-8EB1-7CF38CA045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29533" y="5773508"/>
            <a:ext cx="698719" cy="698719"/>
          </a:xfrm>
          <a:prstGeom prst="rect">
            <a:avLst/>
          </a:prstGeom>
        </p:spPr>
      </p:pic>
      <p:pic>
        <p:nvPicPr>
          <p:cNvPr id="27" name="Graphic 26" descr="Share">
            <a:extLst>
              <a:ext uri="{FF2B5EF4-FFF2-40B4-BE49-F238E27FC236}">
                <a16:creationId xmlns:a16="http://schemas.microsoft.com/office/drawing/2014/main" id="{C085B986-A2F0-43F1-89E1-968B49AD8D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94258" y="5774067"/>
            <a:ext cx="660059" cy="660059"/>
          </a:xfrm>
          <a:prstGeom prst="rect">
            <a:avLst/>
          </a:prstGeom>
        </p:spPr>
      </p:pic>
      <p:pic>
        <p:nvPicPr>
          <p:cNvPr id="21" name="Graphic 20" descr="School girl">
            <a:extLst>
              <a:ext uri="{FF2B5EF4-FFF2-40B4-BE49-F238E27FC236}">
                <a16:creationId xmlns:a16="http://schemas.microsoft.com/office/drawing/2014/main" id="{ACB53039-AB02-4F99-8C65-C3419825CF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22" name="Graphic 21" descr="Gears">
            <a:extLst>
              <a:ext uri="{FF2B5EF4-FFF2-40B4-BE49-F238E27FC236}">
                <a16:creationId xmlns:a16="http://schemas.microsoft.com/office/drawing/2014/main" id="{4505849E-4B4F-4927-B542-912FB01E80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4" name="Graphic 23" descr="Bells">
            <a:extLst>
              <a:ext uri="{FF2B5EF4-FFF2-40B4-BE49-F238E27FC236}">
                <a16:creationId xmlns:a16="http://schemas.microsoft.com/office/drawing/2014/main" id="{0926A279-A926-43D6-A8D1-FD161CF7AF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8750" y="471540"/>
            <a:ext cx="624216" cy="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7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CM-01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C</a:t>
            </a:r>
          </a:p>
          <a:p>
            <a:pPr algn="ctr"/>
            <a:r>
              <a:rPr lang="en-US"/>
              <a:t>O</a:t>
            </a:r>
          </a:p>
          <a:p>
            <a:pPr algn="ctr"/>
            <a:r>
              <a:rPr lang="en-US"/>
              <a:t>N</a:t>
            </a:r>
          </a:p>
          <a:p>
            <a:pPr algn="ctr"/>
            <a:r>
              <a:rPr lang="en-US"/>
              <a:t>S</a:t>
            </a:r>
          </a:p>
          <a:p>
            <a:pPr algn="ctr"/>
            <a:endParaRPr lang="en-US"/>
          </a:p>
          <a:p>
            <a:pPr algn="ctr"/>
            <a:r>
              <a:rPr lang="en-US"/>
              <a:t>F</a:t>
            </a:r>
          </a:p>
          <a:p>
            <a:pPr algn="ctr"/>
            <a:r>
              <a:rPr lang="en-US"/>
              <a:t>O</a:t>
            </a:r>
          </a:p>
          <a:p>
            <a:pPr algn="ctr"/>
            <a:r>
              <a:rPr lang="en-US"/>
              <a:t>R</a:t>
            </a:r>
          </a:p>
          <a:p>
            <a:pPr algn="ctr"/>
            <a:endParaRPr lang="en-US"/>
          </a:p>
          <a:p>
            <a:pPr algn="ctr"/>
            <a:r>
              <a:rPr lang="en-US"/>
              <a:t>A</a:t>
            </a:r>
          </a:p>
          <a:p>
            <a:pPr algn="ctr"/>
            <a:r>
              <a:rPr lang="en-US"/>
              <a:t>C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V</a:t>
            </a:r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E012E-5D81-4576-9BEC-1658D0B086CB}"/>
              </a:ext>
            </a:extLst>
          </p:cNvPr>
          <p:cNvSpPr/>
          <p:nvPr/>
        </p:nvSpPr>
        <p:spPr>
          <a:xfrm>
            <a:off x="3838574" y="1181100"/>
            <a:ext cx="728662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people within the individual chat rooms can post in this group !! </a:t>
            </a:r>
          </a:p>
          <a:p>
            <a:pPr algn="ctr"/>
            <a:r>
              <a:rPr lang="en-US" dirty="0"/>
              <a:t>(Which are essentially the individuals)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55A58-240C-418B-8FA5-DE81890C7DB7}"/>
              </a:ext>
            </a:extLst>
          </p:cNvPr>
          <p:cNvSpPr/>
          <p:nvPr/>
        </p:nvSpPr>
        <p:spPr>
          <a:xfrm>
            <a:off x="3838574" y="2189042"/>
            <a:ext cx="7286626" cy="26972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11/2/2021</a:t>
            </a:r>
          </a:p>
          <a:p>
            <a:r>
              <a:rPr lang="en-US" dirty="0"/>
              <a:t>#Ishita: I am good Sir. How about you? </a:t>
            </a:r>
          </a:p>
          <a:p>
            <a:endParaRPr lang="en-US" dirty="0"/>
          </a:p>
          <a:p>
            <a:r>
              <a:rPr lang="en-US" dirty="0"/>
              <a:t>#Uma: I am good too. How about you?</a:t>
            </a:r>
          </a:p>
          <a:p>
            <a:endParaRPr lang="en-US" dirty="0"/>
          </a:p>
          <a:p>
            <a:r>
              <a:rPr lang="en-US" dirty="0"/>
              <a:t>#Ishita: @all.. Kindly report any bugs in the file mentioned…</a:t>
            </a:r>
          </a:p>
          <a:p>
            <a:endParaRPr lang="en-US" dirty="0"/>
          </a:p>
          <a:p>
            <a:r>
              <a:rPr lang="en-US" dirty="0"/>
              <a:t>#Uma: I am good too. How about you?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D4903-229F-441A-9948-B1AE9AEE15B8}"/>
              </a:ext>
            </a:extLst>
          </p:cNvPr>
          <p:cNvSpPr/>
          <p:nvPr/>
        </p:nvSpPr>
        <p:spPr>
          <a:xfrm>
            <a:off x="3838573" y="5843534"/>
            <a:ext cx="7286626" cy="542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pic>
        <p:nvPicPr>
          <p:cNvPr id="15" name="Graphic 14" descr="Speaker Phone">
            <a:extLst>
              <a:ext uri="{FF2B5EF4-FFF2-40B4-BE49-F238E27FC236}">
                <a16:creationId xmlns:a16="http://schemas.microsoft.com/office/drawing/2014/main" id="{7F0A9936-7976-43D0-A795-16341373B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106" y="358419"/>
            <a:ext cx="631004" cy="631004"/>
          </a:xfrm>
          <a:prstGeom prst="rect">
            <a:avLst/>
          </a:prstGeom>
        </p:spPr>
      </p:pic>
      <p:pic>
        <p:nvPicPr>
          <p:cNvPr id="17" name="Graphic 16" descr="Video camera">
            <a:extLst>
              <a:ext uri="{FF2B5EF4-FFF2-40B4-BE49-F238E27FC236}">
                <a16:creationId xmlns:a16="http://schemas.microsoft.com/office/drawing/2014/main" id="{BB862BAA-F927-491E-822D-EA0C37517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7430" y="289489"/>
            <a:ext cx="742950" cy="742950"/>
          </a:xfrm>
          <a:prstGeom prst="rect">
            <a:avLst/>
          </a:prstGeom>
        </p:spPr>
      </p:pic>
      <p:pic>
        <p:nvPicPr>
          <p:cNvPr id="19" name="Graphic 18" descr="Camera">
            <a:extLst>
              <a:ext uri="{FF2B5EF4-FFF2-40B4-BE49-F238E27FC236}">
                <a16:creationId xmlns:a16="http://schemas.microsoft.com/office/drawing/2014/main" id="{C08DD124-3BC5-4B46-99F9-5CF71A70E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8202" y="5762847"/>
            <a:ext cx="698719" cy="698719"/>
          </a:xfrm>
          <a:prstGeom prst="rect">
            <a:avLst/>
          </a:prstGeom>
        </p:spPr>
      </p:pic>
      <p:pic>
        <p:nvPicPr>
          <p:cNvPr id="20" name="Graphic 19" descr="Magnifying glass">
            <a:extLst>
              <a:ext uri="{FF2B5EF4-FFF2-40B4-BE49-F238E27FC236}">
                <a16:creationId xmlns:a16="http://schemas.microsoft.com/office/drawing/2014/main" id="{0B8369EA-B004-43A7-8EC4-9DD2EA26E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23" name="Graphic 22" descr="Map compass">
            <a:extLst>
              <a:ext uri="{FF2B5EF4-FFF2-40B4-BE49-F238E27FC236}">
                <a16:creationId xmlns:a16="http://schemas.microsoft.com/office/drawing/2014/main" id="{664DEA4C-633B-432A-A747-D847AA084A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7430" y="5812168"/>
            <a:ext cx="600075" cy="600075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A4170FDB-534D-43BA-8EB1-7CF38CA045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29533" y="5773508"/>
            <a:ext cx="698719" cy="698719"/>
          </a:xfrm>
          <a:prstGeom prst="rect">
            <a:avLst/>
          </a:prstGeom>
        </p:spPr>
      </p:pic>
      <p:pic>
        <p:nvPicPr>
          <p:cNvPr id="27" name="Graphic 26" descr="Share">
            <a:extLst>
              <a:ext uri="{FF2B5EF4-FFF2-40B4-BE49-F238E27FC236}">
                <a16:creationId xmlns:a16="http://schemas.microsoft.com/office/drawing/2014/main" id="{C085B986-A2F0-43F1-89E1-968B49AD8D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94258" y="5774067"/>
            <a:ext cx="660059" cy="660059"/>
          </a:xfrm>
          <a:prstGeom prst="rect">
            <a:avLst/>
          </a:prstGeom>
        </p:spPr>
      </p:pic>
      <p:pic>
        <p:nvPicPr>
          <p:cNvPr id="22" name="Graphic 21" descr="School girl">
            <a:extLst>
              <a:ext uri="{FF2B5EF4-FFF2-40B4-BE49-F238E27FC236}">
                <a16:creationId xmlns:a16="http://schemas.microsoft.com/office/drawing/2014/main" id="{47F1CDEF-F69B-4218-B7C0-97D8EEED37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26" name="Graphic 25" descr="Gears">
            <a:extLst>
              <a:ext uri="{FF2B5EF4-FFF2-40B4-BE49-F238E27FC236}">
                <a16:creationId xmlns:a16="http://schemas.microsoft.com/office/drawing/2014/main" id="{029EAFE4-125A-45BD-872A-9B1E8EF5D7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4" name="Graphic 23" descr="Bells">
            <a:extLst>
              <a:ext uri="{FF2B5EF4-FFF2-40B4-BE49-F238E27FC236}">
                <a16:creationId xmlns:a16="http://schemas.microsoft.com/office/drawing/2014/main" id="{BDBF0EAD-995E-418A-A329-2903753C25A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8750" y="471540"/>
            <a:ext cx="624216" cy="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2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CM-02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C</a:t>
            </a:r>
          </a:p>
          <a:p>
            <a:pPr algn="ctr"/>
            <a:r>
              <a:rPr lang="en-US"/>
              <a:t>O</a:t>
            </a:r>
          </a:p>
          <a:p>
            <a:pPr algn="ctr"/>
            <a:r>
              <a:rPr lang="en-US"/>
              <a:t>N</a:t>
            </a:r>
          </a:p>
          <a:p>
            <a:pPr algn="ctr"/>
            <a:r>
              <a:rPr lang="en-US"/>
              <a:t>S</a:t>
            </a:r>
          </a:p>
          <a:p>
            <a:pPr algn="ctr"/>
            <a:endParaRPr lang="en-US"/>
          </a:p>
          <a:p>
            <a:pPr algn="ctr"/>
            <a:r>
              <a:rPr lang="en-US"/>
              <a:t>F</a:t>
            </a:r>
          </a:p>
          <a:p>
            <a:pPr algn="ctr"/>
            <a:r>
              <a:rPr lang="en-US"/>
              <a:t>O</a:t>
            </a:r>
          </a:p>
          <a:p>
            <a:pPr algn="ctr"/>
            <a:r>
              <a:rPr lang="en-US"/>
              <a:t>R</a:t>
            </a:r>
          </a:p>
          <a:p>
            <a:pPr algn="ctr"/>
            <a:endParaRPr lang="en-US"/>
          </a:p>
          <a:p>
            <a:pPr algn="ctr"/>
            <a:r>
              <a:rPr lang="en-US"/>
              <a:t>A</a:t>
            </a:r>
          </a:p>
          <a:p>
            <a:pPr algn="ctr"/>
            <a:r>
              <a:rPr lang="en-US"/>
              <a:t>C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V</a:t>
            </a:r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E012E-5D81-4576-9BEC-1658D0B086CB}"/>
              </a:ext>
            </a:extLst>
          </p:cNvPr>
          <p:cNvSpPr/>
          <p:nvPr/>
        </p:nvSpPr>
        <p:spPr>
          <a:xfrm>
            <a:off x="3838574" y="1181100"/>
            <a:ext cx="728662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people within the individual chat rooms can post in this group !! </a:t>
            </a:r>
          </a:p>
          <a:p>
            <a:pPr algn="ctr"/>
            <a:r>
              <a:rPr lang="en-US" dirty="0"/>
              <a:t>(Which are essentially the individuals)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55A58-240C-418B-8FA5-DE81890C7DB7}"/>
              </a:ext>
            </a:extLst>
          </p:cNvPr>
          <p:cNvSpPr/>
          <p:nvPr/>
        </p:nvSpPr>
        <p:spPr>
          <a:xfrm>
            <a:off x="3838574" y="2189042"/>
            <a:ext cx="7286626" cy="26972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11/2/2021</a:t>
            </a:r>
          </a:p>
          <a:p>
            <a:r>
              <a:rPr lang="en-US" dirty="0"/>
              <a:t>#Ishita: I am good Sir. How about you? </a:t>
            </a:r>
          </a:p>
          <a:p>
            <a:endParaRPr lang="en-US" dirty="0"/>
          </a:p>
          <a:p>
            <a:r>
              <a:rPr lang="en-US" dirty="0"/>
              <a:t>#Shannon: I am good too. How about you?</a:t>
            </a:r>
          </a:p>
          <a:p>
            <a:endParaRPr lang="en-US" dirty="0"/>
          </a:p>
          <a:p>
            <a:r>
              <a:rPr lang="en-US" dirty="0"/>
              <a:t>#Ishita: @all.. Kindly report any bugs in the file mentioned…</a:t>
            </a:r>
          </a:p>
          <a:p>
            <a:endParaRPr lang="en-US" dirty="0"/>
          </a:p>
          <a:p>
            <a:r>
              <a:rPr lang="en-US" dirty="0"/>
              <a:t>#Shannon: I am good too. How about you?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D4903-229F-441A-9948-B1AE9AEE15B8}"/>
              </a:ext>
            </a:extLst>
          </p:cNvPr>
          <p:cNvSpPr/>
          <p:nvPr/>
        </p:nvSpPr>
        <p:spPr>
          <a:xfrm>
            <a:off x="3838573" y="5843534"/>
            <a:ext cx="7286626" cy="542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pic>
        <p:nvPicPr>
          <p:cNvPr id="15" name="Graphic 14" descr="Speaker Phone">
            <a:extLst>
              <a:ext uri="{FF2B5EF4-FFF2-40B4-BE49-F238E27FC236}">
                <a16:creationId xmlns:a16="http://schemas.microsoft.com/office/drawing/2014/main" id="{7F0A9936-7976-43D0-A795-16341373B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106" y="358419"/>
            <a:ext cx="631004" cy="631004"/>
          </a:xfrm>
          <a:prstGeom prst="rect">
            <a:avLst/>
          </a:prstGeom>
        </p:spPr>
      </p:pic>
      <p:pic>
        <p:nvPicPr>
          <p:cNvPr id="17" name="Graphic 16" descr="Video camera">
            <a:extLst>
              <a:ext uri="{FF2B5EF4-FFF2-40B4-BE49-F238E27FC236}">
                <a16:creationId xmlns:a16="http://schemas.microsoft.com/office/drawing/2014/main" id="{BB862BAA-F927-491E-822D-EA0C37517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7430" y="289489"/>
            <a:ext cx="742950" cy="742950"/>
          </a:xfrm>
          <a:prstGeom prst="rect">
            <a:avLst/>
          </a:prstGeom>
        </p:spPr>
      </p:pic>
      <p:pic>
        <p:nvPicPr>
          <p:cNvPr id="19" name="Graphic 18" descr="Camera">
            <a:extLst>
              <a:ext uri="{FF2B5EF4-FFF2-40B4-BE49-F238E27FC236}">
                <a16:creationId xmlns:a16="http://schemas.microsoft.com/office/drawing/2014/main" id="{C08DD124-3BC5-4B46-99F9-5CF71A70E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8202" y="5762847"/>
            <a:ext cx="698719" cy="698719"/>
          </a:xfrm>
          <a:prstGeom prst="rect">
            <a:avLst/>
          </a:prstGeom>
        </p:spPr>
      </p:pic>
      <p:pic>
        <p:nvPicPr>
          <p:cNvPr id="20" name="Graphic 19" descr="Magnifying glass">
            <a:extLst>
              <a:ext uri="{FF2B5EF4-FFF2-40B4-BE49-F238E27FC236}">
                <a16:creationId xmlns:a16="http://schemas.microsoft.com/office/drawing/2014/main" id="{0B8369EA-B004-43A7-8EC4-9DD2EA26E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23" name="Graphic 22" descr="Map compass">
            <a:extLst>
              <a:ext uri="{FF2B5EF4-FFF2-40B4-BE49-F238E27FC236}">
                <a16:creationId xmlns:a16="http://schemas.microsoft.com/office/drawing/2014/main" id="{664DEA4C-633B-432A-A747-D847AA084A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7430" y="5812168"/>
            <a:ext cx="600075" cy="600075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A4170FDB-534D-43BA-8EB1-7CF38CA045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29533" y="5773508"/>
            <a:ext cx="698719" cy="698719"/>
          </a:xfrm>
          <a:prstGeom prst="rect">
            <a:avLst/>
          </a:prstGeom>
        </p:spPr>
      </p:pic>
      <p:pic>
        <p:nvPicPr>
          <p:cNvPr id="27" name="Graphic 26" descr="Share">
            <a:extLst>
              <a:ext uri="{FF2B5EF4-FFF2-40B4-BE49-F238E27FC236}">
                <a16:creationId xmlns:a16="http://schemas.microsoft.com/office/drawing/2014/main" id="{C085B986-A2F0-43F1-89E1-968B49AD8D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94258" y="5774067"/>
            <a:ext cx="660059" cy="660059"/>
          </a:xfrm>
          <a:prstGeom prst="rect">
            <a:avLst/>
          </a:prstGeom>
        </p:spPr>
      </p:pic>
      <p:pic>
        <p:nvPicPr>
          <p:cNvPr id="22" name="Graphic 21" descr="School girl">
            <a:extLst>
              <a:ext uri="{FF2B5EF4-FFF2-40B4-BE49-F238E27FC236}">
                <a16:creationId xmlns:a16="http://schemas.microsoft.com/office/drawing/2014/main" id="{47F1CDEF-F69B-4218-B7C0-97D8EEED37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26" name="Graphic 25" descr="Gears">
            <a:extLst>
              <a:ext uri="{FF2B5EF4-FFF2-40B4-BE49-F238E27FC236}">
                <a16:creationId xmlns:a16="http://schemas.microsoft.com/office/drawing/2014/main" id="{029EAFE4-125A-45BD-872A-9B1E8EF5D7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4" name="Graphic 23" descr="Bells">
            <a:extLst>
              <a:ext uri="{FF2B5EF4-FFF2-40B4-BE49-F238E27FC236}">
                <a16:creationId xmlns:a16="http://schemas.microsoft.com/office/drawing/2014/main" id="{7B7BE909-DB7D-4A87-BEB3-332F38D5D0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8750" y="471540"/>
            <a:ext cx="624216" cy="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5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1297</Words>
  <Application>Microsoft Office PowerPoint</Application>
  <PresentationFormat>Widescreen</PresentationFormat>
  <Paragraphs>576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Ishita Katyal</dc:creator>
  <cp:lastModifiedBy>ishita katyal</cp:lastModifiedBy>
  <cp:revision>14</cp:revision>
  <dcterms:created xsi:type="dcterms:W3CDTF">2021-11-02T06:07:05Z</dcterms:created>
  <dcterms:modified xsi:type="dcterms:W3CDTF">2022-07-06T08:05:05Z</dcterms:modified>
</cp:coreProperties>
</file>