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2" r:id="rId5"/>
    <p:sldId id="261" r:id="rId6"/>
    <p:sldId id="259" r:id="rId7"/>
    <p:sldId id="260" r:id="rId8"/>
    <p:sldId id="258" r:id="rId9"/>
    <p:sldId id="266" r:id="rId10"/>
    <p:sldId id="270" r:id="rId11"/>
    <p:sldId id="269" r:id="rId12"/>
    <p:sldId id="276" r:id="rId13"/>
    <p:sldId id="271" r:id="rId14"/>
    <p:sldId id="274" r:id="rId15"/>
    <p:sldId id="275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82B13-4488-E2AE-F0BA-2C78887FA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E85F3C-0522-A1B3-216A-9F587721B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BEF128-0032-7EE6-0B4E-35171969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16E-2E4D-4A4F-AF95-F15C327A9CE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439A10-84F4-C95D-DE5A-647996A4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B5CB2-BE4A-54B2-8002-2B4A4FF3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346F-DB5F-4CFC-87CE-868826EB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278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1B7B4-89AD-8F56-70A6-3CE68572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31721E-7204-2998-1AE4-E2029713E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03E75-CF34-720B-4D56-D545FA0D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16E-2E4D-4A4F-AF95-F15C327A9CE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4D7F01-C096-68B7-413F-349E52EA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98CEFA-0346-8121-B5AB-0B2BFAE8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346F-DB5F-4CFC-87CE-868826EB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318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6EECD2-5A3F-7CA0-F4C9-71DC444C2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C5108B-6DDD-2B58-3588-2EA1731D2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77A21E-C496-1BEB-142F-F12FADCE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16E-2E4D-4A4F-AF95-F15C327A9CE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F0054-DB35-4900-9935-35E9B0A1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EB785-CC5C-3B33-0180-0AF04138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346F-DB5F-4CFC-87CE-868826EB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057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B7DCE-B3D1-7CF1-8B64-17849ABA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D06BF1-F061-EFA0-086F-BD508C68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0B46B-D3D9-870D-92E7-C0135194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16E-2E4D-4A4F-AF95-F15C327A9CE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2754A-2290-FED7-8E97-7BE0CF02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BE021A-F085-FCD6-BC7F-C449F41D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346F-DB5F-4CFC-87CE-868826EB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976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EE7AD-73B2-834A-2DF9-2E537D82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190126-1639-440C-5E04-9E45E5AC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C951A-3444-46CB-02D8-72193C24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16E-2E4D-4A4F-AF95-F15C327A9CE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2B4593-A425-AEFD-A86B-E5B801B7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1690D4-1C2C-BFE0-C5A5-D27B8B25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346F-DB5F-4CFC-87CE-868826EB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996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3803A-F2C4-7F87-017A-81DCFF75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84479-65AE-BBBF-F721-6559A733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E8E077-9170-935F-E07A-F2C5F1F40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ED2EB8-F54C-044F-70A6-D1A603E5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16E-2E4D-4A4F-AF95-F15C327A9CE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795C72-2F2D-CFC4-7549-C53BFD6A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CF2DF2-D539-9E88-8A13-9349AE7F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346F-DB5F-4CFC-87CE-868826EB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9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17F9B-7215-C73B-F7CC-7C945B71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1A1435-995D-2372-4B88-16F0C1364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9C818C-E465-F13C-FC4D-51440783D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8C8-B08C-4718-B3F5-F24D57018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EB3C5D-D5DB-B521-AC4D-821DAA4E3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80E325-05E6-6BB4-92EB-1647BFC8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16E-2E4D-4A4F-AF95-F15C327A9CE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7FEF5B-6288-96B6-D8E8-4E416BEF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5ECA3C-FA0E-9BE9-0F9A-CB7FFF62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346F-DB5F-4CFC-87CE-868826EB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230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BD750-9AA0-2F8D-7E81-689CCF60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AB2AF7-9BAE-4B9C-4B3E-52C66543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16E-2E4D-4A4F-AF95-F15C327A9CE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5FFCF0-0FFE-A394-7060-06F76FBB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456C41-4449-29A5-D67F-D0E4EA8C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346F-DB5F-4CFC-87CE-868826EB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99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311744-1435-2FFB-1ECE-2A1013C1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16E-2E4D-4A4F-AF95-F15C327A9CE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DC2226-9FAA-42C5-AFAD-798C83E7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2A1E15-6DB4-CEBB-39A6-02111B77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346F-DB5F-4CFC-87CE-868826EB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415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7C712-865A-5F23-00A4-360AC26E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CEAA08-6BED-20B0-0C07-2A4F2B8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BA2366-EAA8-6E33-E0D0-D5628EEF5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F6961E-66B3-12C3-3A07-0D543EA0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16E-2E4D-4A4F-AF95-F15C327A9CE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E5ACFD-B3B5-7A84-B80D-3C834FC4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55D093-66BC-5DD7-C9BE-0DC8E701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346F-DB5F-4CFC-87CE-868826EB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499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A40D4-CECD-02E9-14E0-D392AD9D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ECEB07-AB4A-1E8A-3DEC-3F08894AE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61D4F2-CCBF-72EA-2868-B42E97BEA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570C64-D555-4E66-B212-803E790E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16E-2E4D-4A4F-AF95-F15C327A9CE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38C7A8-E230-3448-5948-564D8105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74043F-E05A-656C-79C9-ADC86004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346F-DB5F-4CFC-87CE-868826EB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354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CC1A8A-D2DF-FBF3-30D4-5F216516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FF090C-6C11-4C6D-39F8-C6EB870F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011D9A-E76E-DA44-7C90-1A806141E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916E-2E4D-4A4F-AF95-F15C327A9CE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B2CC19-CA38-2A15-98BF-4EE6C022A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39345B-A9F3-0657-9DA7-67EAA3B38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A346F-DB5F-4CFC-87CE-868826EB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1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Descrição gerada automaticamente">
            <a:extLst>
              <a:ext uri="{FF2B5EF4-FFF2-40B4-BE49-F238E27FC236}">
                <a16:creationId xmlns:a16="http://schemas.microsoft.com/office/drawing/2014/main" id="{032DA7B8-E10D-42D7-12B6-EF9606EE2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500"/>
            <a:ext cx="12192000" cy="6927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B5C0A7F-1436-CBD8-22C3-992C2AAA6FC3}"/>
              </a:ext>
            </a:extLst>
          </p:cNvPr>
          <p:cNvSpPr txBox="1"/>
          <p:nvPr/>
        </p:nvSpPr>
        <p:spPr>
          <a:xfrm>
            <a:off x="2409825" y="2274838"/>
            <a:ext cx="7372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Beatriz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Khey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Bruno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Marques</a:t>
            </a:r>
          </a:p>
          <a:p>
            <a:pPr algn="ctr"/>
            <a:r>
              <a:rPr lang="pt-BR" sz="3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Fadel</a:t>
            </a:r>
          </a:p>
          <a:p>
            <a:pPr algn="ctr"/>
            <a:r>
              <a:rPr lang="pt-B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Lohine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Mussi</a:t>
            </a:r>
          </a:p>
        </p:txBody>
      </p:sp>
    </p:spTree>
    <p:extLst>
      <p:ext uri="{BB962C8B-B14F-4D97-AF65-F5344CB8AC3E}">
        <p14:creationId xmlns:p14="http://schemas.microsoft.com/office/powerpoint/2010/main" val="1362324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">
            <a:extLst>
              <a:ext uri="{FF2B5EF4-FFF2-40B4-BE49-F238E27FC236}">
                <a16:creationId xmlns:a16="http://schemas.microsoft.com/office/drawing/2014/main" id="{BC0C6B7E-470B-7A4A-ECD5-99861048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500"/>
            <a:ext cx="12192000" cy="6927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DF143B-8DD3-A73B-0E6D-4FB6ED0F4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57" y="0"/>
            <a:ext cx="9263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58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">
            <a:extLst>
              <a:ext uri="{FF2B5EF4-FFF2-40B4-BE49-F238E27FC236}">
                <a16:creationId xmlns:a16="http://schemas.microsoft.com/office/drawing/2014/main" id="{BC0C6B7E-470B-7A4A-ECD5-99861048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500"/>
            <a:ext cx="12192000" cy="6927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367AE8-F696-79DB-F108-744330E463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" t="1540" r="9728"/>
          <a:stretch/>
        </p:blipFill>
        <p:spPr>
          <a:xfrm>
            <a:off x="1047565" y="323055"/>
            <a:ext cx="3692075" cy="59358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1619DF7-A47D-71B2-F0DD-2336533C2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3055"/>
            <a:ext cx="5783136" cy="58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82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">
            <a:extLst>
              <a:ext uri="{FF2B5EF4-FFF2-40B4-BE49-F238E27FC236}">
                <a16:creationId xmlns:a16="http://schemas.microsoft.com/office/drawing/2014/main" id="{BC0C6B7E-470B-7A4A-ECD5-99861048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500"/>
            <a:ext cx="12192000" cy="6927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DF143B-8DD3-A73B-0E6D-4FB6ED0F4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57" y="0"/>
            <a:ext cx="9263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05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">
            <a:extLst>
              <a:ext uri="{FF2B5EF4-FFF2-40B4-BE49-F238E27FC236}">
                <a16:creationId xmlns:a16="http://schemas.microsoft.com/office/drawing/2014/main" id="{BC0C6B7E-470B-7A4A-ECD5-99861048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500"/>
            <a:ext cx="12192000" cy="6927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640364A-CFDE-35C9-7645-A2A7F4AB4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t="1482" r="2393" b="16296"/>
          <a:stretch/>
        </p:blipFill>
        <p:spPr>
          <a:xfrm>
            <a:off x="923931" y="609600"/>
            <a:ext cx="2529840" cy="56388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D47C267-6763-AC90-5867-2C085F4DB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21185" r="2201" b="55111"/>
          <a:stretch/>
        </p:blipFill>
        <p:spPr>
          <a:xfrm>
            <a:off x="4297680" y="2589169"/>
            <a:ext cx="3164840" cy="203363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D098891-B418-835A-9335-5535C6CE7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t="51185" r="1239" b="16296"/>
          <a:stretch/>
        </p:blipFill>
        <p:spPr>
          <a:xfrm>
            <a:off x="8302619" y="2492608"/>
            <a:ext cx="3049282" cy="265597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85A780A-0E9B-7752-8E7E-00291256A7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6464" r="67853" b="13152"/>
          <a:stretch/>
        </p:blipFill>
        <p:spPr>
          <a:xfrm>
            <a:off x="4293870" y="609600"/>
            <a:ext cx="4867200" cy="16256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B510AE45-A66B-3C9C-70F5-BEB366806C03}"/>
              </a:ext>
            </a:extLst>
          </p:cNvPr>
          <p:cNvSpPr txBox="1"/>
          <p:nvPr/>
        </p:nvSpPr>
        <p:spPr>
          <a:xfrm>
            <a:off x="4297783" y="6027003"/>
            <a:ext cx="3596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0" i="0" spc="-30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NUTRICIONISTA</a:t>
            </a:r>
            <a:endParaRPr lang="pt-BR" sz="4800" spc="-300" dirty="0">
              <a:solidFill>
                <a:schemeClr val="accent6">
                  <a:lumMod val="50000"/>
                </a:schemeClr>
              </a:solidFill>
              <a:latin typeface="Bahnschrift Light Condensed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1817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">
            <a:extLst>
              <a:ext uri="{FF2B5EF4-FFF2-40B4-BE49-F238E27FC236}">
                <a16:creationId xmlns:a16="http://schemas.microsoft.com/office/drawing/2014/main" id="{BC0C6B7E-470B-7A4A-ECD5-99861048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306"/>
            <a:ext cx="12192000" cy="6927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640364A-CFDE-35C9-7645-A2A7F4AB4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t="1482" r="2393" b="16296"/>
          <a:stretch/>
        </p:blipFill>
        <p:spPr>
          <a:xfrm>
            <a:off x="923931" y="609600"/>
            <a:ext cx="2529840" cy="56388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D47C267-6763-AC90-5867-2C085F4DB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21185" r="2201" b="55111"/>
          <a:stretch/>
        </p:blipFill>
        <p:spPr>
          <a:xfrm>
            <a:off x="4297680" y="2589169"/>
            <a:ext cx="3164840" cy="203363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D098891-B418-835A-9335-5535C6CE7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t="51185" r="1239" b="16296"/>
          <a:stretch/>
        </p:blipFill>
        <p:spPr>
          <a:xfrm>
            <a:off x="8302619" y="2492608"/>
            <a:ext cx="3049282" cy="265597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460A5B5-266E-E6D9-FFD9-D1445D113C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0" t="15529" r="34417" b="5705"/>
          <a:stretch/>
        </p:blipFill>
        <p:spPr>
          <a:xfrm>
            <a:off x="4293870" y="319471"/>
            <a:ext cx="4521588" cy="19157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C15AF6A-FE12-657C-DC59-A8348F5E10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0" r="955" b="8507"/>
          <a:stretch/>
        </p:blipFill>
        <p:spPr>
          <a:xfrm>
            <a:off x="923931" y="479792"/>
            <a:ext cx="2634609" cy="57686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681B7AE-F374-8608-AD10-1AD02D929E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0" r="955" b="50908"/>
          <a:stretch/>
        </p:blipFill>
        <p:spPr>
          <a:xfrm>
            <a:off x="4291934" y="2949300"/>
            <a:ext cx="3164840" cy="21992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CB29CC3-838A-CF82-760A-79A493674D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3" r="955" b="8507"/>
          <a:stretch/>
        </p:blipFill>
        <p:spPr>
          <a:xfrm>
            <a:off x="8081830" y="2949300"/>
            <a:ext cx="3270071" cy="286492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B844BB4-4F92-EAB9-B072-026E04ACB2A4}"/>
              </a:ext>
            </a:extLst>
          </p:cNvPr>
          <p:cNvSpPr txBox="1"/>
          <p:nvPr/>
        </p:nvSpPr>
        <p:spPr>
          <a:xfrm>
            <a:off x="5071232" y="6027003"/>
            <a:ext cx="2049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spc="-300" dirty="0">
                <a:solidFill>
                  <a:schemeClr val="accent6">
                    <a:lumMod val="50000"/>
                  </a:schemeClr>
                </a:solidFill>
                <a:latin typeface="Söhne"/>
                <a:cs typeface="Aharoni" panose="02010803020104030203" pitchFamily="2" charset="-79"/>
              </a:rPr>
              <a:t>KCALLER</a:t>
            </a:r>
            <a:endParaRPr lang="pt-BR" sz="4800" spc="-300" dirty="0">
              <a:solidFill>
                <a:schemeClr val="accent6">
                  <a:lumMod val="50000"/>
                </a:schemeClr>
              </a:solidFill>
              <a:latin typeface="Bahnschrift Light Condensed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7851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">
            <a:extLst>
              <a:ext uri="{FF2B5EF4-FFF2-40B4-BE49-F238E27FC236}">
                <a16:creationId xmlns:a16="http://schemas.microsoft.com/office/drawing/2014/main" id="{BC0C6B7E-470B-7A4A-ECD5-99861048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306"/>
            <a:ext cx="12192000" cy="6927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640364A-CFDE-35C9-7645-A2A7F4AB4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t="1482" r="2393" b="16296"/>
          <a:stretch/>
        </p:blipFill>
        <p:spPr>
          <a:xfrm>
            <a:off x="923931" y="609600"/>
            <a:ext cx="2529840" cy="56388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D47C267-6763-AC90-5867-2C085F4DB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21185" r="2201" b="55111"/>
          <a:stretch/>
        </p:blipFill>
        <p:spPr>
          <a:xfrm>
            <a:off x="4297680" y="2589169"/>
            <a:ext cx="3164840" cy="203363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D098891-B418-835A-9335-5535C6CE7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t="51185" r="1239" b="16296"/>
          <a:stretch/>
        </p:blipFill>
        <p:spPr>
          <a:xfrm>
            <a:off x="8302619" y="2492608"/>
            <a:ext cx="3049282" cy="26559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681B7AE-F374-8608-AD10-1AD02D929E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0" r="955" b="50908"/>
          <a:stretch/>
        </p:blipFill>
        <p:spPr>
          <a:xfrm>
            <a:off x="4291934" y="2949300"/>
            <a:ext cx="3164840" cy="21992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CB29CC3-838A-CF82-760A-79A493674D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3" r="955" b="8507"/>
          <a:stretch/>
        </p:blipFill>
        <p:spPr>
          <a:xfrm>
            <a:off x="8081830" y="2949300"/>
            <a:ext cx="3270071" cy="286492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55710F-759B-07AE-AC47-4B197EF2C6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4" r="3491" b="7703"/>
          <a:stretch/>
        </p:blipFill>
        <p:spPr>
          <a:xfrm>
            <a:off x="891786" y="465679"/>
            <a:ext cx="2634608" cy="59125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9CB9665-1B1D-9489-9C5F-659445C4F2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2" t="21235" r="645" b="7700"/>
          <a:stretch/>
        </p:blipFill>
        <p:spPr>
          <a:xfrm>
            <a:off x="4291934" y="399725"/>
            <a:ext cx="4489532" cy="165367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FD6CFAA-A5AC-03E2-6AAA-6562728995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" t="24644" r="3491" b="52929"/>
          <a:stretch/>
        </p:blipFill>
        <p:spPr>
          <a:xfrm>
            <a:off x="4139958" y="3187769"/>
            <a:ext cx="3316817" cy="196081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BAEC52B-EECC-84AC-09AC-6C2CA63764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" t="56488" r="3491" b="7703"/>
          <a:stretch/>
        </p:blipFill>
        <p:spPr>
          <a:xfrm>
            <a:off x="8076084" y="2832088"/>
            <a:ext cx="3164840" cy="321404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2A96FF-040E-AF05-D148-6985176D4838}"/>
              </a:ext>
            </a:extLst>
          </p:cNvPr>
          <p:cNvSpPr txBox="1"/>
          <p:nvPr/>
        </p:nvSpPr>
        <p:spPr>
          <a:xfrm>
            <a:off x="4074966" y="6027003"/>
            <a:ext cx="4042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0" i="0" spc="-30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ADMINISTRADOR</a:t>
            </a:r>
            <a:endParaRPr lang="pt-BR" sz="4800" spc="-300" dirty="0">
              <a:solidFill>
                <a:schemeClr val="accent6">
                  <a:lumMod val="50000"/>
                </a:schemeClr>
              </a:solidFill>
              <a:latin typeface="Bahnschrift Light Condensed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6335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79373808-3F3C-69DF-3868-8E3536B3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500"/>
            <a:ext cx="12192000" cy="6927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3E9D639-70D2-10E8-CCB7-5C5865F0DC27}"/>
              </a:ext>
            </a:extLst>
          </p:cNvPr>
          <p:cNvSpPr txBox="1"/>
          <p:nvPr/>
        </p:nvSpPr>
        <p:spPr>
          <a:xfrm>
            <a:off x="4695620" y="6027003"/>
            <a:ext cx="2800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0" i="0" spc="-30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OBRIGADO!</a:t>
            </a:r>
            <a:endParaRPr lang="pt-BR" sz="4800" spc="-300" dirty="0">
              <a:solidFill>
                <a:schemeClr val="accent6">
                  <a:lumMod val="50000"/>
                </a:schemeClr>
              </a:solidFill>
              <a:latin typeface="Bahnschrift Light Condensed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0894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Logotipo">
            <a:extLst>
              <a:ext uri="{FF2B5EF4-FFF2-40B4-BE49-F238E27FC236}">
                <a16:creationId xmlns:a16="http://schemas.microsoft.com/office/drawing/2014/main" id="{C7442824-E168-CCA3-7F90-1A1C0B42D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"/>
          <a:stretch/>
        </p:blipFill>
        <p:spPr>
          <a:xfrm>
            <a:off x="-2610994" y="-1467141"/>
            <a:ext cx="17414008" cy="97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52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Logotipo">
            <a:extLst>
              <a:ext uri="{FF2B5EF4-FFF2-40B4-BE49-F238E27FC236}">
                <a16:creationId xmlns:a16="http://schemas.microsoft.com/office/drawing/2014/main" id="{C7442824-E168-CCA3-7F90-1A1C0B42D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"/>
          <a:stretch/>
        </p:blipFill>
        <p:spPr>
          <a:xfrm>
            <a:off x="-2611005" y="-1467783"/>
            <a:ext cx="17414008" cy="979356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2859F07-241A-D42E-A039-6028021A94D5}"/>
              </a:ext>
            </a:extLst>
          </p:cNvPr>
          <p:cNvSpPr txBox="1"/>
          <p:nvPr/>
        </p:nvSpPr>
        <p:spPr>
          <a:xfrm>
            <a:off x="5334000" y="5276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F98FFB-4FDB-0930-7229-FEB51931D2A6}"/>
              </a:ext>
            </a:extLst>
          </p:cNvPr>
          <p:cNvSpPr txBox="1"/>
          <p:nvPr/>
        </p:nvSpPr>
        <p:spPr>
          <a:xfrm>
            <a:off x="4984955" y="5646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EC8CA7-E249-B942-6370-B15AB1085B55}"/>
              </a:ext>
            </a:extLst>
          </p:cNvPr>
          <p:cNvSpPr txBox="1"/>
          <p:nvPr/>
        </p:nvSpPr>
        <p:spPr>
          <a:xfrm>
            <a:off x="3034423" y="4930100"/>
            <a:ext cx="6123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0" i="0" spc="-300" dirty="0" err="1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share</a:t>
            </a:r>
            <a:r>
              <a:rPr lang="pt-BR" sz="4800" b="0" i="0" spc="-30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 </a:t>
            </a:r>
            <a:r>
              <a:rPr lang="pt-BR" sz="4800" b="0" i="0" spc="-300" dirty="0" err="1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your</a:t>
            </a:r>
            <a:r>
              <a:rPr lang="pt-BR" sz="4800" b="0" i="0" spc="-30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 </a:t>
            </a:r>
            <a:r>
              <a:rPr lang="pt-BR" sz="4800" b="0" i="0" spc="-300" dirty="0" err="1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wellness</a:t>
            </a:r>
            <a:r>
              <a:rPr lang="pt-BR" sz="4800" b="0" i="0" spc="-30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 </a:t>
            </a:r>
            <a:r>
              <a:rPr lang="pt-BR" sz="4800" b="0" i="0" spc="-300" dirty="0" err="1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journey</a:t>
            </a:r>
            <a:endParaRPr lang="pt-BR" sz="4800" spc="-300" dirty="0">
              <a:solidFill>
                <a:schemeClr val="accent6">
                  <a:lumMod val="50000"/>
                </a:schemeClr>
              </a:solidFill>
              <a:latin typeface="Bahnschrift Light Condensed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3116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Quadrado">
            <a:extLst>
              <a:ext uri="{FF2B5EF4-FFF2-40B4-BE49-F238E27FC236}">
                <a16:creationId xmlns:a16="http://schemas.microsoft.com/office/drawing/2014/main" id="{6A85539E-BD34-966A-1EC9-6B5B9E7AA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000"/>
            <a:ext cx="12192000" cy="6927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78CB1A27-1019-C796-94E8-EF88D1E0486B}"/>
              </a:ext>
            </a:extLst>
          </p:cNvPr>
          <p:cNvSpPr/>
          <p:nvPr/>
        </p:nvSpPr>
        <p:spPr>
          <a:xfrm>
            <a:off x="768000" y="2331000"/>
            <a:ext cx="2196000" cy="2196000"/>
          </a:xfrm>
          <a:prstGeom prst="ellipse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8A4EAD-5A1B-0AAA-9B8D-399DFCE3FC03}"/>
              </a:ext>
            </a:extLst>
          </p:cNvPr>
          <p:cNvSpPr/>
          <p:nvPr/>
        </p:nvSpPr>
        <p:spPr>
          <a:xfrm>
            <a:off x="1236000" y="2799001"/>
            <a:ext cx="1260000" cy="1260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916BD7A-3C0D-5412-65B8-0BF5CCC3CD10}"/>
              </a:ext>
            </a:extLst>
          </p:cNvPr>
          <p:cNvSpPr/>
          <p:nvPr/>
        </p:nvSpPr>
        <p:spPr>
          <a:xfrm>
            <a:off x="4998000" y="2331000"/>
            <a:ext cx="2196000" cy="2196000"/>
          </a:xfrm>
          <a:prstGeom prst="ellipse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tângulo 7" descr="Table Setting">
            <a:extLst>
              <a:ext uri="{FF2B5EF4-FFF2-40B4-BE49-F238E27FC236}">
                <a16:creationId xmlns:a16="http://schemas.microsoft.com/office/drawing/2014/main" id="{C30BD729-704C-4DB8-518A-0CC8AE6B25A9}"/>
              </a:ext>
            </a:extLst>
          </p:cNvPr>
          <p:cNvSpPr/>
          <p:nvPr/>
        </p:nvSpPr>
        <p:spPr>
          <a:xfrm>
            <a:off x="5466000" y="2799001"/>
            <a:ext cx="1260000" cy="1260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4900445"/>
              <a:satOff val="-20388"/>
              <a:lumOff val="4804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C24FFA3-4BDD-C3B0-495E-A3EF3134CC4B}"/>
              </a:ext>
            </a:extLst>
          </p:cNvPr>
          <p:cNvSpPr/>
          <p:nvPr/>
        </p:nvSpPr>
        <p:spPr>
          <a:xfrm>
            <a:off x="9228000" y="2331000"/>
            <a:ext cx="2196000" cy="2196000"/>
          </a:xfrm>
          <a:prstGeom prst="ellipse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EEEB75A-26C3-CCC6-A211-0CC66591883B}"/>
              </a:ext>
            </a:extLst>
          </p:cNvPr>
          <p:cNvSpPr/>
          <p:nvPr/>
        </p:nvSpPr>
        <p:spPr>
          <a:xfrm>
            <a:off x="9696000" y="2799001"/>
            <a:ext cx="1260000" cy="126000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9800891"/>
              <a:satOff val="-40777"/>
              <a:lumOff val="9608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215635B-F196-7CA7-6393-463779EC7FFB}"/>
              </a:ext>
            </a:extLst>
          </p:cNvPr>
          <p:cNvSpPr/>
          <p:nvPr/>
        </p:nvSpPr>
        <p:spPr>
          <a:xfrm>
            <a:off x="9696000" y="2802601"/>
            <a:ext cx="1260000" cy="126000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9800891"/>
              <a:satOff val="-40777"/>
              <a:lumOff val="9608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6398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EF4F1D59-2BCD-6B30-AF04-A3AB259E7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000"/>
            <a:ext cx="12192000" cy="6927000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36C30ED5-0E99-3D19-83EA-F80D9E506BF0}"/>
              </a:ext>
            </a:extLst>
          </p:cNvPr>
          <p:cNvSpPr/>
          <p:nvPr/>
        </p:nvSpPr>
        <p:spPr>
          <a:xfrm>
            <a:off x="4998000" y="1701000"/>
            <a:ext cx="2196000" cy="2196000"/>
          </a:xfrm>
          <a:prstGeom prst="ellipse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1064BA9-3F75-18E3-E738-85AC4422895A}"/>
              </a:ext>
            </a:extLst>
          </p:cNvPr>
          <p:cNvSpPr/>
          <p:nvPr/>
        </p:nvSpPr>
        <p:spPr>
          <a:xfrm>
            <a:off x="5466000" y="2169000"/>
            <a:ext cx="1260000" cy="1260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20763DF-E23B-EC5B-A69A-0A2E867EFBAD}"/>
              </a:ext>
            </a:extLst>
          </p:cNvPr>
          <p:cNvSpPr txBox="1"/>
          <p:nvPr/>
        </p:nvSpPr>
        <p:spPr>
          <a:xfrm>
            <a:off x="2981325" y="4202893"/>
            <a:ext cx="62293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28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lang="en-US" sz="2800" b="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800" b="0" cap="non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consumo</a:t>
            </a:r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calórico</a:t>
            </a:r>
            <a:r>
              <a:rPr lang="en-US" sz="2800" b="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promovendo</a:t>
            </a:r>
            <a:r>
              <a:rPr lang="en-US" sz="2800" b="0" cap="non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8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saúde</a:t>
            </a:r>
            <a:endParaRPr lang="en-US" sz="2800" b="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79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">
            <a:extLst>
              <a:ext uri="{FF2B5EF4-FFF2-40B4-BE49-F238E27FC236}">
                <a16:creationId xmlns:a16="http://schemas.microsoft.com/office/drawing/2014/main" id="{4CB9A264-AACB-0E5C-BBDE-38CE3626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500"/>
            <a:ext cx="12192000" cy="6927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F8BF9676-81BB-1794-7A46-1E4579B8D81E}"/>
              </a:ext>
            </a:extLst>
          </p:cNvPr>
          <p:cNvSpPr/>
          <p:nvPr/>
        </p:nvSpPr>
        <p:spPr>
          <a:xfrm>
            <a:off x="4998000" y="1700999"/>
            <a:ext cx="2196000" cy="2196000"/>
          </a:xfrm>
          <a:prstGeom prst="ellipse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tângulo 4" descr="Table Setting">
            <a:extLst>
              <a:ext uri="{FF2B5EF4-FFF2-40B4-BE49-F238E27FC236}">
                <a16:creationId xmlns:a16="http://schemas.microsoft.com/office/drawing/2014/main" id="{CFF32E62-79A9-403C-826F-D714B21524B1}"/>
              </a:ext>
            </a:extLst>
          </p:cNvPr>
          <p:cNvSpPr/>
          <p:nvPr/>
        </p:nvSpPr>
        <p:spPr>
          <a:xfrm>
            <a:off x="5466000" y="2169000"/>
            <a:ext cx="1260000" cy="1260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4900445"/>
              <a:satOff val="-20388"/>
              <a:lumOff val="4804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FBB5F6-CDA8-A18A-C0EA-96508DA3BD89}"/>
              </a:ext>
            </a:extLst>
          </p:cNvPr>
          <p:cNvSpPr txBox="1"/>
          <p:nvPr/>
        </p:nvSpPr>
        <p:spPr>
          <a:xfrm>
            <a:off x="2981325" y="4202894"/>
            <a:ext cx="62293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28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Criar</a:t>
            </a:r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compartilhar</a:t>
            </a:r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refeições</a:t>
            </a:r>
            <a:r>
              <a:rPr lang="en-US" sz="2800" b="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personalizadas</a:t>
            </a:r>
            <a:endParaRPr lang="en-US" sz="2800" b="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46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">
            <a:extLst>
              <a:ext uri="{FF2B5EF4-FFF2-40B4-BE49-F238E27FC236}">
                <a16:creationId xmlns:a16="http://schemas.microsoft.com/office/drawing/2014/main" id="{0E6850C0-D0D3-F56C-BD7B-C3B9283C3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500"/>
            <a:ext cx="12192000" cy="6927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A2472D4-02E7-7FF7-4331-685F049449E9}"/>
              </a:ext>
            </a:extLst>
          </p:cNvPr>
          <p:cNvSpPr/>
          <p:nvPr/>
        </p:nvSpPr>
        <p:spPr>
          <a:xfrm>
            <a:off x="4998000" y="1700999"/>
            <a:ext cx="2196000" cy="2196000"/>
          </a:xfrm>
          <a:prstGeom prst="ellipse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tângulo 4" descr="Bank Check">
            <a:extLst>
              <a:ext uri="{FF2B5EF4-FFF2-40B4-BE49-F238E27FC236}">
                <a16:creationId xmlns:a16="http://schemas.microsoft.com/office/drawing/2014/main" id="{B7BFDD87-73FE-C2F0-3A60-1ADBC4AB778E}"/>
              </a:ext>
            </a:extLst>
          </p:cNvPr>
          <p:cNvSpPr/>
          <p:nvPr/>
        </p:nvSpPr>
        <p:spPr>
          <a:xfrm>
            <a:off x="5466000" y="2169000"/>
            <a:ext cx="1260000" cy="1260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9800891"/>
              <a:satOff val="-40777"/>
              <a:lumOff val="9608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FE504E-73F0-08E5-A4A9-C32FCAE802AC}"/>
              </a:ext>
            </a:extLst>
          </p:cNvPr>
          <p:cNvSpPr txBox="1"/>
          <p:nvPr/>
        </p:nvSpPr>
        <p:spPr>
          <a:xfrm>
            <a:off x="2981325" y="4202894"/>
            <a:ext cx="62293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28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Proporcionar</a:t>
            </a:r>
            <a:r>
              <a:rPr lang="en-US" sz="2800" b="0" cap="non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8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troca</a:t>
            </a:r>
            <a:r>
              <a:rPr lang="en-US" sz="2800" b="0" cap="non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8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experiências</a:t>
            </a:r>
            <a:r>
              <a:rPr lang="en-US" sz="2800" b="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alimentares</a:t>
            </a:r>
            <a:endParaRPr lang="en-US" sz="2800" b="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05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">
            <a:extLst>
              <a:ext uri="{FF2B5EF4-FFF2-40B4-BE49-F238E27FC236}">
                <a16:creationId xmlns:a16="http://schemas.microsoft.com/office/drawing/2014/main" id="{BC0C6B7E-470B-7A4A-ECD5-99861048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500"/>
            <a:ext cx="12192000" cy="6927000"/>
          </a:xfrm>
          <a:prstGeom prst="rect">
            <a:avLst/>
          </a:prstGeom>
        </p:spPr>
      </p:pic>
      <p:pic>
        <p:nvPicPr>
          <p:cNvPr id="8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815ECA1-B04D-BD3E-391D-F75A38C54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31" y="643467"/>
            <a:ext cx="1022213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2633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">
            <a:extLst>
              <a:ext uri="{FF2B5EF4-FFF2-40B4-BE49-F238E27FC236}">
                <a16:creationId xmlns:a16="http://schemas.microsoft.com/office/drawing/2014/main" id="{BC0C6B7E-470B-7A4A-ECD5-99861048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500"/>
            <a:ext cx="12192000" cy="6927000"/>
          </a:xfrm>
          <a:prstGeom prst="rect">
            <a:avLst/>
          </a:prstGeom>
        </p:spPr>
      </p:pic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3FB544CA-D6F1-893B-5E6D-2057E6138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"/>
          <a:stretch/>
        </p:blipFill>
        <p:spPr>
          <a:xfrm>
            <a:off x="1077023" y="643467"/>
            <a:ext cx="9993432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2337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37</Words>
  <Application>Microsoft Office PowerPoint</Application>
  <PresentationFormat>Widescreen</PresentationFormat>
  <Paragraphs>12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Bahnschrift Light Condensed</vt:lpstr>
      <vt:lpstr>Calibri</vt:lpstr>
      <vt:lpstr>Calibri Light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Elias Fadel</dc:creator>
  <cp:lastModifiedBy>Joao Elias Fadel</cp:lastModifiedBy>
  <cp:revision>2</cp:revision>
  <dcterms:created xsi:type="dcterms:W3CDTF">2023-04-03T21:14:46Z</dcterms:created>
  <dcterms:modified xsi:type="dcterms:W3CDTF">2023-04-04T12:58:04Z</dcterms:modified>
</cp:coreProperties>
</file>