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7792-AD7C-4461-9B78-0869517F0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B70B5-4E37-4C45-B628-D290378A3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43C97-FE51-42DD-AE10-0FBA5BF9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9EFD-9555-4C64-8769-D3C6F458C279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651F8-AFFE-4CF2-99DA-24FEC96F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1E1B8-7A85-40C5-B8FB-FEA3C8A0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4F1A-A85E-4A43-BFCA-A580A070A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28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A2B8-CFE3-43B8-8EAD-5DA263A2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C6E7C-76AA-4EF4-BC3C-F7D20BBB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FA576-22D5-4FBD-9889-1CEA0336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9EFD-9555-4C64-8769-D3C6F458C279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1CE94-C66A-4EAF-AC63-B1DF2053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3FF6A-3213-4FD9-951C-5240C377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4F1A-A85E-4A43-BFCA-A580A070A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63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694ED-C04C-46CA-8130-9A4B78A06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BE963-B5A3-4EDE-97CE-D3F89DD77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6EE02-2307-435F-8F2B-32B2995E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9EFD-9555-4C64-8769-D3C6F458C279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E8946-2D46-4D90-A0B6-FBF365AF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80855-08F7-4A09-B59D-66DA743E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4F1A-A85E-4A43-BFCA-A580A070A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53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1A74-2343-4265-AFD0-4BDBFB4B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070E-8E26-4907-BE23-4F205E10B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3E84D-54F4-4926-A638-F82428C4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9EFD-9555-4C64-8769-D3C6F458C279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CF52-3277-4EB4-A36E-B8C9EBCD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AC4D2-F619-4EC4-A439-7448AA87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4F1A-A85E-4A43-BFCA-A580A070A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58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5735-DEFB-4EB2-91C3-9DA6BD943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C58AD-867A-486C-B3F0-21EB76EE6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76801-BB62-492A-BDCF-D170C460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9EFD-9555-4C64-8769-D3C6F458C279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4F518-9673-41F3-B43C-8E6C2FD0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EDE78-CF03-479B-923D-E10CC9D2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4F1A-A85E-4A43-BFCA-A580A070A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7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215E-DDCF-49C2-A35F-ED33E00E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E687-5A5B-46C8-AFDC-7C7079B1E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6293A-430F-4BB4-9194-F319E76BF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B8D13-671C-4179-BD3F-4E8FEEA0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9EFD-9555-4C64-8769-D3C6F458C279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CCBF9-32AE-41D4-A431-4EC10F0A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77EF3-BA1D-469C-8E3B-95E165A3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4F1A-A85E-4A43-BFCA-A580A070A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78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9720-47CE-464E-87D7-3A0A9A7A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5CBAF-FD6F-4159-99EF-F23463D4B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8D94C-6C61-4BE6-9FD0-0C1AD9DD1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DD531-806E-45A0-B107-ED3B5A7A8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3213E-D53E-4C64-BE85-1BBD37682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E8E19-D7B7-4C86-9C11-68F64DED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9EFD-9555-4C64-8769-D3C6F458C279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1AF1B-CE7F-4302-8B37-96DD23D0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27B65-84EE-4AA6-8B68-A0FBA445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4F1A-A85E-4A43-BFCA-A580A070A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0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B6F93-F68C-43E7-AEF9-258056D1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EF91C-78B1-4904-9117-A6DC82D7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9EFD-9555-4C64-8769-D3C6F458C279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E8B0B-E833-4A6F-B824-6C82FDA0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B891C-AA0F-4160-9550-B8C67F14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4F1A-A85E-4A43-BFCA-A580A070A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2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F7753-0A10-4900-BF64-4102ADAE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9EFD-9555-4C64-8769-D3C6F458C279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EAC44-30DB-4754-B127-221F4FBB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2EE78-4D14-4F44-AF7D-4F697216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4F1A-A85E-4A43-BFCA-A580A070A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58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CEBC-9F30-4210-A47C-8C2577DE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A24EF-EA4E-4B04-A303-40FCAF5A2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38E4E-F2AE-4837-B236-7CDD5EB9F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02E5C-3E1C-4048-A41E-63E870F1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9EFD-9555-4C64-8769-D3C6F458C279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3389F-DE3E-4674-8267-1C824477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082A7-957B-40F4-B3A1-BDB658C0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4F1A-A85E-4A43-BFCA-A580A070A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66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306B-07F8-4E52-88D4-86AD3382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25A16-D9C7-4B6D-9183-5AD511890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CB29A-B12E-4DEE-B378-2F7501CC7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36A95-3899-4391-BC48-F8F8B587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9EFD-9555-4C64-8769-D3C6F458C279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A8DCF-BD58-477C-8442-007E6DA0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F8AD4-1925-482E-BA15-14E94D92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4F1A-A85E-4A43-BFCA-A580A070A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33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DB3CA-773D-463A-9807-D0C116A4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120F2-9B99-4D4B-A8CA-558DAAC57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2B9DE-65A2-45FE-B4A1-3BD404C72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29EFD-9555-4C64-8769-D3C6F458C279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506FC-60D9-4202-B7DE-586D32740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A4C9F-6E34-40A0-A95F-86C0C4BEC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84F1A-A85E-4A43-BFCA-A580A070A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56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26626897_Smartphone_Based_Image_Color_Correction_for_Color_Blindne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4063-981A-4AF5-9B3B-6DF26CF0D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7885" y="852307"/>
            <a:ext cx="6836229" cy="1001894"/>
          </a:xfrm>
        </p:spPr>
        <p:txBody>
          <a:bodyPr/>
          <a:lstStyle/>
          <a:p>
            <a:r>
              <a:rPr lang="en-US" dirty="0" err="1"/>
              <a:t>ColorBlindAid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0FEAF-1CCE-47DD-AD9C-CC09BF19D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4994" y="2191248"/>
            <a:ext cx="9144000" cy="347803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initial idea was to create a selectively masked video for colorblind people to help the differentiate between colors they find hard to perceive.</a:t>
            </a:r>
          </a:p>
          <a:p>
            <a:r>
              <a:rPr lang="en-US" dirty="0"/>
              <a:t>However I was not able to achieve this , following ppt explains what the vision of project was.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83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7BCC6-B98D-4FA0-964A-1B231709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596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The main reason behind colorblindness is missing one or more cones from LMS curves. 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FE546E-7577-4A58-9B5E-28885C90D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34" y="1799997"/>
            <a:ext cx="6079338" cy="37289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68A23-22F6-4C55-BE38-F32E04EC92AD}"/>
              </a:ext>
            </a:extLst>
          </p:cNvPr>
          <p:cNvSpPr txBox="1"/>
          <p:nvPr/>
        </p:nvSpPr>
        <p:spPr>
          <a:xfrm>
            <a:off x="6932428" y="2307266"/>
            <a:ext cx="5135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4 points shown in the graph are the overlapping of L M S curves which are the wavelengths that colorblind people of different types find hard to interpret. So a simple solution can be cutting out these wavelengths in a image and shifting them to the closest color wavelength (left or right to the curve )  which can be identified by the user.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DA10-03E6-4BF1-A89A-6A00D299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25" y="311963"/>
            <a:ext cx="10515600" cy="6546037"/>
          </a:xfrm>
        </p:spPr>
        <p:txBody>
          <a:bodyPr>
            <a:normAutofit/>
          </a:bodyPr>
          <a:lstStyle/>
          <a:p>
            <a:r>
              <a:rPr lang="en-US" sz="2400" dirty="0"/>
              <a:t>How these chunks of wavelengths are to be cut out depends on what </a:t>
            </a:r>
            <a:r>
              <a:rPr lang="en-US" sz="2400" u="sng" dirty="0"/>
              <a:t>type</a:t>
            </a:r>
            <a:r>
              <a:rPr lang="en-US" sz="2400" dirty="0"/>
              <a:t> of </a:t>
            </a:r>
            <a:r>
              <a:rPr lang="en-US" sz="2400" dirty="0" err="1"/>
              <a:t>colorblindess</a:t>
            </a:r>
            <a:r>
              <a:rPr lang="en-US" sz="2400" dirty="0"/>
              <a:t>(protanopia , deuteranopia, tritanopia) and of what </a:t>
            </a:r>
            <a:r>
              <a:rPr lang="en-US" sz="2400" u="sng" dirty="0"/>
              <a:t>intensity</a:t>
            </a:r>
            <a:r>
              <a:rPr lang="en-US" sz="2400" dirty="0"/>
              <a:t> the user has which I was not able to integrate in the code.</a:t>
            </a:r>
            <a:br>
              <a:rPr lang="en-US" sz="2400" dirty="0"/>
            </a:br>
            <a:r>
              <a:rPr lang="en-US" sz="2400" dirty="0"/>
              <a:t>The algorithm that I followed in the hard code was to LMS </a:t>
            </a:r>
            <a:r>
              <a:rPr lang="en-US" sz="2400" dirty="0" err="1"/>
              <a:t>daltonization</a:t>
            </a:r>
            <a:r>
              <a:rPr lang="en-US" sz="2400" dirty="0"/>
              <a:t> which I found in this report </a:t>
            </a:r>
            <a:r>
              <a:rPr lang="en-US" sz="2400" dirty="0">
                <a:hlinkClick r:id="rId2"/>
              </a:rPr>
              <a:t>https://www.researchgate.net/publication/326626897_Smartphone_Based_Image_Color_Correction_for_Color_Blindness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This worked perfectly for a single image given as input but using this for a video stream did not produce expected results.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8318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4F2F63B-763C-4BC5-A8A1-F9C5BCAD3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94266"/>
            <a:ext cx="5048068" cy="556400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72A01E-3018-4517-9B13-73E4A217B9BA}"/>
              </a:ext>
            </a:extLst>
          </p:cNvPr>
          <p:cNvSpPr txBox="1"/>
          <p:nvPr/>
        </p:nvSpPr>
        <p:spPr>
          <a:xfrm>
            <a:off x="5886268" y="1371600"/>
            <a:ext cx="226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tolms</a:t>
            </a:r>
            <a:r>
              <a:rPr lang="en-US" dirty="0"/>
              <a:t>     function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83E68A-9051-4DC6-8E48-BC0300741A31}"/>
              </a:ext>
            </a:extLst>
          </p:cNvPr>
          <p:cNvSpPr txBox="1"/>
          <p:nvPr/>
        </p:nvSpPr>
        <p:spPr>
          <a:xfrm>
            <a:off x="5758676" y="2228671"/>
            <a:ext cx="3395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different functions named (</a:t>
            </a:r>
            <a:r>
              <a:rPr lang="en-US" dirty="0" err="1"/>
              <a:t>ConvertToProtonapes</a:t>
            </a:r>
            <a:r>
              <a:rPr lang="en-US" dirty="0"/>
              <a:t> , </a:t>
            </a:r>
            <a:r>
              <a:rPr lang="en-US" dirty="0" err="1"/>
              <a:t>ConvetToDeuteronapes</a:t>
            </a:r>
            <a:r>
              <a:rPr lang="en-US" dirty="0"/>
              <a:t>, </a:t>
            </a:r>
            <a:r>
              <a:rPr lang="en-US" dirty="0" err="1"/>
              <a:t>ConvertToTritonope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AC934B-DE98-4A5A-B92E-56A7984C82B4}"/>
              </a:ext>
            </a:extLst>
          </p:cNvPr>
          <p:cNvSpPr txBox="1"/>
          <p:nvPr/>
        </p:nvSpPr>
        <p:spPr>
          <a:xfrm>
            <a:off x="5886268" y="4976633"/>
            <a:ext cx="226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daltonize</a:t>
            </a:r>
            <a:r>
              <a:rPr lang="en-US" dirty="0"/>
              <a:t>     function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AD4C35-3D4C-4699-B845-041290B9E37F}"/>
              </a:ext>
            </a:extLst>
          </p:cNvPr>
          <p:cNvSpPr txBox="1"/>
          <p:nvPr/>
        </p:nvSpPr>
        <p:spPr>
          <a:xfrm>
            <a:off x="2537638" y="147935"/>
            <a:ext cx="2179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Daltonization.py file functions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483A92-F972-4B27-A801-AF45384BA022}"/>
              </a:ext>
            </a:extLst>
          </p:cNvPr>
          <p:cNvSpPr txBox="1"/>
          <p:nvPr/>
        </p:nvSpPr>
        <p:spPr>
          <a:xfrm>
            <a:off x="8676167" y="4497572"/>
            <a:ext cx="3242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Shifting of colors (Assuming that user has high level of corresponding type of colorblindness).</a:t>
            </a:r>
          </a:p>
          <a:p>
            <a:r>
              <a:rPr lang="en-US" dirty="0"/>
              <a:t>This assumption makes this algorithm inefficient.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38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287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ColorBlindAid</vt:lpstr>
      <vt:lpstr>The main reason behind colorblindness is missing one or more cones from LMS curves. </vt:lpstr>
      <vt:lpstr>How these chunks of wavelengths are to be cut out depends on what type of colorblindess(protanopia , deuteranopia, tritanopia) and of what intensity the user has which I was not able to integrate in the code. The algorithm that I followed in the hard code was to LMS daltonization which I found in this report https://www.researchgate.net/publication/326626897_Smartphone_Based_Image_Color_Correction_for_Color_Blindness  This worked perfectly for a single image given as input but using this for a video stream did not produce expected results.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ColorBlindAid</dc:title>
  <dc:creator>akshit chodhary</dc:creator>
  <cp:lastModifiedBy>akshit chodhary</cp:lastModifiedBy>
  <cp:revision>5</cp:revision>
  <dcterms:created xsi:type="dcterms:W3CDTF">2021-03-07T12:52:41Z</dcterms:created>
  <dcterms:modified xsi:type="dcterms:W3CDTF">2021-03-07T14:26:13Z</dcterms:modified>
</cp:coreProperties>
</file>