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5"/>
  </p:notesMasterIdLst>
  <p:sldIdLst>
    <p:sldId id="256" r:id="rId2"/>
    <p:sldId id="298" r:id="rId3"/>
    <p:sldId id="259" r:id="rId4"/>
    <p:sldId id="302" r:id="rId5"/>
    <p:sldId id="297" r:id="rId6"/>
    <p:sldId id="300" r:id="rId7"/>
    <p:sldId id="301" r:id="rId8"/>
    <p:sldId id="263" r:id="rId9"/>
    <p:sldId id="303" r:id="rId10"/>
    <p:sldId id="264" r:id="rId11"/>
    <p:sldId id="304" r:id="rId12"/>
    <p:sldId id="305" r:id="rId13"/>
    <p:sldId id="306" r:id="rId14"/>
    <p:sldId id="307" r:id="rId15"/>
    <p:sldId id="308" r:id="rId16"/>
    <p:sldId id="309" r:id="rId17"/>
    <p:sldId id="310" r:id="rId18"/>
    <p:sldId id="311" r:id="rId19"/>
    <p:sldId id="312" r:id="rId20"/>
    <p:sldId id="313" r:id="rId21"/>
    <p:sldId id="314" r:id="rId22"/>
    <p:sldId id="280" r:id="rId23"/>
    <p:sldId id="282" r:id="rId24"/>
    <p:sldId id="315" r:id="rId25"/>
    <p:sldId id="316" r:id="rId26"/>
    <p:sldId id="317" r:id="rId27"/>
    <p:sldId id="289" r:id="rId28"/>
    <p:sldId id="290" r:id="rId29"/>
    <p:sldId id="320" r:id="rId30"/>
    <p:sldId id="321" r:id="rId31"/>
    <p:sldId id="318" r:id="rId32"/>
    <p:sldId id="319" r:id="rId33"/>
    <p:sldId id="322" r:id="rId34"/>
    <p:sldId id="329" r:id="rId35"/>
    <p:sldId id="323" r:id="rId36"/>
    <p:sldId id="324" r:id="rId37"/>
    <p:sldId id="325" r:id="rId38"/>
    <p:sldId id="327" r:id="rId39"/>
    <p:sldId id="326" r:id="rId40"/>
    <p:sldId id="328" r:id="rId41"/>
    <p:sldId id="295" r:id="rId42"/>
    <p:sldId id="278" r:id="rId43"/>
    <p:sldId id="29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E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076BB9-9B8A-814A-B159-DCDCA72AB949}" v="544" dt="2020-02-08T14:35:28.3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p:restoredTop sz="88565"/>
  </p:normalViewPr>
  <p:slideViewPr>
    <p:cSldViewPr snapToGrid="0" snapToObjects="1">
      <p:cViewPr varScale="1">
        <p:scale>
          <a:sx n="138" d="100"/>
          <a:sy n="138" d="100"/>
        </p:scale>
        <p:origin x="1272" y="192"/>
      </p:cViewPr>
      <p:guideLst/>
    </p:cSldViewPr>
  </p:slideViewPr>
  <p:outlineViewPr>
    <p:cViewPr>
      <p:scale>
        <a:sx n="33" d="100"/>
        <a:sy n="33" d="100"/>
      </p:scale>
      <p:origin x="0" y="-5086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 Xing" userId="f56b7979-cf43-442a-8fbb-54d4296053c7" providerId="ADAL" clId="{4933175E-4734-4B60-A459-73477BB839EA}"/>
    <pc:docChg chg="undo custSel modSld">
      <pc:chgData name="Qu, Xing" userId="f56b7979-cf43-442a-8fbb-54d4296053c7" providerId="ADAL" clId="{4933175E-4734-4B60-A459-73477BB839EA}" dt="2019-12-19T14:18:16.792" v="2171" actId="20577"/>
      <pc:docMkLst>
        <pc:docMk/>
      </pc:docMkLst>
      <pc:sldChg chg="modSp">
        <pc:chgData name="Qu, Xing" userId="f56b7979-cf43-442a-8fbb-54d4296053c7" providerId="ADAL" clId="{4933175E-4734-4B60-A459-73477BB839EA}" dt="2019-12-19T12:48:29.048" v="142" actId="20577"/>
        <pc:sldMkLst>
          <pc:docMk/>
          <pc:sldMk cId="195558528" sldId="285"/>
        </pc:sldMkLst>
        <pc:spChg chg="mod">
          <ac:chgData name="Qu, Xing" userId="f56b7979-cf43-442a-8fbb-54d4296053c7" providerId="ADAL" clId="{4933175E-4734-4B60-A459-73477BB839EA}" dt="2019-12-19T12:48:29.048" v="142" actId="20577"/>
          <ac:spMkLst>
            <pc:docMk/>
            <pc:sldMk cId="195558528" sldId="285"/>
            <ac:spMk id="3" creationId="{7479053F-8964-F247-9932-2FB467209E70}"/>
          </ac:spMkLst>
        </pc:spChg>
      </pc:sldChg>
      <pc:sldChg chg="modSp">
        <pc:chgData name="Qu, Xing" userId="f56b7979-cf43-442a-8fbb-54d4296053c7" providerId="ADAL" clId="{4933175E-4734-4B60-A459-73477BB839EA}" dt="2019-12-19T12:49:13.646" v="164" actId="20577"/>
        <pc:sldMkLst>
          <pc:docMk/>
          <pc:sldMk cId="3525876716" sldId="286"/>
        </pc:sldMkLst>
        <pc:spChg chg="mod">
          <ac:chgData name="Qu, Xing" userId="f56b7979-cf43-442a-8fbb-54d4296053c7" providerId="ADAL" clId="{4933175E-4734-4B60-A459-73477BB839EA}" dt="2019-12-19T12:49:13.646" v="164" actId="20577"/>
          <ac:spMkLst>
            <pc:docMk/>
            <pc:sldMk cId="3525876716" sldId="286"/>
            <ac:spMk id="3" creationId="{7479053F-8964-F247-9932-2FB467209E70}"/>
          </ac:spMkLst>
        </pc:spChg>
      </pc:sldChg>
      <pc:sldChg chg="modSp">
        <pc:chgData name="Qu, Xing" userId="f56b7979-cf43-442a-8fbb-54d4296053c7" providerId="ADAL" clId="{4933175E-4734-4B60-A459-73477BB839EA}" dt="2019-12-19T13:08:15.595" v="489" actId="20577"/>
        <pc:sldMkLst>
          <pc:docMk/>
          <pc:sldMk cId="1234138644" sldId="287"/>
        </pc:sldMkLst>
        <pc:spChg chg="mod">
          <ac:chgData name="Qu, Xing" userId="f56b7979-cf43-442a-8fbb-54d4296053c7" providerId="ADAL" clId="{4933175E-4734-4B60-A459-73477BB839EA}" dt="2019-12-19T13:08:15.595" v="489" actId="20577"/>
          <ac:spMkLst>
            <pc:docMk/>
            <pc:sldMk cId="1234138644" sldId="287"/>
            <ac:spMk id="3" creationId="{7479053F-8964-F247-9932-2FB467209E70}"/>
          </ac:spMkLst>
        </pc:spChg>
      </pc:sldChg>
      <pc:sldChg chg="modSp">
        <pc:chgData name="Qu, Xing" userId="f56b7979-cf43-442a-8fbb-54d4296053c7" providerId="ADAL" clId="{4933175E-4734-4B60-A459-73477BB839EA}" dt="2019-12-19T13:07:12.325" v="484" actId="207"/>
        <pc:sldMkLst>
          <pc:docMk/>
          <pc:sldMk cId="2414821777" sldId="288"/>
        </pc:sldMkLst>
        <pc:spChg chg="mod">
          <ac:chgData name="Qu, Xing" userId="f56b7979-cf43-442a-8fbb-54d4296053c7" providerId="ADAL" clId="{4933175E-4734-4B60-A459-73477BB839EA}" dt="2019-12-19T13:07:12.325" v="484" actId="207"/>
          <ac:spMkLst>
            <pc:docMk/>
            <pc:sldMk cId="2414821777" sldId="288"/>
            <ac:spMk id="3" creationId="{7479053F-8964-F247-9932-2FB467209E70}"/>
          </ac:spMkLst>
        </pc:spChg>
      </pc:sldChg>
      <pc:sldChg chg="modNotesTx">
        <pc:chgData name="Qu, Xing" userId="f56b7979-cf43-442a-8fbb-54d4296053c7" providerId="ADAL" clId="{4933175E-4734-4B60-A459-73477BB839EA}" dt="2019-12-19T13:23:23.633" v="559" actId="20577"/>
        <pc:sldMkLst>
          <pc:docMk/>
          <pc:sldMk cId="3207117291" sldId="291"/>
        </pc:sldMkLst>
      </pc:sldChg>
      <pc:sldChg chg="modNotesTx">
        <pc:chgData name="Qu, Xing" userId="f56b7979-cf43-442a-8fbb-54d4296053c7" providerId="ADAL" clId="{4933175E-4734-4B60-A459-73477BB839EA}" dt="2019-12-19T13:53:30.077" v="947" actId="20577"/>
        <pc:sldMkLst>
          <pc:docMk/>
          <pc:sldMk cId="975766134" sldId="292"/>
        </pc:sldMkLst>
      </pc:sldChg>
      <pc:sldChg chg="modNotesTx">
        <pc:chgData name="Qu, Xing" userId="f56b7979-cf43-442a-8fbb-54d4296053c7" providerId="ADAL" clId="{4933175E-4734-4B60-A459-73477BB839EA}" dt="2019-12-19T14:18:16.792" v="2171" actId="20577"/>
        <pc:sldMkLst>
          <pc:docMk/>
          <pc:sldMk cId="3463034447" sldId="293"/>
        </pc:sldMkLst>
      </pc:sldChg>
      <pc:sldChg chg="modNotesTx">
        <pc:chgData name="Qu, Xing" userId="f56b7979-cf43-442a-8fbb-54d4296053c7" providerId="ADAL" clId="{4933175E-4734-4B60-A459-73477BB839EA}" dt="2019-12-19T14:06:38.176" v="1675" actId="20577"/>
        <pc:sldMkLst>
          <pc:docMk/>
          <pc:sldMk cId="3019470203" sldId="295"/>
        </pc:sldMkLst>
      </pc:sldChg>
    </pc:docChg>
  </pc:docChgLst>
  <pc:docChgLst>
    <pc:chgData name="Qu, Xing" userId="f56b7979-cf43-442a-8fbb-54d4296053c7" providerId="ADAL" clId="{9C63ACDA-32BE-0F42-A86A-9C99EF1AF740}"/>
    <pc:docChg chg="undo custSel mod addSld delSld modSld sldOrd">
      <pc:chgData name="Qu, Xing" userId="f56b7979-cf43-442a-8fbb-54d4296053c7" providerId="ADAL" clId="{9C63ACDA-32BE-0F42-A86A-9C99EF1AF740}" dt="2020-02-06T05:51:59.397" v="18300" actId="1076"/>
      <pc:docMkLst>
        <pc:docMk/>
      </pc:docMkLst>
      <pc:sldChg chg="modSp">
        <pc:chgData name="Qu, Xing" userId="f56b7979-cf43-442a-8fbb-54d4296053c7" providerId="ADAL" clId="{9C63ACDA-32BE-0F42-A86A-9C99EF1AF740}" dt="2020-02-01T06:15:00.818" v="5961" actId="20577"/>
        <pc:sldMkLst>
          <pc:docMk/>
          <pc:sldMk cId="1201698612" sldId="256"/>
        </pc:sldMkLst>
        <pc:spChg chg="mod">
          <ac:chgData name="Qu, Xing" userId="f56b7979-cf43-442a-8fbb-54d4296053c7" providerId="ADAL" clId="{9C63ACDA-32BE-0F42-A86A-9C99EF1AF740}" dt="2020-02-01T06:15:00.818" v="5961" actId="20577"/>
          <ac:spMkLst>
            <pc:docMk/>
            <pc:sldMk cId="1201698612" sldId="256"/>
            <ac:spMk id="3" creationId="{14773C35-3C42-E045-BD7F-F1A4A8C5B321}"/>
          </ac:spMkLst>
        </pc:spChg>
      </pc:sldChg>
      <pc:sldChg chg="del">
        <pc:chgData name="Qu, Xing" userId="f56b7979-cf43-442a-8fbb-54d4296053c7" providerId="ADAL" clId="{9C63ACDA-32BE-0F42-A86A-9C99EF1AF740}" dt="2020-01-29T11:18:15.760" v="230" actId="2696"/>
        <pc:sldMkLst>
          <pc:docMk/>
          <pc:sldMk cId="2581936255" sldId="258"/>
        </pc:sldMkLst>
      </pc:sldChg>
      <pc:sldChg chg="modSp modAnim modNotesTx">
        <pc:chgData name="Qu, Xing" userId="f56b7979-cf43-442a-8fbb-54d4296053c7" providerId="ADAL" clId="{9C63ACDA-32BE-0F42-A86A-9C99EF1AF740}" dt="2020-01-31T14:59:04.480" v="5839" actId="20577"/>
        <pc:sldMkLst>
          <pc:docMk/>
          <pc:sldMk cId="375154236" sldId="259"/>
        </pc:sldMkLst>
        <pc:spChg chg="mod">
          <ac:chgData name="Qu, Xing" userId="f56b7979-cf43-442a-8fbb-54d4296053c7" providerId="ADAL" clId="{9C63ACDA-32BE-0F42-A86A-9C99EF1AF740}" dt="2020-01-31T06:50:44.693" v="4577" actId="20577"/>
          <ac:spMkLst>
            <pc:docMk/>
            <pc:sldMk cId="375154236" sldId="259"/>
            <ac:spMk id="2" creationId="{A2AB6D91-CF8D-EC49-A009-9942B92AD960}"/>
          </ac:spMkLst>
        </pc:spChg>
        <pc:spChg chg="mod">
          <ac:chgData name="Qu, Xing" userId="f56b7979-cf43-442a-8fbb-54d4296053c7" providerId="ADAL" clId="{9C63ACDA-32BE-0F42-A86A-9C99EF1AF740}" dt="2020-01-31T07:30:34.091" v="5818" actId="20577"/>
          <ac:spMkLst>
            <pc:docMk/>
            <pc:sldMk cId="375154236" sldId="259"/>
            <ac:spMk id="58" creationId="{C42EB5AE-ADDA-8843-88C9-1222EEF97FE2}"/>
          </ac:spMkLst>
        </pc:spChg>
      </pc:sldChg>
      <pc:sldChg chg="del">
        <pc:chgData name="Qu, Xing" userId="f56b7979-cf43-442a-8fbb-54d4296053c7" providerId="ADAL" clId="{9C63ACDA-32BE-0F42-A86A-9C99EF1AF740}" dt="2020-01-30T14:50:52.134" v="3279" actId="2696"/>
        <pc:sldMkLst>
          <pc:docMk/>
          <pc:sldMk cId="2697052165" sldId="261"/>
        </pc:sldMkLst>
      </pc:sldChg>
      <pc:sldChg chg="del">
        <pc:chgData name="Qu, Xing" userId="f56b7979-cf43-442a-8fbb-54d4296053c7" providerId="ADAL" clId="{9C63ACDA-32BE-0F42-A86A-9C99EF1AF740}" dt="2020-01-30T14:50:52.205" v="3280" actId="2696"/>
        <pc:sldMkLst>
          <pc:docMk/>
          <pc:sldMk cId="2032823586" sldId="262"/>
        </pc:sldMkLst>
      </pc:sldChg>
      <pc:sldChg chg="modSp modNotesTx">
        <pc:chgData name="Qu, Xing" userId="f56b7979-cf43-442a-8fbb-54d4296053c7" providerId="ADAL" clId="{9C63ACDA-32BE-0F42-A86A-9C99EF1AF740}" dt="2020-02-04T10:03:43.557" v="14387" actId="20577"/>
        <pc:sldMkLst>
          <pc:docMk/>
          <pc:sldMk cId="1450431036" sldId="263"/>
        </pc:sldMkLst>
        <pc:spChg chg="mod">
          <ac:chgData name="Qu, Xing" userId="f56b7979-cf43-442a-8fbb-54d4296053c7" providerId="ADAL" clId="{9C63ACDA-32BE-0F42-A86A-9C99EF1AF740}" dt="2020-02-01T07:07:23.307" v="6761" actId="20577"/>
          <ac:spMkLst>
            <pc:docMk/>
            <pc:sldMk cId="1450431036" sldId="263"/>
            <ac:spMk id="2" creationId="{D4662100-11B8-904F-ABA1-8D5D1F9021AE}"/>
          </ac:spMkLst>
        </pc:spChg>
        <pc:spChg chg="mod">
          <ac:chgData name="Qu, Xing" userId="f56b7979-cf43-442a-8fbb-54d4296053c7" providerId="ADAL" clId="{9C63ACDA-32BE-0F42-A86A-9C99EF1AF740}" dt="2020-02-04T10:03:43.557" v="14387" actId="20577"/>
          <ac:spMkLst>
            <pc:docMk/>
            <pc:sldMk cId="1450431036" sldId="263"/>
            <ac:spMk id="3" creationId="{7479053F-8964-F247-9932-2FB467209E70}"/>
          </ac:spMkLst>
        </pc:spChg>
      </pc:sldChg>
      <pc:sldChg chg="modSp modNotesTx">
        <pc:chgData name="Qu, Xing" userId="f56b7979-cf43-442a-8fbb-54d4296053c7" providerId="ADAL" clId="{9C63ACDA-32BE-0F42-A86A-9C99EF1AF740}" dt="2020-02-04T10:04:41.904" v="14403" actId="207"/>
        <pc:sldMkLst>
          <pc:docMk/>
          <pc:sldMk cId="2540818580" sldId="264"/>
        </pc:sldMkLst>
        <pc:spChg chg="mod">
          <ac:chgData name="Qu, Xing" userId="f56b7979-cf43-442a-8fbb-54d4296053c7" providerId="ADAL" clId="{9C63ACDA-32BE-0F42-A86A-9C99EF1AF740}" dt="2020-02-01T07:26:37.710" v="7098" actId="20577"/>
          <ac:spMkLst>
            <pc:docMk/>
            <pc:sldMk cId="2540818580" sldId="264"/>
            <ac:spMk id="2" creationId="{D4662100-11B8-904F-ABA1-8D5D1F9021AE}"/>
          </ac:spMkLst>
        </pc:spChg>
        <pc:spChg chg="mod">
          <ac:chgData name="Qu, Xing" userId="f56b7979-cf43-442a-8fbb-54d4296053c7" providerId="ADAL" clId="{9C63ACDA-32BE-0F42-A86A-9C99EF1AF740}" dt="2020-02-04T10:04:41.904" v="14403" actId="207"/>
          <ac:spMkLst>
            <pc:docMk/>
            <pc:sldMk cId="2540818580" sldId="264"/>
            <ac:spMk id="3" creationId="{7479053F-8964-F247-9932-2FB467209E70}"/>
          </ac:spMkLst>
        </pc:spChg>
      </pc:sldChg>
      <pc:sldChg chg="del">
        <pc:chgData name="Qu, Xing" userId="f56b7979-cf43-442a-8fbb-54d4296053c7" providerId="ADAL" clId="{9C63ACDA-32BE-0F42-A86A-9C99EF1AF740}" dt="2020-02-01T05:52:25.761" v="5915" actId="2696"/>
        <pc:sldMkLst>
          <pc:docMk/>
          <pc:sldMk cId="2340375848" sldId="265"/>
        </pc:sldMkLst>
      </pc:sldChg>
      <pc:sldChg chg="del">
        <pc:chgData name="Qu, Xing" userId="f56b7979-cf43-442a-8fbb-54d4296053c7" providerId="ADAL" clId="{9C63ACDA-32BE-0F42-A86A-9C99EF1AF740}" dt="2020-02-01T05:52:35.532" v="5916" actId="2696"/>
        <pc:sldMkLst>
          <pc:docMk/>
          <pc:sldMk cId="59906606" sldId="266"/>
        </pc:sldMkLst>
      </pc:sldChg>
      <pc:sldChg chg="del">
        <pc:chgData name="Qu, Xing" userId="f56b7979-cf43-442a-8fbb-54d4296053c7" providerId="ADAL" clId="{9C63ACDA-32BE-0F42-A86A-9C99EF1AF740}" dt="2020-02-01T05:52:36.333" v="5917" actId="2696"/>
        <pc:sldMkLst>
          <pc:docMk/>
          <pc:sldMk cId="3898614030" sldId="267"/>
        </pc:sldMkLst>
      </pc:sldChg>
      <pc:sldChg chg="del">
        <pc:chgData name="Qu, Xing" userId="f56b7979-cf43-442a-8fbb-54d4296053c7" providerId="ADAL" clId="{9C63ACDA-32BE-0F42-A86A-9C99EF1AF740}" dt="2020-02-01T05:52:36.855" v="5918" actId="2696"/>
        <pc:sldMkLst>
          <pc:docMk/>
          <pc:sldMk cId="461999013" sldId="268"/>
        </pc:sldMkLst>
      </pc:sldChg>
      <pc:sldChg chg="del">
        <pc:chgData name="Qu, Xing" userId="f56b7979-cf43-442a-8fbb-54d4296053c7" providerId="ADAL" clId="{9C63ACDA-32BE-0F42-A86A-9C99EF1AF740}" dt="2020-02-01T05:52:37.229" v="5919" actId="2696"/>
        <pc:sldMkLst>
          <pc:docMk/>
          <pc:sldMk cId="1859844966" sldId="269"/>
        </pc:sldMkLst>
      </pc:sldChg>
      <pc:sldChg chg="del">
        <pc:chgData name="Qu, Xing" userId="f56b7979-cf43-442a-8fbb-54d4296053c7" providerId="ADAL" clId="{9C63ACDA-32BE-0F42-A86A-9C99EF1AF740}" dt="2020-02-01T05:52:38.144" v="5921" actId="2696"/>
        <pc:sldMkLst>
          <pc:docMk/>
          <pc:sldMk cId="3937977318" sldId="270"/>
        </pc:sldMkLst>
      </pc:sldChg>
      <pc:sldChg chg="del">
        <pc:chgData name="Qu, Xing" userId="f56b7979-cf43-442a-8fbb-54d4296053c7" providerId="ADAL" clId="{9C63ACDA-32BE-0F42-A86A-9C99EF1AF740}" dt="2020-02-01T05:52:37.906" v="5920" actId="2696"/>
        <pc:sldMkLst>
          <pc:docMk/>
          <pc:sldMk cId="3223312419" sldId="271"/>
        </pc:sldMkLst>
      </pc:sldChg>
      <pc:sldChg chg="del">
        <pc:chgData name="Qu, Xing" userId="f56b7979-cf43-442a-8fbb-54d4296053c7" providerId="ADAL" clId="{9C63ACDA-32BE-0F42-A86A-9C99EF1AF740}" dt="2020-02-01T05:52:38.392" v="5922" actId="2696"/>
        <pc:sldMkLst>
          <pc:docMk/>
          <pc:sldMk cId="3158433311" sldId="272"/>
        </pc:sldMkLst>
      </pc:sldChg>
      <pc:sldChg chg="del">
        <pc:chgData name="Qu, Xing" userId="f56b7979-cf43-442a-8fbb-54d4296053c7" providerId="ADAL" clId="{9C63ACDA-32BE-0F42-A86A-9C99EF1AF740}" dt="2020-02-01T05:52:38.685" v="5923" actId="2696"/>
        <pc:sldMkLst>
          <pc:docMk/>
          <pc:sldMk cId="1164031744" sldId="273"/>
        </pc:sldMkLst>
      </pc:sldChg>
      <pc:sldChg chg="del">
        <pc:chgData name="Qu, Xing" userId="f56b7979-cf43-442a-8fbb-54d4296053c7" providerId="ADAL" clId="{9C63ACDA-32BE-0F42-A86A-9C99EF1AF740}" dt="2020-02-01T05:52:39.122" v="5924" actId="2696"/>
        <pc:sldMkLst>
          <pc:docMk/>
          <pc:sldMk cId="4099532366" sldId="274"/>
        </pc:sldMkLst>
      </pc:sldChg>
      <pc:sldChg chg="del">
        <pc:chgData name="Qu, Xing" userId="f56b7979-cf43-442a-8fbb-54d4296053c7" providerId="ADAL" clId="{9C63ACDA-32BE-0F42-A86A-9C99EF1AF740}" dt="2020-02-01T05:52:39.370" v="5925" actId="2696"/>
        <pc:sldMkLst>
          <pc:docMk/>
          <pc:sldMk cId="2407729711" sldId="275"/>
        </pc:sldMkLst>
      </pc:sldChg>
      <pc:sldChg chg="del">
        <pc:chgData name="Qu, Xing" userId="f56b7979-cf43-442a-8fbb-54d4296053c7" providerId="ADAL" clId="{9C63ACDA-32BE-0F42-A86A-9C99EF1AF740}" dt="2020-02-01T05:52:39.791" v="5926" actId="2696"/>
        <pc:sldMkLst>
          <pc:docMk/>
          <pc:sldMk cId="734778332" sldId="276"/>
        </pc:sldMkLst>
      </pc:sldChg>
      <pc:sldChg chg="del">
        <pc:chgData name="Qu, Xing" userId="f56b7979-cf43-442a-8fbb-54d4296053c7" providerId="ADAL" clId="{9C63ACDA-32BE-0F42-A86A-9C99EF1AF740}" dt="2020-02-01T05:52:40.099" v="5927" actId="2696"/>
        <pc:sldMkLst>
          <pc:docMk/>
          <pc:sldMk cId="2165996680" sldId="277"/>
        </pc:sldMkLst>
      </pc:sldChg>
      <pc:sldChg chg="modSp modNotesTx">
        <pc:chgData name="Qu, Xing" userId="f56b7979-cf43-442a-8fbb-54d4296053c7" providerId="ADAL" clId="{9C63ACDA-32BE-0F42-A86A-9C99EF1AF740}" dt="2020-02-06T05:51:59.397" v="18300" actId="1076"/>
        <pc:sldMkLst>
          <pc:docMk/>
          <pc:sldMk cId="889132972" sldId="278"/>
        </pc:sldMkLst>
        <pc:spChg chg="mod">
          <ac:chgData name="Qu, Xing" userId="f56b7979-cf43-442a-8fbb-54d4296053c7" providerId="ADAL" clId="{9C63ACDA-32BE-0F42-A86A-9C99EF1AF740}" dt="2020-02-02T13:40:33.922" v="12572" actId="1076"/>
          <ac:spMkLst>
            <pc:docMk/>
            <pc:sldMk cId="889132972" sldId="278"/>
            <ac:spMk id="2" creationId="{A2AB6D91-CF8D-EC49-A009-9942B92AD960}"/>
          </ac:spMkLst>
        </pc:spChg>
        <pc:spChg chg="mod">
          <ac:chgData name="Qu, Xing" userId="f56b7979-cf43-442a-8fbb-54d4296053c7" providerId="ADAL" clId="{9C63ACDA-32BE-0F42-A86A-9C99EF1AF740}" dt="2020-02-06T05:51:59.397" v="18300" actId="1076"/>
          <ac:spMkLst>
            <pc:docMk/>
            <pc:sldMk cId="889132972" sldId="278"/>
            <ac:spMk id="58" creationId="{C42EB5AE-ADDA-8843-88C9-1222EEF97FE2}"/>
          </ac:spMkLst>
        </pc:spChg>
      </pc:sldChg>
      <pc:sldChg chg="del">
        <pc:chgData name="Qu, Xing" userId="f56b7979-cf43-442a-8fbb-54d4296053c7" providerId="ADAL" clId="{9C63ACDA-32BE-0F42-A86A-9C99EF1AF740}" dt="2020-02-01T05:52:40.580" v="5928" actId="2696"/>
        <pc:sldMkLst>
          <pc:docMk/>
          <pc:sldMk cId="398348210" sldId="279"/>
        </pc:sldMkLst>
      </pc:sldChg>
      <pc:sldChg chg="addSp delSp modSp modNotesTx">
        <pc:chgData name="Qu, Xing" userId="f56b7979-cf43-442a-8fbb-54d4296053c7" providerId="ADAL" clId="{9C63ACDA-32BE-0F42-A86A-9C99EF1AF740}" dt="2020-02-04T09:24:45.177" v="14216" actId="15"/>
        <pc:sldMkLst>
          <pc:docMk/>
          <pc:sldMk cId="1818034195" sldId="280"/>
        </pc:sldMkLst>
        <pc:spChg chg="add del mod">
          <ac:chgData name="Qu, Xing" userId="f56b7979-cf43-442a-8fbb-54d4296053c7" providerId="ADAL" clId="{9C63ACDA-32BE-0F42-A86A-9C99EF1AF740}" dt="2020-02-02T15:40:48.332" v="13198" actId="478"/>
          <ac:spMkLst>
            <pc:docMk/>
            <pc:sldMk cId="1818034195" sldId="280"/>
            <ac:spMk id="3" creationId="{0EA12C29-8FB4-7F47-AE4B-0868154CB98F}"/>
          </ac:spMkLst>
        </pc:spChg>
        <pc:spChg chg="add mod">
          <ac:chgData name="Qu, Xing" userId="f56b7979-cf43-442a-8fbb-54d4296053c7" providerId="ADAL" clId="{9C63ACDA-32BE-0F42-A86A-9C99EF1AF740}" dt="2020-02-04T09:23:15.306" v="14115" actId="1076"/>
          <ac:spMkLst>
            <pc:docMk/>
            <pc:sldMk cId="1818034195" sldId="280"/>
            <ac:spMk id="7" creationId="{2D4E2D21-DB5B-864B-A869-CE33648A3FD2}"/>
          </ac:spMkLst>
        </pc:spChg>
        <pc:spChg chg="mod">
          <ac:chgData name="Qu, Xing" userId="f56b7979-cf43-442a-8fbb-54d4296053c7" providerId="ADAL" clId="{9C63ACDA-32BE-0F42-A86A-9C99EF1AF740}" dt="2020-02-04T09:23:08.959" v="14114" actId="20577"/>
          <ac:spMkLst>
            <pc:docMk/>
            <pc:sldMk cId="1818034195" sldId="280"/>
            <ac:spMk id="58" creationId="{C42EB5AE-ADDA-8843-88C9-1222EEF97FE2}"/>
          </ac:spMkLst>
        </pc:spChg>
      </pc:sldChg>
      <pc:sldChg chg="del">
        <pc:chgData name="Qu, Xing" userId="f56b7979-cf43-442a-8fbb-54d4296053c7" providerId="ADAL" clId="{9C63ACDA-32BE-0F42-A86A-9C99EF1AF740}" dt="2020-02-02T15:39:52.364" v="13185" actId="2696"/>
        <pc:sldMkLst>
          <pc:docMk/>
          <pc:sldMk cId="2278260839" sldId="281"/>
        </pc:sldMkLst>
      </pc:sldChg>
      <pc:sldChg chg="modSp modNotesTx">
        <pc:chgData name="Qu, Xing" userId="f56b7979-cf43-442a-8fbb-54d4296053c7" providerId="ADAL" clId="{9C63ACDA-32BE-0F42-A86A-9C99EF1AF740}" dt="2020-02-02T15:56:04.835" v="13586" actId="20577"/>
        <pc:sldMkLst>
          <pc:docMk/>
          <pc:sldMk cId="3133316607" sldId="282"/>
        </pc:sldMkLst>
        <pc:spChg chg="mod">
          <ac:chgData name="Qu, Xing" userId="f56b7979-cf43-442a-8fbb-54d4296053c7" providerId="ADAL" clId="{9C63ACDA-32BE-0F42-A86A-9C99EF1AF740}" dt="2020-02-02T15:43:45.467" v="13366" actId="20577"/>
          <ac:spMkLst>
            <pc:docMk/>
            <pc:sldMk cId="3133316607" sldId="282"/>
            <ac:spMk id="2" creationId="{D4662100-11B8-904F-ABA1-8D5D1F9021AE}"/>
          </ac:spMkLst>
        </pc:spChg>
        <pc:spChg chg="mod">
          <ac:chgData name="Qu, Xing" userId="f56b7979-cf43-442a-8fbb-54d4296053c7" providerId="ADAL" clId="{9C63ACDA-32BE-0F42-A86A-9C99EF1AF740}" dt="2020-02-02T15:56:04.835" v="13586" actId="20577"/>
          <ac:spMkLst>
            <pc:docMk/>
            <pc:sldMk cId="3133316607" sldId="282"/>
            <ac:spMk id="3" creationId="{7479053F-8964-F247-9932-2FB467209E70}"/>
          </ac:spMkLst>
        </pc:spChg>
      </pc:sldChg>
      <pc:sldChg chg="del">
        <pc:chgData name="Qu, Xing" userId="f56b7979-cf43-442a-8fbb-54d4296053c7" providerId="ADAL" clId="{9C63ACDA-32BE-0F42-A86A-9C99EF1AF740}" dt="2020-02-01T06:00:26.070" v="5932" actId="2696"/>
        <pc:sldMkLst>
          <pc:docMk/>
          <pc:sldMk cId="2627146211" sldId="283"/>
        </pc:sldMkLst>
      </pc:sldChg>
      <pc:sldChg chg="del">
        <pc:chgData name="Qu, Xing" userId="f56b7979-cf43-442a-8fbb-54d4296053c7" providerId="ADAL" clId="{9C63ACDA-32BE-0F42-A86A-9C99EF1AF740}" dt="2020-02-01T06:00:26.660" v="5933" actId="2696"/>
        <pc:sldMkLst>
          <pc:docMk/>
          <pc:sldMk cId="1386041961" sldId="284"/>
        </pc:sldMkLst>
      </pc:sldChg>
      <pc:sldChg chg="del">
        <pc:chgData name="Qu, Xing" userId="f56b7979-cf43-442a-8fbb-54d4296053c7" providerId="ADAL" clId="{9C63ACDA-32BE-0F42-A86A-9C99EF1AF740}" dt="2020-02-01T06:00:27.151" v="5934" actId="2696"/>
        <pc:sldMkLst>
          <pc:docMk/>
          <pc:sldMk cId="195558528" sldId="285"/>
        </pc:sldMkLst>
      </pc:sldChg>
      <pc:sldChg chg="del">
        <pc:chgData name="Qu, Xing" userId="f56b7979-cf43-442a-8fbb-54d4296053c7" providerId="ADAL" clId="{9C63ACDA-32BE-0F42-A86A-9C99EF1AF740}" dt="2020-02-01T06:00:27.790" v="5935" actId="2696"/>
        <pc:sldMkLst>
          <pc:docMk/>
          <pc:sldMk cId="3525876716" sldId="286"/>
        </pc:sldMkLst>
      </pc:sldChg>
      <pc:sldChg chg="addSp delSp modSp del">
        <pc:chgData name="Qu, Xing" userId="f56b7979-cf43-442a-8fbb-54d4296053c7" providerId="ADAL" clId="{9C63ACDA-32BE-0F42-A86A-9C99EF1AF740}" dt="2020-02-01T06:00:28.345" v="5936" actId="2696"/>
        <pc:sldMkLst>
          <pc:docMk/>
          <pc:sldMk cId="1234138644" sldId="287"/>
        </pc:sldMkLst>
        <pc:spChg chg="mod">
          <ac:chgData name="Qu, Xing" userId="f56b7979-cf43-442a-8fbb-54d4296053c7" providerId="ADAL" clId="{9C63ACDA-32BE-0F42-A86A-9C99EF1AF740}" dt="2020-01-29T04:57:02.782" v="20" actId="26606"/>
          <ac:spMkLst>
            <pc:docMk/>
            <pc:sldMk cId="1234138644" sldId="287"/>
            <ac:spMk id="2" creationId="{D4662100-11B8-904F-ABA1-8D5D1F9021AE}"/>
          </ac:spMkLst>
        </pc:spChg>
        <pc:spChg chg="add del">
          <ac:chgData name="Qu, Xing" userId="f56b7979-cf43-442a-8fbb-54d4296053c7" providerId="ADAL" clId="{9C63ACDA-32BE-0F42-A86A-9C99EF1AF740}" dt="2020-01-29T04:57:11.542" v="22" actId="26606"/>
          <ac:spMkLst>
            <pc:docMk/>
            <pc:sldMk cId="1234138644" sldId="287"/>
            <ac:spMk id="3" creationId="{7479053F-8964-F247-9932-2FB467209E70}"/>
          </ac:spMkLst>
        </pc:spChg>
        <pc:spChg chg="add del">
          <ac:chgData name="Qu, Xing" userId="f56b7979-cf43-442a-8fbb-54d4296053c7" providerId="ADAL" clId="{9C63ACDA-32BE-0F42-A86A-9C99EF1AF740}" dt="2020-01-29T04:57:11.542" v="22" actId="26606"/>
          <ac:spMkLst>
            <pc:docMk/>
            <pc:sldMk cId="1234138644" sldId="287"/>
            <ac:spMk id="41" creationId="{637BD688-14A6-4B96-B8A2-3CD81C054FCE}"/>
          </ac:spMkLst>
        </pc:spChg>
        <pc:spChg chg="add del">
          <ac:chgData name="Qu, Xing" userId="f56b7979-cf43-442a-8fbb-54d4296053c7" providerId="ADAL" clId="{9C63ACDA-32BE-0F42-A86A-9C99EF1AF740}" dt="2020-01-29T04:57:11.542" v="22" actId="26606"/>
          <ac:spMkLst>
            <pc:docMk/>
            <pc:sldMk cId="1234138644" sldId="287"/>
            <ac:spMk id="43" creationId="{B7B2544F-CA5E-40F6-9525-716A90C83FC5}"/>
          </ac:spMkLst>
        </pc:spChg>
        <pc:spChg chg="add del">
          <ac:chgData name="Qu, Xing" userId="f56b7979-cf43-442a-8fbb-54d4296053c7" providerId="ADAL" clId="{9C63ACDA-32BE-0F42-A86A-9C99EF1AF740}" dt="2020-01-29T04:57:11.542" v="22" actId="26606"/>
          <ac:spMkLst>
            <pc:docMk/>
            <pc:sldMk cId="1234138644" sldId="287"/>
            <ac:spMk id="50" creationId="{637BD688-14A6-4B96-B8A2-3CD81C054FCE}"/>
          </ac:spMkLst>
        </pc:spChg>
        <pc:spChg chg="add del">
          <ac:chgData name="Qu, Xing" userId="f56b7979-cf43-442a-8fbb-54d4296053c7" providerId="ADAL" clId="{9C63ACDA-32BE-0F42-A86A-9C99EF1AF740}" dt="2020-01-29T04:57:00.932" v="18" actId="26606"/>
          <ac:spMkLst>
            <pc:docMk/>
            <pc:sldMk cId="1234138644" sldId="287"/>
            <ac:spMk id="52" creationId="{30BD2399-7475-404C-BAC9-E55E1676926A}"/>
          </ac:spMkLst>
        </pc:spChg>
        <pc:spChg chg="add del">
          <ac:chgData name="Qu, Xing" userId="f56b7979-cf43-442a-8fbb-54d4296053c7" providerId="ADAL" clId="{9C63ACDA-32BE-0F42-A86A-9C99EF1AF740}" dt="2020-01-29T04:57:02.782" v="20" actId="26606"/>
          <ac:spMkLst>
            <pc:docMk/>
            <pc:sldMk cId="1234138644" sldId="287"/>
            <ac:spMk id="56" creationId="{30BD2399-7475-404C-BAC9-E55E1676926A}"/>
          </ac:spMkLst>
        </pc:spChg>
        <pc:spChg chg="add del">
          <ac:chgData name="Qu, Xing" userId="f56b7979-cf43-442a-8fbb-54d4296053c7" providerId="ADAL" clId="{9C63ACDA-32BE-0F42-A86A-9C99EF1AF740}" dt="2020-01-29T04:57:11.542" v="22" actId="26606"/>
          <ac:spMkLst>
            <pc:docMk/>
            <pc:sldMk cId="1234138644" sldId="287"/>
            <ac:spMk id="60" creationId="{B7B2544F-CA5E-40F6-9525-716A90C83FC5}"/>
          </ac:spMkLst>
        </pc:spChg>
        <pc:spChg chg="add del">
          <ac:chgData name="Qu, Xing" userId="f56b7979-cf43-442a-8fbb-54d4296053c7" providerId="ADAL" clId="{9C63ACDA-32BE-0F42-A86A-9C99EF1AF740}" dt="2020-01-29T04:57:11.542" v="22" actId="26606"/>
          <ac:spMkLst>
            <pc:docMk/>
            <pc:sldMk cId="1234138644" sldId="287"/>
            <ac:spMk id="62" creationId="{7479053F-8964-F247-9932-2FB467209E70}"/>
          </ac:spMkLst>
        </pc:spChg>
        <pc:graphicFrameChg chg="add del">
          <ac:chgData name="Qu, Xing" userId="f56b7979-cf43-442a-8fbb-54d4296053c7" providerId="ADAL" clId="{9C63ACDA-32BE-0F42-A86A-9C99EF1AF740}" dt="2020-01-29T04:57:00.932" v="18" actId="26606"/>
          <ac:graphicFrameMkLst>
            <pc:docMk/>
            <pc:sldMk cId="1234138644" sldId="287"/>
            <ac:graphicFrameMk id="47" creationId="{D7451C10-EFA2-4043-BECC-3C2C1142EE49}"/>
          </ac:graphicFrameMkLst>
        </pc:graphicFrameChg>
        <pc:graphicFrameChg chg="add del">
          <ac:chgData name="Qu, Xing" userId="f56b7979-cf43-442a-8fbb-54d4296053c7" providerId="ADAL" clId="{9C63ACDA-32BE-0F42-A86A-9C99EF1AF740}" dt="2020-01-29T04:57:02.782" v="20" actId="26606"/>
          <ac:graphicFrameMkLst>
            <pc:docMk/>
            <pc:sldMk cId="1234138644" sldId="287"/>
            <ac:graphicFrameMk id="58" creationId="{64A28F66-DB52-4F4D-8935-6124871DE395}"/>
          </ac:graphicFrameMkLst>
        </pc:graphicFrameChg>
        <pc:picChg chg="add del">
          <ac:chgData name="Qu, Xing" userId="f56b7979-cf43-442a-8fbb-54d4296053c7" providerId="ADAL" clId="{9C63ACDA-32BE-0F42-A86A-9C99EF1AF740}" dt="2020-01-29T04:57:11.542" v="22" actId="26606"/>
          <ac:picMkLst>
            <pc:docMk/>
            <pc:sldMk cId="1234138644" sldId="287"/>
            <ac:picMk id="45" creationId="{D2B93162-635C-46F5-97EC-E98C1659F1F0}"/>
          </ac:picMkLst>
        </pc:picChg>
        <pc:picChg chg="add del">
          <ac:chgData name="Qu, Xing" userId="f56b7979-cf43-442a-8fbb-54d4296053c7" providerId="ADAL" clId="{9C63ACDA-32BE-0F42-A86A-9C99EF1AF740}" dt="2020-01-29T04:57:00.932" v="18" actId="26606"/>
          <ac:picMkLst>
            <pc:docMk/>
            <pc:sldMk cId="1234138644" sldId="287"/>
            <ac:picMk id="54" creationId="{0D748104-6E76-4AD9-9940-82154F97E7C1}"/>
          </ac:picMkLst>
        </pc:picChg>
        <pc:picChg chg="add del">
          <ac:chgData name="Qu, Xing" userId="f56b7979-cf43-442a-8fbb-54d4296053c7" providerId="ADAL" clId="{9C63ACDA-32BE-0F42-A86A-9C99EF1AF740}" dt="2020-01-29T04:57:02.782" v="20" actId="26606"/>
          <ac:picMkLst>
            <pc:docMk/>
            <pc:sldMk cId="1234138644" sldId="287"/>
            <ac:picMk id="57" creationId="{0D748104-6E76-4AD9-9940-82154F97E7C1}"/>
          </ac:picMkLst>
        </pc:picChg>
        <pc:picChg chg="add del">
          <ac:chgData name="Qu, Xing" userId="f56b7979-cf43-442a-8fbb-54d4296053c7" providerId="ADAL" clId="{9C63ACDA-32BE-0F42-A86A-9C99EF1AF740}" dt="2020-01-29T04:57:11.542" v="22" actId="26606"/>
          <ac:picMkLst>
            <pc:docMk/>
            <pc:sldMk cId="1234138644" sldId="287"/>
            <ac:picMk id="61" creationId="{D2B93162-635C-46F5-97EC-E98C1659F1F0}"/>
          </ac:picMkLst>
        </pc:picChg>
      </pc:sldChg>
      <pc:sldChg chg="del">
        <pc:chgData name="Qu, Xing" userId="f56b7979-cf43-442a-8fbb-54d4296053c7" providerId="ADAL" clId="{9C63ACDA-32BE-0F42-A86A-9C99EF1AF740}" dt="2020-02-01T06:00:29.456" v="5937" actId="2696"/>
        <pc:sldMkLst>
          <pc:docMk/>
          <pc:sldMk cId="2414821777" sldId="288"/>
        </pc:sldMkLst>
      </pc:sldChg>
      <pc:sldChg chg="modSp">
        <pc:chgData name="Qu, Xing" userId="f56b7979-cf43-442a-8fbb-54d4296053c7" providerId="ADAL" clId="{9C63ACDA-32BE-0F42-A86A-9C99EF1AF740}" dt="2020-02-02T15:59:17.289" v="13627" actId="20577"/>
        <pc:sldMkLst>
          <pc:docMk/>
          <pc:sldMk cId="3692621401" sldId="289"/>
        </pc:sldMkLst>
        <pc:spChg chg="mod">
          <ac:chgData name="Qu, Xing" userId="f56b7979-cf43-442a-8fbb-54d4296053c7" providerId="ADAL" clId="{9C63ACDA-32BE-0F42-A86A-9C99EF1AF740}" dt="2020-02-02T15:59:17.289" v="13627" actId="20577"/>
          <ac:spMkLst>
            <pc:docMk/>
            <pc:sldMk cId="3692621401" sldId="289"/>
            <ac:spMk id="58" creationId="{C42EB5AE-ADDA-8843-88C9-1222EEF97FE2}"/>
          </ac:spMkLst>
        </pc:spChg>
      </pc:sldChg>
      <pc:sldChg chg="modSp modNotesTx">
        <pc:chgData name="Qu, Xing" userId="f56b7979-cf43-442a-8fbb-54d4296053c7" providerId="ADAL" clId="{9C63ACDA-32BE-0F42-A86A-9C99EF1AF740}" dt="2020-02-02T16:03:46.343" v="13655" actId="20577"/>
        <pc:sldMkLst>
          <pc:docMk/>
          <pc:sldMk cId="1690902857" sldId="290"/>
        </pc:sldMkLst>
        <pc:spChg chg="mod">
          <ac:chgData name="Qu, Xing" userId="f56b7979-cf43-442a-8fbb-54d4296053c7" providerId="ADAL" clId="{9C63ACDA-32BE-0F42-A86A-9C99EF1AF740}" dt="2020-02-02T16:03:46.343" v="13655" actId="20577"/>
          <ac:spMkLst>
            <pc:docMk/>
            <pc:sldMk cId="1690902857" sldId="290"/>
            <ac:spMk id="2" creationId="{D4662100-11B8-904F-ABA1-8D5D1F9021AE}"/>
          </ac:spMkLst>
        </pc:spChg>
        <pc:spChg chg="mod">
          <ac:chgData name="Qu, Xing" userId="f56b7979-cf43-442a-8fbb-54d4296053c7" providerId="ADAL" clId="{9C63ACDA-32BE-0F42-A86A-9C99EF1AF740}" dt="2020-02-02T15:58:49.068" v="13620" actId="20577"/>
          <ac:spMkLst>
            <pc:docMk/>
            <pc:sldMk cId="1690902857" sldId="290"/>
            <ac:spMk id="3" creationId="{7479053F-8964-F247-9932-2FB467209E70}"/>
          </ac:spMkLst>
        </pc:spChg>
      </pc:sldChg>
      <pc:sldChg chg="delSp modSp modNotesTx">
        <pc:chgData name="Qu, Xing" userId="f56b7979-cf43-442a-8fbb-54d4296053c7" providerId="ADAL" clId="{9C63ACDA-32BE-0F42-A86A-9C99EF1AF740}" dt="2020-02-02T16:03:31.942" v="13654" actId="20577"/>
        <pc:sldMkLst>
          <pc:docMk/>
          <pc:sldMk cId="3207117291" sldId="291"/>
        </pc:sldMkLst>
        <pc:spChg chg="mod">
          <ac:chgData name="Qu, Xing" userId="f56b7979-cf43-442a-8fbb-54d4296053c7" providerId="ADAL" clId="{9C63ACDA-32BE-0F42-A86A-9C99EF1AF740}" dt="2020-02-02T16:03:31.942" v="13654" actId="20577"/>
          <ac:spMkLst>
            <pc:docMk/>
            <pc:sldMk cId="3207117291" sldId="291"/>
            <ac:spMk id="2" creationId="{D4662100-11B8-904F-ABA1-8D5D1F9021AE}"/>
          </ac:spMkLst>
        </pc:spChg>
        <pc:picChg chg="del">
          <ac:chgData name="Qu, Xing" userId="f56b7979-cf43-442a-8fbb-54d4296053c7" providerId="ADAL" clId="{9C63ACDA-32BE-0F42-A86A-9C99EF1AF740}" dt="2020-02-02T15:59:02.410" v="13623" actId="478"/>
          <ac:picMkLst>
            <pc:docMk/>
            <pc:sldMk cId="3207117291" sldId="291"/>
            <ac:picMk id="13" creationId="{BA5B25FC-2AE4-1F46-B999-3DFE54FB3C74}"/>
          </ac:picMkLst>
        </pc:picChg>
      </pc:sldChg>
      <pc:sldChg chg="del">
        <pc:chgData name="Qu, Xing" userId="f56b7979-cf43-442a-8fbb-54d4296053c7" providerId="ADAL" clId="{9C63ACDA-32BE-0F42-A86A-9C99EF1AF740}" dt="2020-02-01T05:53:20.567" v="5929" actId="2696"/>
        <pc:sldMkLst>
          <pc:docMk/>
          <pc:sldMk cId="975766134" sldId="292"/>
        </pc:sldMkLst>
      </pc:sldChg>
      <pc:sldChg chg="del">
        <pc:chgData name="Qu, Xing" userId="f56b7979-cf43-442a-8fbb-54d4296053c7" providerId="ADAL" clId="{9C63ACDA-32BE-0F42-A86A-9C99EF1AF740}" dt="2020-02-01T05:53:21.779" v="5931" actId="2696"/>
        <pc:sldMkLst>
          <pc:docMk/>
          <pc:sldMk cId="3463034447" sldId="293"/>
        </pc:sldMkLst>
      </pc:sldChg>
      <pc:sldChg chg="del">
        <pc:chgData name="Qu, Xing" userId="f56b7979-cf43-442a-8fbb-54d4296053c7" providerId="ADAL" clId="{9C63ACDA-32BE-0F42-A86A-9C99EF1AF740}" dt="2020-02-01T05:53:21.307" v="5930" actId="2696"/>
        <pc:sldMkLst>
          <pc:docMk/>
          <pc:sldMk cId="2409506381" sldId="294"/>
        </pc:sldMkLst>
      </pc:sldChg>
      <pc:sldChg chg="modSp modNotesTx">
        <pc:chgData name="Qu, Xing" userId="f56b7979-cf43-442a-8fbb-54d4296053c7" providerId="ADAL" clId="{9C63ACDA-32BE-0F42-A86A-9C99EF1AF740}" dt="2020-02-02T16:05:38.025" v="13657" actId="20577"/>
        <pc:sldMkLst>
          <pc:docMk/>
          <pc:sldMk cId="3019470203" sldId="295"/>
        </pc:sldMkLst>
        <pc:spChg chg="mod">
          <ac:chgData name="Qu, Xing" userId="f56b7979-cf43-442a-8fbb-54d4296053c7" providerId="ADAL" clId="{9C63ACDA-32BE-0F42-A86A-9C99EF1AF740}" dt="2020-02-02T16:05:38.025" v="13657" actId="20577"/>
          <ac:spMkLst>
            <pc:docMk/>
            <pc:sldMk cId="3019470203" sldId="295"/>
            <ac:spMk id="58" creationId="{C42EB5AE-ADDA-8843-88C9-1222EEF97FE2}"/>
          </ac:spMkLst>
        </pc:spChg>
      </pc:sldChg>
      <pc:sldChg chg="modNotesTx">
        <pc:chgData name="Qu, Xing" userId="f56b7979-cf43-442a-8fbb-54d4296053c7" providerId="ADAL" clId="{9C63ACDA-32BE-0F42-A86A-9C99EF1AF740}" dt="2020-01-30T07:59:35.056" v="1214" actId="20577"/>
        <pc:sldMkLst>
          <pc:docMk/>
          <pc:sldMk cId="773281140" sldId="296"/>
        </pc:sldMkLst>
      </pc:sldChg>
      <pc:sldChg chg="addSp delSp modSp modNotesTx">
        <pc:chgData name="Qu, Xing" userId="f56b7979-cf43-442a-8fbb-54d4296053c7" providerId="ADAL" clId="{9C63ACDA-32BE-0F42-A86A-9C99EF1AF740}" dt="2020-02-02T06:14:02.045" v="7656" actId="1076"/>
        <pc:sldMkLst>
          <pc:docMk/>
          <pc:sldMk cId="3438787183" sldId="297"/>
        </pc:sldMkLst>
        <pc:spChg chg="mod">
          <ac:chgData name="Qu, Xing" userId="f56b7979-cf43-442a-8fbb-54d4296053c7" providerId="ADAL" clId="{9C63ACDA-32BE-0F42-A86A-9C99EF1AF740}" dt="2020-02-01T06:45:21.666" v="6098" actId="20577"/>
          <ac:spMkLst>
            <pc:docMk/>
            <pc:sldMk cId="3438787183" sldId="297"/>
            <ac:spMk id="2" creationId="{D4662100-11B8-904F-ABA1-8D5D1F9021AE}"/>
          </ac:spMkLst>
        </pc:spChg>
        <pc:spChg chg="del">
          <ac:chgData name="Qu, Xing" userId="f56b7979-cf43-442a-8fbb-54d4296053c7" providerId="ADAL" clId="{9C63ACDA-32BE-0F42-A86A-9C99EF1AF740}" dt="2020-01-29T14:46:03.800" v="788" actId="478"/>
          <ac:spMkLst>
            <pc:docMk/>
            <pc:sldMk cId="3438787183" sldId="297"/>
            <ac:spMk id="3" creationId="{7479053F-8964-F247-9932-2FB467209E70}"/>
          </ac:spMkLst>
        </pc:spChg>
        <pc:spChg chg="add del mod">
          <ac:chgData name="Qu, Xing" userId="f56b7979-cf43-442a-8fbb-54d4296053c7" providerId="ADAL" clId="{9C63ACDA-32BE-0F42-A86A-9C99EF1AF740}" dt="2020-01-30T14:06:55.159" v="3254" actId="478"/>
          <ac:spMkLst>
            <pc:docMk/>
            <pc:sldMk cId="3438787183" sldId="297"/>
            <ac:spMk id="5" creationId="{A43BD036-4388-484D-9ADB-B80AF0AA815A}"/>
          </ac:spMkLst>
        </pc:spChg>
        <pc:picChg chg="add del mod">
          <ac:chgData name="Qu, Xing" userId="f56b7979-cf43-442a-8fbb-54d4296053c7" providerId="ADAL" clId="{9C63ACDA-32BE-0F42-A86A-9C99EF1AF740}" dt="2020-02-02T06:13:25.623" v="7650" actId="478"/>
          <ac:picMkLst>
            <pc:docMk/>
            <pc:sldMk cId="3438787183" sldId="297"/>
            <ac:picMk id="4" creationId="{27D386DC-DB81-9543-896C-60AFA8B570E7}"/>
          </ac:picMkLst>
        </pc:picChg>
        <pc:picChg chg="add mod">
          <ac:chgData name="Qu, Xing" userId="f56b7979-cf43-442a-8fbb-54d4296053c7" providerId="ADAL" clId="{9C63ACDA-32BE-0F42-A86A-9C99EF1AF740}" dt="2020-02-02T06:14:02.045" v="7656" actId="1076"/>
          <ac:picMkLst>
            <pc:docMk/>
            <pc:sldMk cId="3438787183" sldId="297"/>
            <ac:picMk id="6" creationId="{DBE0E1A6-5FFE-DD4A-A69E-3AAD52D0BD90}"/>
          </ac:picMkLst>
        </pc:picChg>
        <pc:picChg chg="add del mod">
          <ac:chgData name="Qu, Xing" userId="f56b7979-cf43-442a-8fbb-54d4296053c7" providerId="ADAL" clId="{9C63ACDA-32BE-0F42-A86A-9C99EF1AF740}" dt="2020-02-01T06:47:46.233" v="6123" actId="478"/>
          <ac:picMkLst>
            <pc:docMk/>
            <pc:sldMk cId="3438787183" sldId="297"/>
            <ac:picMk id="7" creationId="{7705AF01-06A2-C44C-B55C-4D2DA05F0E9C}"/>
          </ac:picMkLst>
        </pc:picChg>
        <pc:picChg chg="add del">
          <ac:chgData name="Qu, Xing" userId="f56b7979-cf43-442a-8fbb-54d4296053c7" providerId="ADAL" clId="{9C63ACDA-32BE-0F42-A86A-9C99EF1AF740}" dt="2020-01-31T06:22:37.457" v="4119" actId="478"/>
          <ac:picMkLst>
            <pc:docMk/>
            <pc:sldMk cId="3438787183" sldId="297"/>
            <ac:picMk id="9" creationId="{C24BCECD-5D34-B046-A3F9-A72DD946EA87}"/>
          </ac:picMkLst>
        </pc:picChg>
      </pc:sldChg>
      <pc:sldChg chg="addSp delSp modSp add mod setBg setClrOvrMap">
        <pc:chgData name="Qu, Xing" userId="f56b7979-cf43-442a-8fbb-54d4296053c7" providerId="ADAL" clId="{9C63ACDA-32BE-0F42-A86A-9C99EF1AF740}" dt="2020-02-01T06:43:04.336" v="6047" actId="20577"/>
        <pc:sldMkLst>
          <pc:docMk/>
          <pc:sldMk cId="74690510" sldId="298"/>
        </pc:sldMkLst>
        <pc:spChg chg="del mod">
          <ac:chgData name="Qu, Xing" userId="f56b7979-cf43-442a-8fbb-54d4296053c7" providerId="ADAL" clId="{9C63ACDA-32BE-0F42-A86A-9C99EF1AF740}" dt="2020-01-29T04:57:34.785" v="23" actId="478"/>
          <ac:spMkLst>
            <pc:docMk/>
            <pc:sldMk cId="74690510" sldId="298"/>
            <ac:spMk id="2" creationId="{5FB684BE-EB9F-D845-9815-71DE68CBEC53}"/>
          </ac:spMkLst>
        </pc:spChg>
        <pc:spChg chg="add del mod">
          <ac:chgData name="Qu, Xing" userId="f56b7979-cf43-442a-8fbb-54d4296053c7" providerId="ADAL" clId="{9C63ACDA-32BE-0F42-A86A-9C99EF1AF740}" dt="2020-01-29T11:18:07.114" v="229" actId="26606"/>
          <ac:spMkLst>
            <pc:docMk/>
            <pc:sldMk cId="74690510" sldId="298"/>
            <ac:spMk id="3" creationId="{118395B2-59E3-9643-8F80-EB455D9DD2BB}"/>
          </ac:spMkLst>
        </pc:spChg>
        <pc:spChg chg="add del mod">
          <ac:chgData name="Qu, Xing" userId="f56b7979-cf43-442a-8fbb-54d4296053c7" providerId="ADAL" clId="{9C63ACDA-32BE-0F42-A86A-9C99EF1AF740}" dt="2020-01-29T04:57:48.640" v="26"/>
          <ac:spMkLst>
            <pc:docMk/>
            <pc:sldMk cId="74690510" sldId="298"/>
            <ac:spMk id="5" creationId="{F3CC4D05-53C9-7545-9E31-3D2D29B6EDC9}"/>
          </ac:spMkLst>
        </pc:spChg>
        <pc:spChg chg="add mod">
          <ac:chgData name="Qu, Xing" userId="f56b7979-cf43-442a-8fbb-54d4296053c7" providerId="ADAL" clId="{9C63ACDA-32BE-0F42-A86A-9C99EF1AF740}" dt="2020-01-29T11:18:07.114" v="229" actId="26606"/>
          <ac:spMkLst>
            <pc:docMk/>
            <pc:sldMk cId="74690510" sldId="298"/>
            <ac:spMk id="6" creationId="{FE489491-84C9-3C4B-A1C8-DAE579D30805}"/>
          </ac:spMkLst>
        </pc:spChg>
        <pc:spChg chg="add del">
          <ac:chgData name="Qu, Xing" userId="f56b7979-cf43-442a-8fbb-54d4296053c7" providerId="ADAL" clId="{9C63ACDA-32BE-0F42-A86A-9C99EF1AF740}" dt="2020-01-29T11:18:07.045" v="228" actId="26606"/>
          <ac:spMkLst>
            <pc:docMk/>
            <pc:sldMk cId="74690510" sldId="298"/>
            <ac:spMk id="11" creationId="{637BD688-14A6-4B96-B8A2-3CD81C054FCE}"/>
          </ac:spMkLst>
        </pc:spChg>
        <pc:spChg chg="add del">
          <ac:chgData name="Qu, Xing" userId="f56b7979-cf43-442a-8fbb-54d4296053c7" providerId="ADAL" clId="{9C63ACDA-32BE-0F42-A86A-9C99EF1AF740}" dt="2020-01-29T11:18:02.892" v="224" actId="26606"/>
          <ac:spMkLst>
            <pc:docMk/>
            <pc:sldMk cId="74690510" sldId="298"/>
            <ac:spMk id="13" creationId="{30BD2399-7475-404C-BAC9-E55E1676926A}"/>
          </ac:spMkLst>
        </pc:spChg>
        <pc:spChg chg="add del">
          <ac:chgData name="Qu, Xing" userId="f56b7979-cf43-442a-8fbb-54d4296053c7" providerId="ADAL" clId="{9C63ACDA-32BE-0F42-A86A-9C99EF1AF740}" dt="2020-01-29T11:18:04.944" v="226" actId="26606"/>
          <ac:spMkLst>
            <pc:docMk/>
            <pc:sldMk cId="74690510" sldId="298"/>
            <ac:spMk id="18" creationId="{843DD86A-8FAA-443F-9211-42A2AE8A790C}"/>
          </ac:spMkLst>
        </pc:spChg>
        <pc:spChg chg="add del">
          <ac:chgData name="Qu, Xing" userId="f56b7979-cf43-442a-8fbb-54d4296053c7" providerId="ADAL" clId="{9C63ACDA-32BE-0F42-A86A-9C99EF1AF740}" dt="2020-01-29T11:18:04.944" v="226" actId="26606"/>
          <ac:spMkLst>
            <pc:docMk/>
            <pc:sldMk cId="74690510" sldId="298"/>
            <ac:spMk id="20" creationId="{C2A13AAE-18EB-4BDF-BAF7-F2F97B8D00D6}"/>
          </ac:spMkLst>
        </pc:spChg>
        <pc:spChg chg="add del">
          <ac:chgData name="Qu, Xing" userId="f56b7979-cf43-442a-8fbb-54d4296053c7" providerId="ADAL" clId="{9C63ACDA-32BE-0F42-A86A-9C99EF1AF740}" dt="2020-01-29T11:18:07.045" v="228" actId="26606"/>
          <ac:spMkLst>
            <pc:docMk/>
            <pc:sldMk cId="74690510" sldId="298"/>
            <ac:spMk id="23" creationId="{B7B2544F-CA5E-40F6-9525-716A90C83FC5}"/>
          </ac:spMkLst>
        </pc:spChg>
        <pc:spChg chg="add del">
          <ac:chgData name="Qu, Xing" userId="f56b7979-cf43-442a-8fbb-54d4296053c7" providerId="ADAL" clId="{9C63ACDA-32BE-0F42-A86A-9C99EF1AF740}" dt="2020-01-29T11:18:07.045" v="228" actId="26606"/>
          <ac:spMkLst>
            <pc:docMk/>
            <pc:sldMk cId="74690510" sldId="298"/>
            <ac:spMk id="25" creationId="{118395B2-59E3-9643-8F80-EB455D9DD2BB}"/>
          </ac:spMkLst>
        </pc:spChg>
        <pc:spChg chg="add">
          <ac:chgData name="Qu, Xing" userId="f56b7979-cf43-442a-8fbb-54d4296053c7" providerId="ADAL" clId="{9C63ACDA-32BE-0F42-A86A-9C99EF1AF740}" dt="2020-01-29T11:18:07.114" v="229" actId="26606"/>
          <ac:spMkLst>
            <pc:docMk/>
            <pc:sldMk cId="74690510" sldId="298"/>
            <ac:spMk id="27" creationId="{30BD2399-7475-404C-BAC9-E55E1676926A}"/>
          </ac:spMkLst>
        </pc:spChg>
        <pc:graphicFrameChg chg="add del">
          <ac:chgData name="Qu, Xing" userId="f56b7979-cf43-442a-8fbb-54d4296053c7" providerId="ADAL" clId="{9C63ACDA-32BE-0F42-A86A-9C99EF1AF740}" dt="2020-01-29T11:18:02.892" v="224" actId="26606"/>
          <ac:graphicFrameMkLst>
            <pc:docMk/>
            <pc:sldMk cId="74690510" sldId="298"/>
            <ac:graphicFrameMk id="8" creationId="{69DC6503-AC8C-4A0D-A8F3-8925AF5084D2}"/>
          </ac:graphicFrameMkLst>
        </pc:graphicFrameChg>
        <pc:graphicFrameChg chg="add del">
          <ac:chgData name="Qu, Xing" userId="f56b7979-cf43-442a-8fbb-54d4296053c7" providerId="ADAL" clId="{9C63ACDA-32BE-0F42-A86A-9C99EF1AF740}" dt="2020-01-29T11:18:04.944" v="226" actId="26606"/>
          <ac:graphicFrameMkLst>
            <pc:docMk/>
            <pc:sldMk cId="74690510" sldId="298"/>
            <ac:graphicFrameMk id="21" creationId="{28C20DBE-6257-4646-B995-1563EE0D0FB9}"/>
          </ac:graphicFrameMkLst>
        </pc:graphicFrameChg>
        <pc:graphicFrameChg chg="add mod">
          <ac:chgData name="Qu, Xing" userId="f56b7979-cf43-442a-8fbb-54d4296053c7" providerId="ADAL" clId="{9C63ACDA-32BE-0F42-A86A-9C99EF1AF740}" dt="2020-02-01T06:43:04.336" v="6047" actId="20577"/>
          <ac:graphicFrameMkLst>
            <pc:docMk/>
            <pc:sldMk cId="74690510" sldId="298"/>
            <ac:graphicFrameMk id="29" creationId="{69DC6503-AC8C-4A0D-A8F3-8925AF5084D2}"/>
          </ac:graphicFrameMkLst>
        </pc:graphicFrameChg>
        <pc:picChg chg="add del">
          <ac:chgData name="Qu, Xing" userId="f56b7979-cf43-442a-8fbb-54d4296053c7" providerId="ADAL" clId="{9C63ACDA-32BE-0F42-A86A-9C99EF1AF740}" dt="2020-01-29T11:18:02.892" v="224" actId="26606"/>
          <ac:picMkLst>
            <pc:docMk/>
            <pc:sldMk cId="74690510" sldId="298"/>
            <ac:picMk id="15" creationId="{0D748104-6E76-4AD9-9940-82154F97E7C1}"/>
          </ac:picMkLst>
        </pc:picChg>
        <pc:picChg chg="add del">
          <ac:chgData name="Qu, Xing" userId="f56b7979-cf43-442a-8fbb-54d4296053c7" providerId="ADAL" clId="{9C63ACDA-32BE-0F42-A86A-9C99EF1AF740}" dt="2020-01-29T11:18:04.944" v="226" actId="26606"/>
          <ac:picMkLst>
            <pc:docMk/>
            <pc:sldMk cId="74690510" sldId="298"/>
            <ac:picMk id="17" creationId="{0F5C1B21-B0DB-4206-99EE-C13D67038B93}"/>
          </ac:picMkLst>
        </pc:picChg>
        <pc:picChg chg="add del">
          <ac:chgData name="Qu, Xing" userId="f56b7979-cf43-442a-8fbb-54d4296053c7" providerId="ADAL" clId="{9C63ACDA-32BE-0F42-A86A-9C99EF1AF740}" dt="2020-01-29T11:18:04.944" v="226" actId="26606"/>
          <ac:picMkLst>
            <pc:docMk/>
            <pc:sldMk cId="74690510" sldId="298"/>
            <ac:picMk id="19" creationId="{49261589-06E9-4B7C-A8F1-26648507B77B}"/>
          </ac:picMkLst>
        </pc:picChg>
        <pc:picChg chg="add del">
          <ac:chgData name="Qu, Xing" userId="f56b7979-cf43-442a-8fbb-54d4296053c7" providerId="ADAL" clId="{9C63ACDA-32BE-0F42-A86A-9C99EF1AF740}" dt="2020-01-29T11:18:07.045" v="228" actId="26606"/>
          <ac:picMkLst>
            <pc:docMk/>
            <pc:sldMk cId="74690510" sldId="298"/>
            <ac:picMk id="24" creationId="{D2B93162-635C-46F5-97EC-E98C1659F1F0}"/>
          </ac:picMkLst>
        </pc:picChg>
        <pc:picChg chg="add">
          <ac:chgData name="Qu, Xing" userId="f56b7979-cf43-442a-8fbb-54d4296053c7" providerId="ADAL" clId="{9C63ACDA-32BE-0F42-A86A-9C99EF1AF740}" dt="2020-01-29T11:18:07.114" v="229" actId="26606"/>
          <ac:picMkLst>
            <pc:docMk/>
            <pc:sldMk cId="74690510" sldId="298"/>
            <ac:picMk id="28" creationId="{0D748104-6E76-4AD9-9940-82154F97E7C1}"/>
          </ac:picMkLst>
        </pc:picChg>
      </pc:sldChg>
      <pc:sldChg chg="addSp delSp modSp add del modNotesTx">
        <pc:chgData name="Qu, Xing" userId="f56b7979-cf43-442a-8fbb-54d4296053c7" providerId="ADAL" clId="{9C63ACDA-32BE-0F42-A86A-9C99EF1AF740}" dt="2020-02-01T06:45:33.230" v="6099" actId="2696"/>
        <pc:sldMkLst>
          <pc:docMk/>
          <pc:sldMk cId="2355053284" sldId="299"/>
        </pc:sldMkLst>
        <pc:spChg chg="mod">
          <ac:chgData name="Qu, Xing" userId="f56b7979-cf43-442a-8fbb-54d4296053c7" providerId="ADAL" clId="{9C63ACDA-32BE-0F42-A86A-9C99EF1AF740}" dt="2020-01-29T14:45:55.211" v="787" actId="20577"/>
          <ac:spMkLst>
            <pc:docMk/>
            <pc:sldMk cId="2355053284" sldId="299"/>
            <ac:spMk id="2" creationId="{D4662100-11B8-904F-ABA1-8D5D1F9021AE}"/>
          </ac:spMkLst>
        </pc:spChg>
        <pc:spChg chg="del">
          <ac:chgData name="Qu, Xing" userId="f56b7979-cf43-442a-8fbb-54d4296053c7" providerId="ADAL" clId="{9C63ACDA-32BE-0F42-A86A-9C99EF1AF740}" dt="2020-01-29T14:46:07.952" v="789" actId="478"/>
          <ac:spMkLst>
            <pc:docMk/>
            <pc:sldMk cId="2355053284" sldId="299"/>
            <ac:spMk id="3" creationId="{7479053F-8964-F247-9932-2FB467209E70}"/>
          </ac:spMkLst>
        </pc:spChg>
        <pc:spChg chg="add del mod">
          <ac:chgData name="Qu, Xing" userId="f56b7979-cf43-442a-8fbb-54d4296053c7" providerId="ADAL" clId="{9C63ACDA-32BE-0F42-A86A-9C99EF1AF740}" dt="2020-01-30T14:07:00.269" v="3255" actId="478"/>
          <ac:spMkLst>
            <pc:docMk/>
            <pc:sldMk cId="2355053284" sldId="299"/>
            <ac:spMk id="5" creationId="{840B05D7-F18C-2B4C-9B85-CFF726391395}"/>
          </ac:spMkLst>
        </pc:spChg>
        <pc:picChg chg="add del mod">
          <ac:chgData name="Qu, Xing" userId="f56b7979-cf43-442a-8fbb-54d4296053c7" providerId="ADAL" clId="{9C63ACDA-32BE-0F42-A86A-9C99EF1AF740}" dt="2020-01-30T14:12:29.240" v="3259" actId="931"/>
          <ac:picMkLst>
            <pc:docMk/>
            <pc:sldMk cId="2355053284" sldId="299"/>
            <ac:picMk id="7" creationId="{09AF358D-2E9D-4949-ACBB-5D5FF6B2ECF6}"/>
          </ac:picMkLst>
        </pc:picChg>
        <pc:picChg chg="add del mod">
          <ac:chgData name="Qu, Xing" userId="f56b7979-cf43-442a-8fbb-54d4296053c7" providerId="ADAL" clId="{9C63ACDA-32BE-0F42-A86A-9C99EF1AF740}" dt="2020-01-30T14:14:19.758" v="3266" actId="478"/>
          <ac:picMkLst>
            <pc:docMk/>
            <pc:sldMk cId="2355053284" sldId="299"/>
            <ac:picMk id="9" creationId="{69DC8DAF-D8F2-A640-9581-B2FEFAAAD49A}"/>
          </ac:picMkLst>
        </pc:picChg>
        <pc:picChg chg="add del mod">
          <ac:chgData name="Qu, Xing" userId="f56b7979-cf43-442a-8fbb-54d4296053c7" providerId="ADAL" clId="{9C63ACDA-32BE-0F42-A86A-9C99EF1AF740}" dt="2020-01-31T06:23:34.767" v="4128" actId="478"/>
          <ac:picMkLst>
            <pc:docMk/>
            <pc:sldMk cId="2355053284" sldId="299"/>
            <ac:picMk id="11" creationId="{877CB9F5-2056-5A41-9FBC-5022DFF507F6}"/>
          </ac:picMkLst>
        </pc:picChg>
        <pc:picChg chg="add mod">
          <ac:chgData name="Qu, Xing" userId="f56b7979-cf43-442a-8fbb-54d4296053c7" providerId="ADAL" clId="{9C63ACDA-32BE-0F42-A86A-9C99EF1AF740}" dt="2020-01-31T06:27:30.239" v="4135" actId="1076"/>
          <ac:picMkLst>
            <pc:docMk/>
            <pc:sldMk cId="2355053284" sldId="299"/>
            <ac:picMk id="13" creationId="{C7556865-5CDF-394B-8B6A-301D8128F28F}"/>
          </ac:picMkLst>
        </pc:picChg>
      </pc:sldChg>
      <pc:sldChg chg="modSp add ord modNotesTx">
        <pc:chgData name="Qu, Xing" userId="f56b7979-cf43-442a-8fbb-54d4296053c7" providerId="ADAL" clId="{9C63ACDA-32BE-0F42-A86A-9C99EF1AF740}" dt="2020-02-04T10:00:27.074" v="14285" actId="207"/>
        <pc:sldMkLst>
          <pc:docMk/>
          <pc:sldMk cId="2456208236" sldId="300"/>
        </pc:sldMkLst>
        <pc:spChg chg="mod">
          <ac:chgData name="Qu, Xing" userId="f56b7979-cf43-442a-8fbb-54d4296053c7" providerId="ADAL" clId="{9C63ACDA-32BE-0F42-A86A-9C99EF1AF740}" dt="2020-02-01T06:57:29.731" v="6582" actId="20577"/>
          <ac:spMkLst>
            <pc:docMk/>
            <pc:sldMk cId="2456208236" sldId="300"/>
            <ac:spMk id="2" creationId="{D4662100-11B8-904F-ABA1-8D5D1F9021AE}"/>
          </ac:spMkLst>
        </pc:spChg>
        <pc:spChg chg="mod">
          <ac:chgData name="Qu, Xing" userId="f56b7979-cf43-442a-8fbb-54d4296053c7" providerId="ADAL" clId="{9C63ACDA-32BE-0F42-A86A-9C99EF1AF740}" dt="2020-02-04T10:00:27.074" v="14285" actId="207"/>
          <ac:spMkLst>
            <pc:docMk/>
            <pc:sldMk cId="2456208236" sldId="300"/>
            <ac:spMk id="3" creationId="{7479053F-8964-F247-9932-2FB467209E70}"/>
          </ac:spMkLst>
        </pc:spChg>
      </pc:sldChg>
      <pc:sldChg chg="addSp delSp modSp add ord modNotesTx">
        <pc:chgData name="Qu, Xing" userId="f56b7979-cf43-442a-8fbb-54d4296053c7" providerId="ADAL" clId="{9C63ACDA-32BE-0F42-A86A-9C99EF1AF740}" dt="2020-02-01T07:16:20.511" v="6839" actId="20577"/>
        <pc:sldMkLst>
          <pc:docMk/>
          <pc:sldMk cId="219468095" sldId="301"/>
        </pc:sldMkLst>
        <pc:spChg chg="mod">
          <ac:chgData name="Qu, Xing" userId="f56b7979-cf43-442a-8fbb-54d4296053c7" providerId="ADAL" clId="{9C63ACDA-32BE-0F42-A86A-9C99EF1AF740}" dt="2020-02-01T07:00:25.726" v="6659" actId="20577"/>
          <ac:spMkLst>
            <pc:docMk/>
            <pc:sldMk cId="219468095" sldId="301"/>
            <ac:spMk id="2" creationId="{D4662100-11B8-904F-ABA1-8D5D1F9021AE}"/>
          </ac:spMkLst>
        </pc:spChg>
        <pc:spChg chg="mod">
          <ac:chgData name="Qu, Xing" userId="f56b7979-cf43-442a-8fbb-54d4296053c7" providerId="ADAL" clId="{9C63ACDA-32BE-0F42-A86A-9C99EF1AF740}" dt="2020-02-01T07:16:20.511" v="6839" actId="20577"/>
          <ac:spMkLst>
            <pc:docMk/>
            <pc:sldMk cId="219468095" sldId="301"/>
            <ac:spMk id="3" creationId="{7479053F-8964-F247-9932-2FB467209E70}"/>
          </ac:spMkLst>
        </pc:spChg>
        <pc:spChg chg="add del mod">
          <ac:chgData name="Qu, Xing" userId="f56b7979-cf43-442a-8fbb-54d4296053c7" providerId="ADAL" clId="{9C63ACDA-32BE-0F42-A86A-9C99EF1AF740}" dt="2020-02-01T07:07:44.504" v="6768"/>
          <ac:spMkLst>
            <pc:docMk/>
            <pc:sldMk cId="219468095" sldId="301"/>
            <ac:spMk id="4" creationId="{B0BEC87D-50AB-5448-A2C9-280910D941B5}"/>
          </ac:spMkLst>
        </pc:spChg>
      </pc:sldChg>
      <pc:sldChg chg="modSp add modNotesTx">
        <pc:chgData name="Qu, Xing" userId="f56b7979-cf43-442a-8fbb-54d4296053c7" providerId="ADAL" clId="{9C63ACDA-32BE-0F42-A86A-9C99EF1AF740}" dt="2020-02-01T06:45:07.667" v="6072" actId="20577"/>
        <pc:sldMkLst>
          <pc:docMk/>
          <pc:sldMk cId="2635259174" sldId="302"/>
        </pc:sldMkLst>
        <pc:spChg chg="mod">
          <ac:chgData name="Qu, Xing" userId="f56b7979-cf43-442a-8fbb-54d4296053c7" providerId="ADAL" clId="{9C63ACDA-32BE-0F42-A86A-9C99EF1AF740}" dt="2020-02-01T06:45:07.667" v="6072" actId="20577"/>
          <ac:spMkLst>
            <pc:docMk/>
            <pc:sldMk cId="2635259174" sldId="302"/>
            <ac:spMk id="2" creationId="{A2AB6D91-CF8D-EC49-A009-9942B92AD960}"/>
          </ac:spMkLst>
        </pc:spChg>
        <pc:spChg chg="mod">
          <ac:chgData name="Qu, Xing" userId="f56b7979-cf43-442a-8fbb-54d4296053c7" providerId="ADAL" clId="{9C63ACDA-32BE-0F42-A86A-9C99EF1AF740}" dt="2020-02-01T06:14:37.206" v="5945" actId="20577"/>
          <ac:spMkLst>
            <pc:docMk/>
            <pc:sldMk cId="2635259174" sldId="302"/>
            <ac:spMk id="58" creationId="{C42EB5AE-ADDA-8843-88C9-1222EEF97FE2}"/>
          </ac:spMkLst>
        </pc:spChg>
      </pc:sldChg>
      <pc:sldChg chg="modSp add modNotesTx">
        <pc:chgData name="Qu, Xing" userId="f56b7979-cf43-442a-8fbb-54d4296053c7" providerId="ADAL" clId="{9C63ACDA-32BE-0F42-A86A-9C99EF1AF740}" dt="2020-02-04T10:04:23.366" v="14395" actId="207"/>
        <pc:sldMkLst>
          <pc:docMk/>
          <pc:sldMk cId="717520475" sldId="303"/>
        </pc:sldMkLst>
        <pc:spChg chg="mod">
          <ac:chgData name="Qu, Xing" userId="f56b7979-cf43-442a-8fbb-54d4296053c7" providerId="ADAL" clId="{9C63ACDA-32BE-0F42-A86A-9C99EF1AF740}" dt="2020-02-01T07:20:56.916" v="7041" actId="20577"/>
          <ac:spMkLst>
            <pc:docMk/>
            <pc:sldMk cId="717520475" sldId="303"/>
            <ac:spMk id="2" creationId="{D4662100-11B8-904F-ABA1-8D5D1F9021AE}"/>
          </ac:spMkLst>
        </pc:spChg>
        <pc:spChg chg="mod">
          <ac:chgData name="Qu, Xing" userId="f56b7979-cf43-442a-8fbb-54d4296053c7" providerId="ADAL" clId="{9C63ACDA-32BE-0F42-A86A-9C99EF1AF740}" dt="2020-02-04T10:04:23.366" v="14395" actId="207"/>
          <ac:spMkLst>
            <pc:docMk/>
            <pc:sldMk cId="717520475" sldId="303"/>
            <ac:spMk id="3" creationId="{7479053F-8964-F247-9932-2FB467209E70}"/>
          </ac:spMkLst>
        </pc:spChg>
      </pc:sldChg>
      <pc:sldChg chg="modSp add modNotesTx">
        <pc:chgData name="Qu, Xing" userId="f56b7979-cf43-442a-8fbb-54d4296053c7" providerId="ADAL" clId="{9C63ACDA-32BE-0F42-A86A-9C99EF1AF740}" dt="2020-02-04T08:13:48.354" v="13692" actId="20577"/>
        <pc:sldMkLst>
          <pc:docMk/>
          <pc:sldMk cId="422239997" sldId="304"/>
        </pc:sldMkLst>
        <pc:spChg chg="mod">
          <ac:chgData name="Qu, Xing" userId="f56b7979-cf43-442a-8fbb-54d4296053c7" providerId="ADAL" clId="{9C63ACDA-32BE-0F42-A86A-9C99EF1AF740}" dt="2020-02-02T07:08:39.314" v="9284" actId="6549"/>
          <ac:spMkLst>
            <pc:docMk/>
            <pc:sldMk cId="422239997" sldId="304"/>
            <ac:spMk id="2" creationId="{D4662100-11B8-904F-ABA1-8D5D1F9021AE}"/>
          </ac:spMkLst>
        </pc:spChg>
        <pc:spChg chg="mod">
          <ac:chgData name="Qu, Xing" userId="f56b7979-cf43-442a-8fbb-54d4296053c7" providerId="ADAL" clId="{9C63ACDA-32BE-0F42-A86A-9C99EF1AF740}" dt="2020-02-04T08:13:48.354" v="13692" actId="20577"/>
          <ac:spMkLst>
            <pc:docMk/>
            <pc:sldMk cId="422239997" sldId="304"/>
            <ac:spMk id="3" creationId="{7479053F-8964-F247-9932-2FB467209E70}"/>
          </ac:spMkLst>
        </pc:spChg>
      </pc:sldChg>
      <pc:sldChg chg="modSp add modNotesTx">
        <pc:chgData name="Qu, Xing" userId="f56b7979-cf43-442a-8fbb-54d4296053c7" providerId="ADAL" clId="{9C63ACDA-32BE-0F42-A86A-9C99EF1AF740}" dt="2020-02-04T10:05:44.395" v="14411" actId="207"/>
        <pc:sldMkLst>
          <pc:docMk/>
          <pc:sldMk cId="838266153" sldId="305"/>
        </pc:sldMkLst>
        <pc:spChg chg="mod">
          <ac:chgData name="Qu, Xing" userId="f56b7979-cf43-442a-8fbb-54d4296053c7" providerId="ADAL" clId="{9C63ACDA-32BE-0F42-A86A-9C99EF1AF740}" dt="2020-02-02T07:11:56.526" v="9297" actId="20577"/>
          <ac:spMkLst>
            <pc:docMk/>
            <pc:sldMk cId="838266153" sldId="305"/>
            <ac:spMk id="2" creationId="{D4662100-11B8-904F-ABA1-8D5D1F9021AE}"/>
          </ac:spMkLst>
        </pc:spChg>
        <pc:spChg chg="mod">
          <ac:chgData name="Qu, Xing" userId="f56b7979-cf43-442a-8fbb-54d4296053c7" providerId="ADAL" clId="{9C63ACDA-32BE-0F42-A86A-9C99EF1AF740}" dt="2020-02-04T10:05:44.395" v="14411" actId="207"/>
          <ac:spMkLst>
            <pc:docMk/>
            <pc:sldMk cId="838266153" sldId="305"/>
            <ac:spMk id="3" creationId="{7479053F-8964-F247-9932-2FB467209E70}"/>
          </ac:spMkLst>
        </pc:spChg>
      </pc:sldChg>
      <pc:sldChg chg="modSp add modNotesTx">
        <pc:chgData name="Qu, Xing" userId="f56b7979-cf43-442a-8fbb-54d4296053c7" providerId="ADAL" clId="{9C63ACDA-32BE-0F42-A86A-9C99EF1AF740}" dt="2020-02-02T08:33:00.164" v="10366" actId="207"/>
        <pc:sldMkLst>
          <pc:docMk/>
          <pc:sldMk cId="746385560" sldId="306"/>
        </pc:sldMkLst>
        <pc:spChg chg="mod">
          <ac:chgData name="Qu, Xing" userId="f56b7979-cf43-442a-8fbb-54d4296053c7" providerId="ADAL" clId="{9C63ACDA-32BE-0F42-A86A-9C99EF1AF740}" dt="2020-02-02T08:33:00.164" v="10366" actId="207"/>
          <ac:spMkLst>
            <pc:docMk/>
            <pc:sldMk cId="746385560" sldId="306"/>
            <ac:spMk id="3" creationId="{7479053F-8964-F247-9932-2FB467209E70}"/>
          </ac:spMkLst>
        </pc:spChg>
      </pc:sldChg>
      <pc:sldChg chg="modSp add modNotesTx">
        <pc:chgData name="Qu, Xing" userId="f56b7979-cf43-442a-8fbb-54d4296053c7" providerId="ADAL" clId="{9C63ACDA-32BE-0F42-A86A-9C99EF1AF740}" dt="2020-02-02T08:48:32.581" v="10513" actId="20577"/>
        <pc:sldMkLst>
          <pc:docMk/>
          <pc:sldMk cId="2009227539" sldId="307"/>
        </pc:sldMkLst>
        <pc:spChg chg="mod">
          <ac:chgData name="Qu, Xing" userId="f56b7979-cf43-442a-8fbb-54d4296053c7" providerId="ADAL" clId="{9C63ACDA-32BE-0F42-A86A-9C99EF1AF740}" dt="2020-02-02T08:48:32.581" v="10513" actId="20577"/>
          <ac:spMkLst>
            <pc:docMk/>
            <pc:sldMk cId="2009227539" sldId="307"/>
            <ac:spMk id="3" creationId="{7479053F-8964-F247-9932-2FB467209E70}"/>
          </ac:spMkLst>
        </pc:spChg>
      </pc:sldChg>
      <pc:sldChg chg="modSp add modNotesTx">
        <pc:chgData name="Qu, Xing" userId="f56b7979-cf43-442a-8fbb-54d4296053c7" providerId="ADAL" clId="{9C63ACDA-32BE-0F42-A86A-9C99EF1AF740}" dt="2020-02-04T08:24:47.143" v="13910" actId="20577"/>
        <pc:sldMkLst>
          <pc:docMk/>
          <pc:sldMk cId="602109807" sldId="308"/>
        </pc:sldMkLst>
        <pc:spChg chg="mod">
          <ac:chgData name="Qu, Xing" userId="f56b7979-cf43-442a-8fbb-54d4296053c7" providerId="ADAL" clId="{9C63ACDA-32BE-0F42-A86A-9C99EF1AF740}" dt="2020-02-02T08:50:40.765" v="10521" actId="20577"/>
          <ac:spMkLst>
            <pc:docMk/>
            <pc:sldMk cId="602109807" sldId="308"/>
            <ac:spMk id="2" creationId="{D4662100-11B8-904F-ABA1-8D5D1F9021AE}"/>
          </ac:spMkLst>
        </pc:spChg>
        <pc:spChg chg="mod">
          <ac:chgData name="Qu, Xing" userId="f56b7979-cf43-442a-8fbb-54d4296053c7" providerId="ADAL" clId="{9C63ACDA-32BE-0F42-A86A-9C99EF1AF740}" dt="2020-02-04T08:24:47.143" v="13910" actId="20577"/>
          <ac:spMkLst>
            <pc:docMk/>
            <pc:sldMk cId="602109807" sldId="308"/>
            <ac:spMk id="3" creationId="{7479053F-8964-F247-9932-2FB467209E70}"/>
          </ac:spMkLst>
        </pc:spChg>
      </pc:sldChg>
      <pc:sldChg chg="modSp add modNotesTx">
        <pc:chgData name="Qu, Xing" userId="f56b7979-cf43-442a-8fbb-54d4296053c7" providerId="ADAL" clId="{9C63ACDA-32BE-0F42-A86A-9C99EF1AF740}" dt="2020-02-05T15:04:22.869" v="17197" actId="20577"/>
        <pc:sldMkLst>
          <pc:docMk/>
          <pc:sldMk cId="2731629025" sldId="309"/>
        </pc:sldMkLst>
        <pc:spChg chg="mod">
          <ac:chgData name="Qu, Xing" userId="f56b7979-cf43-442a-8fbb-54d4296053c7" providerId="ADAL" clId="{9C63ACDA-32BE-0F42-A86A-9C99EF1AF740}" dt="2020-02-02T11:48:34.887" v="11355" actId="20577"/>
          <ac:spMkLst>
            <pc:docMk/>
            <pc:sldMk cId="2731629025" sldId="309"/>
            <ac:spMk id="2" creationId="{D4662100-11B8-904F-ABA1-8D5D1F9021AE}"/>
          </ac:spMkLst>
        </pc:spChg>
        <pc:spChg chg="mod">
          <ac:chgData name="Qu, Xing" userId="f56b7979-cf43-442a-8fbb-54d4296053c7" providerId="ADAL" clId="{9C63ACDA-32BE-0F42-A86A-9C99EF1AF740}" dt="2020-02-05T12:34:52.609" v="14964" actId="20577"/>
          <ac:spMkLst>
            <pc:docMk/>
            <pc:sldMk cId="2731629025" sldId="309"/>
            <ac:spMk id="3" creationId="{7479053F-8964-F247-9932-2FB467209E70}"/>
          </ac:spMkLst>
        </pc:spChg>
      </pc:sldChg>
      <pc:sldChg chg="addSp delSp modSp add del modNotesTx">
        <pc:chgData name="Qu, Xing" userId="f56b7979-cf43-442a-8fbb-54d4296053c7" providerId="ADAL" clId="{9C63ACDA-32BE-0F42-A86A-9C99EF1AF740}" dt="2020-02-05T10:19:35.706" v="14930" actId="2696"/>
        <pc:sldMkLst>
          <pc:docMk/>
          <pc:sldMk cId="2311449937" sldId="310"/>
        </pc:sldMkLst>
        <pc:spChg chg="mod">
          <ac:chgData name="Qu, Xing" userId="f56b7979-cf43-442a-8fbb-54d4296053c7" providerId="ADAL" clId="{9C63ACDA-32BE-0F42-A86A-9C99EF1AF740}" dt="2020-02-05T05:39:50.624" v="14780" actId="20577"/>
          <ac:spMkLst>
            <pc:docMk/>
            <pc:sldMk cId="2311449937" sldId="310"/>
            <ac:spMk id="2" creationId="{D4662100-11B8-904F-ABA1-8D5D1F9021AE}"/>
          </ac:spMkLst>
        </pc:spChg>
        <pc:spChg chg="del">
          <ac:chgData name="Qu, Xing" userId="f56b7979-cf43-442a-8fbb-54d4296053c7" providerId="ADAL" clId="{9C63ACDA-32BE-0F42-A86A-9C99EF1AF740}" dt="2020-02-05T05:39:56.976" v="14781" actId="478"/>
          <ac:spMkLst>
            <pc:docMk/>
            <pc:sldMk cId="2311449937" sldId="310"/>
            <ac:spMk id="3" creationId="{7479053F-8964-F247-9932-2FB467209E70}"/>
          </ac:spMkLst>
        </pc:spChg>
        <pc:spChg chg="add del mod">
          <ac:chgData name="Qu, Xing" userId="f56b7979-cf43-442a-8fbb-54d4296053c7" providerId="ADAL" clId="{9C63ACDA-32BE-0F42-A86A-9C99EF1AF740}" dt="2020-02-05T05:40:39.620" v="14782" actId="3680"/>
          <ac:spMkLst>
            <pc:docMk/>
            <pc:sldMk cId="2311449937" sldId="310"/>
            <ac:spMk id="5" creationId="{38E7BAE5-AB9F-EA4B-84E2-C10A9972D729}"/>
          </ac:spMkLst>
        </pc:spChg>
        <pc:graphicFrameChg chg="add mod modGraphic">
          <ac:chgData name="Qu, Xing" userId="f56b7979-cf43-442a-8fbb-54d4296053c7" providerId="ADAL" clId="{9C63ACDA-32BE-0F42-A86A-9C99EF1AF740}" dt="2020-02-05T05:41:51.251" v="14854" actId="1076"/>
          <ac:graphicFrameMkLst>
            <pc:docMk/>
            <pc:sldMk cId="2311449937" sldId="310"/>
            <ac:graphicFrameMk id="6" creationId="{EE1B6DCB-5956-DF45-8945-1C8BEA38A96E}"/>
          </ac:graphicFrameMkLst>
        </pc:graphicFrameChg>
      </pc:sldChg>
      <pc:sldChg chg="modSp add modNotesTx">
        <pc:chgData name="Qu, Xing" userId="f56b7979-cf43-442a-8fbb-54d4296053c7" providerId="ADAL" clId="{9C63ACDA-32BE-0F42-A86A-9C99EF1AF740}" dt="2020-02-05T13:11:09.095" v="15883" actId="207"/>
        <pc:sldMkLst>
          <pc:docMk/>
          <pc:sldMk cId="2919338608" sldId="310"/>
        </pc:sldMkLst>
        <pc:spChg chg="mod">
          <ac:chgData name="Qu, Xing" userId="f56b7979-cf43-442a-8fbb-54d4296053c7" providerId="ADAL" clId="{9C63ACDA-32BE-0F42-A86A-9C99EF1AF740}" dt="2020-02-05T12:43:24.143" v="14984" actId="20577"/>
          <ac:spMkLst>
            <pc:docMk/>
            <pc:sldMk cId="2919338608" sldId="310"/>
            <ac:spMk id="2" creationId="{D4662100-11B8-904F-ABA1-8D5D1F9021AE}"/>
          </ac:spMkLst>
        </pc:spChg>
        <pc:spChg chg="mod">
          <ac:chgData name="Qu, Xing" userId="f56b7979-cf43-442a-8fbb-54d4296053c7" providerId="ADAL" clId="{9C63ACDA-32BE-0F42-A86A-9C99EF1AF740}" dt="2020-02-05T13:11:09.095" v="15883" actId="207"/>
          <ac:spMkLst>
            <pc:docMk/>
            <pc:sldMk cId="2919338608" sldId="310"/>
            <ac:spMk id="3" creationId="{7479053F-8964-F247-9932-2FB467209E70}"/>
          </ac:spMkLst>
        </pc:spChg>
      </pc:sldChg>
      <pc:sldChg chg="modSp add">
        <pc:chgData name="Qu, Xing" userId="f56b7979-cf43-442a-8fbb-54d4296053c7" providerId="ADAL" clId="{9C63ACDA-32BE-0F42-A86A-9C99EF1AF740}" dt="2020-02-05T13:36:25.701" v="16687" actId="207"/>
        <pc:sldMkLst>
          <pc:docMk/>
          <pc:sldMk cId="2624276658" sldId="311"/>
        </pc:sldMkLst>
        <pc:spChg chg="mod">
          <ac:chgData name="Qu, Xing" userId="f56b7979-cf43-442a-8fbb-54d4296053c7" providerId="ADAL" clId="{9C63ACDA-32BE-0F42-A86A-9C99EF1AF740}" dt="2020-02-05T13:36:25.701" v="16687" actId="207"/>
          <ac:spMkLst>
            <pc:docMk/>
            <pc:sldMk cId="2624276658" sldId="311"/>
            <ac:spMk id="3" creationId="{7479053F-8964-F247-9932-2FB467209E70}"/>
          </ac:spMkLst>
        </pc:spChg>
      </pc:sldChg>
      <pc:sldChg chg="modSp add">
        <pc:chgData name="Qu, Xing" userId="f56b7979-cf43-442a-8fbb-54d4296053c7" providerId="ADAL" clId="{9C63ACDA-32BE-0F42-A86A-9C99EF1AF740}" dt="2020-02-05T15:06:32.545" v="17211" actId="20577"/>
        <pc:sldMkLst>
          <pc:docMk/>
          <pc:sldMk cId="3084388937" sldId="312"/>
        </pc:sldMkLst>
        <pc:spChg chg="mod">
          <ac:chgData name="Qu, Xing" userId="f56b7979-cf43-442a-8fbb-54d4296053c7" providerId="ADAL" clId="{9C63ACDA-32BE-0F42-A86A-9C99EF1AF740}" dt="2020-02-05T15:06:32.545" v="17211" actId="20577"/>
          <ac:spMkLst>
            <pc:docMk/>
            <pc:sldMk cId="3084388937" sldId="312"/>
            <ac:spMk id="3" creationId="{7479053F-8964-F247-9932-2FB467209E70}"/>
          </ac:spMkLst>
        </pc:spChg>
      </pc:sldChg>
      <pc:sldChg chg="modSp add">
        <pc:chgData name="Qu, Xing" userId="f56b7979-cf43-442a-8fbb-54d4296053c7" providerId="ADAL" clId="{9C63ACDA-32BE-0F42-A86A-9C99EF1AF740}" dt="2020-02-05T15:06:44.256" v="17221" actId="20577"/>
        <pc:sldMkLst>
          <pc:docMk/>
          <pc:sldMk cId="3119229154" sldId="313"/>
        </pc:sldMkLst>
        <pc:spChg chg="mod">
          <ac:chgData name="Qu, Xing" userId="f56b7979-cf43-442a-8fbb-54d4296053c7" providerId="ADAL" clId="{9C63ACDA-32BE-0F42-A86A-9C99EF1AF740}" dt="2020-02-05T15:06:44.256" v="17221" actId="20577"/>
          <ac:spMkLst>
            <pc:docMk/>
            <pc:sldMk cId="3119229154" sldId="313"/>
            <ac:spMk id="3" creationId="{7479053F-8964-F247-9932-2FB467209E70}"/>
          </ac:spMkLst>
        </pc:spChg>
      </pc:sldChg>
      <pc:sldChg chg="addSp delSp modSp add ord modNotesTx">
        <pc:chgData name="Qu, Xing" userId="f56b7979-cf43-442a-8fbb-54d4296053c7" providerId="ADAL" clId="{9C63ACDA-32BE-0F42-A86A-9C99EF1AF740}" dt="2020-02-06T05:47:35.466" v="18153" actId="20577"/>
        <pc:sldMkLst>
          <pc:docMk/>
          <pc:sldMk cId="3608930082" sldId="314"/>
        </pc:sldMkLst>
        <pc:spChg chg="del mod">
          <ac:chgData name="Qu, Xing" userId="f56b7979-cf43-442a-8fbb-54d4296053c7" providerId="ADAL" clId="{9C63ACDA-32BE-0F42-A86A-9C99EF1AF740}" dt="2020-02-05T15:08:10.860" v="17223" actId="3680"/>
          <ac:spMkLst>
            <pc:docMk/>
            <pc:sldMk cId="3608930082" sldId="314"/>
            <ac:spMk id="3" creationId="{7479053F-8964-F247-9932-2FB467209E70}"/>
          </ac:spMkLst>
        </pc:spChg>
        <pc:spChg chg="add del mod">
          <ac:chgData name="Qu, Xing" userId="f56b7979-cf43-442a-8fbb-54d4296053c7" providerId="ADAL" clId="{9C63ACDA-32BE-0F42-A86A-9C99EF1AF740}" dt="2020-02-05T15:09:21.023" v="17281" actId="478"/>
          <ac:spMkLst>
            <pc:docMk/>
            <pc:sldMk cId="3608930082" sldId="314"/>
            <ac:spMk id="5" creationId="{9E9CBE4A-2F02-654F-BDB6-33D02105C2FE}"/>
          </ac:spMkLst>
        </pc:spChg>
        <pc:graphicFrameChg chg="add mod modGraphic">
          <ac:chgData name="Qu, Xing" userId="f56b7979-cf43-442a-8fbb-54d4296053c7" providerId="ADAL" clId="{9C63ACDA-32BE-0F42-A86A-9C99EF1AF740}" dt="2020-02-06T05:47:35.466" v="18153" actId="20577"/>
          <ac:graphicFrameMkLst>
            <pc:docMk/>
            <pc:sldMk cId="3608930082" sldId="314"/>
            <ac:graphicFrameMk id="4" creationId="{437BE982-238D-CD43-971D-C0A7CC8A1761}"/>
          </ac:graphicFrameMkLst>
        </pc:graphicFrameChg>
        <pc:graphicFrameChg chg="add del mod">
          <ac:chgData name="Qu, Xing" userId="f56b7979-cf43-442a-8fbb-54d4296053c7" providerId="ADAL" clId="{9C63ACDA-32BE-0F42-A86A-9C99EF1AF740}" dt="2020-02-06T05:33:54.906" v="18023" actId="478"/>
          <ac:graphicFrameMkLst>
            <pc:docMk/>
            <pc:sldMk cId="3608930082" sldId="314"/>
            <ac:graphicFrameMk id="9" creationId="{2A5B63EA-5319-F440-A53C-50FA7F0B6A90}"/>
          </ac:graphicFrameMkLst>
        </pc:graphicFrameChg>
      </pc:sldChg>
    </pc:docChg>
  </pc:docChgLst>
  <pc:docChgLst>
    <pc:chgData name="Qu, Xing" userId="f56b7979-cf43-442a-8fbb-54d4296053c7" providerId="ADAL" clId="{4C076BB9-9B8A-814A-B159-DCDCA72AB949}"/>
    <pc:docChg chg="undo custSel addSld delSld modSld sldOrd">
      <pc:chgData name="Qu, Xing" userId="f56b7979-cf43-442a-8fbb-54d4296053c7" providerId="ADAL" clId="{4C076BB9-9B8A-814A-B159-DCDCA72AB949}" dt="2020-02-08T14:40:11.405" v="8961" actId="20577"/>
      <pc:docMkLst>
        <pc:docMk/>
      </pc:docMkLst>
      <pc:sldChg chg="modSp">
        <pc:chgData name="Qu, Xing" userId="f56b7979-cf43-442a-8fbb-54d4296053c7" providerId="ADAL" clId="{4C076BB9-9B8A-814A-B159-DCDCA72AB949}" dt="2020-02-06T14:58:43.710" v="998" actId="20577"/>
        <pc:sldMkLst>
          <pc:docMk/>
          <pc:sldMk cId="375154236" sldId="259"/>
        </pc:sldMkLst>
        <pc:spChg chg="mod">
          <ac:chgData name="Qu, Xing" userId="f56b7979-cf43-442a-8fbb-54d4296053c7" providerId="ADAL" clId="{4C076BB9-9B8A-814A-B159-DCDCA72AB949}" dt="2020-02-06T14:58:43.710" v="998" actId="20577"/>
          <ac:spMkLst>
            <pc:docMk/>
            <pc:sldMk cId="375154236" sldId="259"/>
            <ac:spMk id="2" creationId="{A2AB6D91-CF8D-EC49-A009-9942B92AD960}"/>
          </ac:spMkLst>
        </pc:spChg>
      </pc:sldChg>
      <pc:sldChg chg="modSp">
        <pc:chgData name="Qu, Xing" userId="f56b7979-cf43-442a-8fbb-54d4296053c7" providerId="ADAL" clId="{4C076BB9-9B8A-814A-B159-DCDCA72AB949}" dt="2020-02-08T09:17:13.764" v="7215" actId="1076"/>
        <pc:sldMkLst>
          <pc:docMk/>
          <pc:sldMk cId="1450431036" sldId="263"/>
        </pc:sldMkLst>
        <pc:spChg chg="mod">
          <ac:chgData name="Qu, Xing" userId="f56b7979-cf43-442a-8fbb-54d4296053c7" providerId="ADAL" clId="{4C076BB9-9B8A-814A-B159-DCDCA72AB949}" dt="2020-02-06T14:59:38.405" v="1006" actId="6549"/>
          <ac:spMkLst>
            <pc:docMk/>
            <pc:sldMk cId="1450431036" sldId="263"/>
            <ac:spMk id="2" creationId="{D4662100-11B8-904F-ABA1-8D5D1F9021AE}"/>
          </ac:spMkLst>
        </pc:spChg>
        <pc:spChg chg="mod">
          <ac:chgData name="Qu, Xing" userId="f56b7979-cf43-442a-8fbb-54d4296053c7" providerId="ADAL" clId="{4C076BB9-9B8A-814A-B159-DCDCA72AB949}" dt="2020-02-08T09:17:13.764" v="7215" actId="1076"/>
          <ac:spMkLst>
            <pc:docMk/>
            <pc:sldMk cId="1450431036" sldId="263"/>
            <ac:spMk id="3" creationId="{7479053F-8964-F247-9932-2FB467209E70}"/>
          </ac:spMkLst>
        </pc:spChg>
      </pc:sldChg>
      <pc:sldChg chg="modSp">
        <pc:chgData name="Qu, Xing" userId="f56b7979-cf43-442a-8fbb-54d4296053c7" providerId="ADAL" clId="{4C076BB9-9B8A-814A-B159-DCDCA72AB949}" dt="2020-02-08T09:18:15.999" v="7224" actId="1076"/>
        <pc:sldMkLst>
          <pc:docMk/>
          <pc:sldMk cId="2540818580" sldId="264"/>
        </pc:sldMkLst>
        <pc:spChg chg="mod">
          <ac:chgData name="Qu, Xing" userId="f56b7979-cf43-442a-8fbb-54d4296053c7" providerId="ADAL" clId="{4C076BB9-9B8A-814A-B159-DCDCA72AB949}" dt="2020-02-06T15:00:07.123" v="1010" actId="20577"/>
          <ac:spMkLst>
            <pc:docMk/>
            <pc:sldMk cId="2540818580" sldId="264"/>
            <ac:spMk id="2" creationId="{D4662100-11B8-904F-ABA1-8D5D1F9021AE}"/>
          </ac:spMkLst>
        </pc:spChg>
        <pc:spChg chg="mod">
          <ac:chgData name="Qu, Xing" userId="f56b7979-cf43-442a-8fbb-54d4296053c7" providerId="ADAL" clId="{4C076BB9-9B8A-814A-B159-DCDCA72AB949}" dt="2020-02-08T09:18:15.999" v="7224" actId="1076"/>
          <ac:spMkLst>
            <pc:docMk/>
            <pc:sldMk cId="2540818580" sldId="264"/>
            <ac:spMk id="3" creationId="{7479053F-8964-F247-9932-2FB467209E70}"/>
          </ac:spMkLst>
        </pc:spChg>
      </pc:sldChg>
      <pc:sldChg chg="modSp">
        <pc:chgData name="Qu, Xing" userId="f56b7979-cf43-442a-8fbb-54d4296053c7" providerId="ADAL" clId="{4C076BB9-9B8A-814A-B159-DCDCA72AB949}" dt="2020-02-07T04:12:54.472" v="3071" actId="14100"/>
        <pc:sldMkLst>
          <pc:docMk/>
          <pc:sldMk cId="889132972" sldId="278"/>
        </pc:sldMkLst>
        <pc:spChg chg="mod">
          <ac:chgData name="Qu, Xing" userId="f56b7979-cf43-442a-8fbb-54d4296053c7" providerId="ADAL" clId="{4C076BB9-9B8A-814A-B159-DCDCA72AB949}" dt="2020-02-07T04:12:44.374" v="3070" actId="1076"/>
          <ac:spMkLst>
            <pc:docMk/>
            <pc:sldMk cId="889132972" sldId="278"/>
            <ac:spMk id="2" creationId="{A2AB6D91-CF8D-EC49-A009-9942B92AD960}"/>
          </ac:spMkLst>
        </pc:spChg>
        <pc:spChg chg="mod">
          <ac:chgData name="Qu, Xing" userId="f56b7979-cf43-442a-8fbb-54d4296053c7" providerId="ADAL" clId="{4C076BB9-9B8A-814A-B159-DCDCA72AB949}" dt="2020-02-07T04:12:54.472" v="3071" actId="14100"/>
          <ac:spMkLst>
            <pc:docMk/>
            <pc:sldMk cId="889132972" sldId="278"/>
            <ac:spMk id="58" creationId="{C42EB5AE-ADDA-8843-88C9-1222EEF97FE2}"/>
          </ac:spMkLst>
        </pc:spChg>
      </pc:sldChg>
      <pc:sldChg chg="modSp modNotesTx">
        <pc:chgData name="Qu, Xing" userId="f56b7979-cf43-442a-8fbb-54d4296053c7" providerId="ADAL" clId="{4C076BB9-9B8A-814A-B159-DCDCA72AB949}" dt="2020-02-07T16:48:40.500" v="6144" actId="20577"/>
        <pc:sldMkLst>
          <pc:docMk/>
          <pc:sldMk cId="1818034195" sldId="280"/>
        </pc:sldMkLst>
        <pc:spChg chg="mod">
          <ac:chgData name="Qu, Xing" userId="f56b7979-cf43-442a-8fbb-54d4296053c7" providerId="ADAL" clId="{4C076BB9-9B8A-814A-B159-DCDCA72AB949}" dt="2020-02-07T16:31:55.722" v="5709" actId="20577"/>
          <ac:spMkLst>
            <pc:docMk/>
            <pc:sldMk cId="1818034195" sldId="280"/>
            <ac:spMk id="7" creationId="{2D4E2D21-DB5B-864B-A869-CE33648A3FD2}"/>
          </ac:spMkLst>
        </pc:spChg>
      </pc:sldChg>
      <pc:sldChg chg="modSp modNotesTx">
        <pc:chgData name="Qu, Xing" userId="f56b7979-cf43-442a-8fbb-54d4296053c7" providerId="ADAL" clId="{4C076BB9-9B8A-814A-B159-DCDCA72AB949}" dt="2020-02-08T09:24:22.998" v="7343" actId="255"/>
        <pc:sldMkLst>
          <pc:docMk/>
          <pc:sldMk cId="3133316607" sldId="282"/>
        </pc:sldMkLst>
        <pc:spChg chg="mod">
          <ac:chgData name="Qu, Xing" userId="f56b7979-cf43-442a-8fbb-54d4296053c7" providerId="ADAL" clId="{4C076BB9-9B8A-814A-B159-DCDCA72AB949}" dt="2020-02-07T05:48:40.608" v="3941" actId="20577"/>
          <ac:spMkLst>
            <pc:docMk/>
            <pc:sldMk cId="3133316607" sldId="282"/>
            <ac:spMk id="2" creationId="{D4662100-11B8-904F-ABA1-8D5D1F9021AE}"/>
          </ac:spMkLst>
        </pc:spChg>
        <pc:spChg chg="mod">
          <ac:chgData name="Qu, Xing" userId="f56b7979-cf43-442a-8fbb-54d4296053c7" providerId="ADAL" clId="{4C076BB9-9B8A-814A-B159-DCDCA72AB949}" dt="2020-02-08T09:24:22.998" v="7343" actId="255"/>
          <ac:spMkLst>
            <pc:docMk/>
            <pc:sldMk cId="3133316607" sldId="282"/>
            <ac:spMk id="3" creationId="{7479053F-8964-F247-9932-2FB467209E70}"/>
          </ac:spMkLst>
        </pc:spChg>
      </pc:sldChg>
      <pc:sldChg chg="modSp">
        <pc:chgData name="Qu, Xing" userId="f56b7979-cf43-442a-8fbb-54d4296053c7" providerId="ADAL" clId="{4C076BB9-9B8A-814A-B159-DCDCA72AB949}" dt="2020-02-08T07:52:58.544" v="6735" actId="20577"/>
        <pc:sldMkLst>
          <pc:docMk/>
          <pc:sldMk cId="3692621401" sldId="289"/>
        </pc:sldMkLst>
        <pc:spChg chg="mod">
          <ac:chgData name="Qu, Xing" userId="f56b7979-cf43-442a-8fbb-54d4296053c7" providerId="ADAL" clId="{4C076BB9-9B8A-814A-B159-DCDCA72AB949}" dt="2020-02-08T07:52:58.544" v="6735" actId="20577"/>
          <ac:spMkLst>
            <pc:docMk/>
            <pc:sldMk cId="3692621401" sldId="289"/>
            <ac:spMk id="58" creationId="{C42EB5AE-ADDA-8843-88C9-1222EEF97FE2}"/>
          </ac:spMkLst>
        </pc:spChg>
      </pc:sldChg>
      <pc:sldChg chg="addSp delSp modSp modNotesTx">
        <pc:chgData name="Qu, Xing" userId="f56b7979-cf43-442a-8fbb-54d4296053c7" providerId="ADAL" clId="{4C076BB9-9B8A-814A-B159-DCDCA72AB949}" dt="2020-02-07T16:10:12.628" v="5317" actId="20577"/>
        <pc:sldMkLst>
          <pc:docMk/>
          <pc:sldMk cId="1690902857" sldId="290"/>
        </pc:sldMkLst>
        <pc:spChg chg="mod">
          <ac:chgData name="Qu, Xing" userId="f56b7979-cf43-442a-8fbb-54d4296053c7" providerId="ADAL" clId="{4C076BB9-9B8A-814A-B159-DCDCA72AB949}" dt="2020-02-06T15:00:56.161" v="1020" actId="20577"/>
          <ac:spMkLst>
            <pc:docMk/>
            <pc:sldMk cId="1690902857" sldId="290"/>
            <ac:spMk id="2" creationId="{D4662100-11B8-904F-ABA1-8D5D1F9021AE}"/>
          </ac:spMkLst>
        </pc:spChg>
        <pc:spChg chg="del">
          <ac:chgData name="Qu, Xing" userId="f56b7979-cf43-442a-8fbb-54d4296053c7" providerId="ADAL" clId="{4C076BB9-9B8A-814A-B159-DCDCA72AB949}" dt="2020-02-07T09:55:13.018" v="4662" actId="478"/>
          <ac:spMkLst>
            <pc:docMk/>
            <pc:sldMk cId="1690902857" sldId="290"/>
            <ac:spMk id="3" creationId="{7479053F-8964-F247-9932-2FB467209E70}"/>
          </ac:spMkLst>
        </pc:spChg>
        <pc:picChg chg="add mod">
          <ac:chgData name="Qu, Xing" userId="f56b7979-cf43-442a-8fbb-54d4296053c7" providerId="ADAL" clId="{4C076BB9-9B8A-814A-B159-DCDCA72AB949}" dt="2020-02-07T09:55:35.561" v="4664" actId="1076"/>
          <ac:picMkLst>
            <pc:docMk/>
            <pc:sldMk cId="1690902857" sldId="290"/>
            <ac:picMk id="5" creationId="{4BA8BDB8-506D-4543-8C9C-D7154907DD1A}"/>
          </ac:picMkLst>
        </pc:picChg>
      </pc:sldChg>
      <pc:sldChg chg="modSp del modNotesTx">
        <pc:chgData name="Qu, Xing" userId="f56b7979-cf43-442a-8fbb-54d4296053c7" providerId="ADAL" clId="{4C076BB9-9B8A-814A-B159-DCDCA72AB949}" dt="2020-02-08T08:34:13.882" v="6747" actId="2696"/>
        <pc:sldMkLst>
          <pc:docMk/>
          <pc:sldMk cId="3207117291" sldId="291"/>
        </pc:sldMkLst>
        <pc:spChg chg="mod">
          <ac:chgData name="Qu, Xing" userId="f56b7979-cf43-442a-8fbb-54d4296053c7" providerId="ADAL" clId="{4C076BB9-9B8A-814A-B159-DCDCA72AB949}" dt="2020-02-07T13:56:04.036" v="4705" actId="20577"/>
          <ac:spMkLst>
            <pc:docMk/>
            <pc:sldMk cId="3207117291" sldId="291"/>
            <ac:spMk id="2" creationId="{D4662100-11B8-904F-ABA1-8D5D1F9021AE}"/>
          </ac:spMkLst>
        </pc:spChg>
      </pc:sldChg>
      <pc:sldChg chg="modSp">
        <pc:chgData name="Qu, Xing" userId="f56b7979-cf43-442a-8fbb-54d4296053c7" providerId="ADAL" clId="{4C076BB9-9B8A-814A-B159-DCDCA72AB949}" dt="2020-02-08T14:40:11.405" v="8961" actId="20577"/>
        <pc:sldMkLst>
          <pc:docMk/>
          <pc:sldMk cId="3019470203" sldId="295"/>
        </pc:sldMkLst>
        <pc:spChg chg="mod">
          <ac:chgData name="Qu, Xing" userId="f56b7979-cf43-442a-8fbb-54d4296053c7" providerId="ADAL" clId="{4C076BB9-9B8A-814A-B159-DCDCA72AB949}" dt="2020-02-08T14:40:11.405" v="8961" actId="20577"/>
          <ac:spMkLst>
            <pc:docMk/>
            <pc:sldMk cId="3019470203" sldId="295"/>
            <ac:spMk id="58" creationId="{C42EB5AE-ADDA-8843-88C9-1222EEF97FE2}"/>
          </ac:spMkLst>
        </pc:spChg>
      </pc:sldChg>
      <pc:sldChg chg="modNotesTx">
        <pc:chgData name="Qu, Xing" userId="f56b7979-cf43-442a-8fbb-54d4296053c7" providerId="ADAL" clId="{4C076BB9-9B8A-814A-B159-DCDCA72AB949}" dt="2020-02-07T04:02:44.993" v="2923" actId="20577"/>
        <pc:sldMkLst>
          <pc:docMk/>
          <pc:sldMk cId="773281140" sldId="296"/>
        </pc:sldMkLst>
      </pc:sldChg>
      <pc:sldChg chg="modSp">
        <pc:chgData name="Qu, Xing" userId="f56b7979-cf43-442a-8fbb-54d4296053c7" providerId="ADAL" clId="{4C076BB9-9B8A-814A-B159-DCDCA72AB949}" dt="2020-02-08T14:37:41.588" v="8947" actId="1076"/>
        <pc:sldMkLst>
          <pc:docMk/>
          <pc:sldMk cId="3438787183" sldId="297"/>
        </pc:sldMkLst>
        <pc:spChg chg="mod">
          <ac:chgData name="Qu, Xing" userId="f56b7979-cf43-442a-8fbb-54d4296053c7" providerId="ADAL" clId="{4C076BB9-9B8A-814A-B159-DCDCA72AB949}" dt="2020-02-06T14:58:54.205" v="1000" actId="6549"/>
          <ac:spMkLst>
            <pc:docMk/>
            <pc:sldMk cId="3438787183" sldId="297"/>
            <ac:spMk id="2" creationId="{D4662100-11B8-904F-ABA1-8D5D1F9021AE}"/>
          </ac:spMkLst>
        </pc:spChg>
        <pc:picChg chg="mod">
          <ac:chgData name="Qu, Xing" userId="f56b7979-cf43-442a-8fbb-54d4296053c7" providerId="ADAL" clId="{4C076BB9-9B8A-814A-B159-DCDCA72AB949}" dt="2020-02-08T14:37:41.588" v="8947" actId="1076"/>
          <ac:picMkLst>
            <pc:docMk/>
            <pc:sldMk cId="3438787183" sldId="297"/>
            <ac:picMk id="6" creationId="{DBE0E1A6-5FFE-DD4A-A69E-3AAD52D0BD90}"/>
          </ac:picMkLst>
        </pc:picChg>
      </pc:sldChg>
      <pc:sldChg chg="modSp">
        <pc:chgData name="Qu, Xing" userId="f56b7979-cf43-442a-8fbb-54d4296053c7" providerId="ADAL" clId="{4C076BB9-9B8A-814A-B159-DCDCA72AB949}" dt="2020-02-08T09:15:40.377" v="7204" actId="27636"/>
        <pc:sldMkLst>
          <pc:docMk/>
          <pc:sldMk cId="2456208236" sldId="300"/>
        </pc:sldMkLst>
        <pc:spChg chg="mod">
          <ac:chgData name="Qu, Xing" userId="f56b7979-cf43-442a-8fbb-54d4296053c7" providerId="ADAL" clId="{4C076BB9-9B8A-814A-B159-DCDCA72AB949}" dt="2020-02-06T14:59:15.422" v="1003" actId="6549"/>
          <ac:spMkLst>
            <pc:docMk/>
            <pc:sldMk cId="2456208236" sldId="300"/>
            <ac:spMk id="2" creationId="{D4662100-11B8-904F-ABA1-8D5D1F9021AE}"/>
          </ac:spMkLst>
        </pc:spChg>
        <pc:spChg chg="mod">
          <ac:chgData name="Qu, Xing" userId="f56b7979-cf43-442a-8fbb-54d4296053c7" providerId="ADAL" clId="{4C076BB9-9B8A-814A-B159-DCDCA72AB949}" dt="2020-02-08T09:15:40.377" v="7204" actId="27636"/>
          <ac:spMkLst>
            <pc:docMk/>
            <pc:sldMk cId="2456208236" sldId="300"/>
            <ac:spMk id="3" creationId="{7479053F-8964-F247-9932-2FB467209E70}"/>
          </ac:spMkLst>
        </pc:spChg>
      </pc:sldChg>
      <pc:sldChg chg="modSp">
        <pc:chgData name="Qu, Xing" userId="f56b7979-cf43-442a-8fbb-54d4296053c7" providerId="ADAL" clId="{4C076BB9-9B8A-814A-B159-DCDCA72AB949}" dt="2020-02-08T09:15:58.863" v="7206" actId="255"/>
        <pc:sldMkLst>
          <pc:docMk/>
          <pc:sldMk cId="219468095" sldId="301"/>
        </pc:sldMkLst>
        <pc:spChg chg="mod">
          <ac:chgData name="Qu, Xing" userId="f56b7979-cf43-442a-8fbb-54d4296053c7" providerId="ADAL" clId="{4C076BB9-9B8A-814A-B159-DCDCA72AB949}" dt="2020-02-06T14:59:31.101" v="1004" actId="6549"/>
          <ac:spMkLst>
            <pc:docMk/>
            <pc:sldMk cId="219468095" sldId="301"/>
            <ac:spMk id="2" creationId="{D4662100-11B8-904F-ABA1-8D5D1F9021AE}"/>
          </ac:spMkLst>
        </pc:spChg>
        <pc:spChg chg="mod">
          <ac:chgData name="Qu, Xing" userId="f56b7979-cf43-442a-8fbb-54d4296053c7" providerId="ADAL" clId="{4C076BB9-9B8A-814A-B159-DCDCA72AB949}" dt="2020-02-08T09:15:58.863" v="7206" actId="255"/>
          <ac:spMkLst>
            <pc:docMk/>
            <pc:sldMk cId="219468095" sldId="301"/>
            <ac:spMk id="3" creationId="{7479053F-8964-F247-9932-2FB467209E70}"/>
          </ac:spMkLst>
        </pc:spChg>
      </pc:sldChg>
      <pc:sldChg chg="modSp">
        <pc:chgData name="Qu, Xing" userId="f56b7979-cf43-442a-8fbb-54d4296053c7" providerId="ADAL" clId="{4C076BB9-9B8A-814A-B159-DCDCA72AB949}" dt="2020-02-06T14:58:17.879" v="993" actId="20577"/>
        <pc:sldMkLst>
          <pc:docMk/>
          <pc:sldMk cId="2635259174" sldId="302"/>
        </pc:sldMkLst>
        <pc:spChg chg="mod">
          <ac:chgData name="Qu, Xing" userId="f56b7979-cf43-442a-8fbb-54d4296053c7" providerId="ADAL" clId="{4C076BB9-9B8A-814A-B159-DCDCA72AB949}" dt="2020-02-06T14:58:17.879" v="993" actId="20577"/>
          <ac:spMkLst>
            <pc:docMk/>
            <pc:sldMk cId="2635259174" sldId="302"/>
            <ac:spMk id="2" creationId="{A2AB6D91-CF8D-EC49-A009-9942B92AD960}"/>
          </ac:spMkLst>
        </pc:spChg>
      </pc:sldChg>
      <pc:sldChg chg="modSp">
        <pc:chgData name="Qu, Xing" userId="f56b7979-cf43-442a-8fbb-54d4296053c7" providerId="ADAL" clId="{4C076BB9-9B8A-814A-B159-DCDCA72AB949}" dt="2020-02-08T09:17:52.157" v="7219" actId="1076"/>
        <pc:sldMkLst>
          <pc:docMk/>
          <pc:sldMk cId="717520475" sldId="303"/>
        </pc:sldMkLst>
        <pc:spChg chg="mod">
          <ac:chgData name="Qu, Xing" userId="f56b7979-cf43-442a-8fbb-54d4296053c7" providerId="ADAL" clId="{4C076BB9-9B8A-814A-B159-DCDCA72AB949}" dt="2020-02-06T14:59:51.252" v="1008" actId="6549"/>
          <ac:spMkLst>
            <pc:docMk/>
            <pc:sldMk cId="717520475" sldId="303"/>
            <ac:spMk id="2" creationId="{D4662100-11B8-904F-ABA1-8D5D1F9021AE}"/>
          </ac:spMkLst>
        </pc:spChg>
        <pc:spChg chg="mod">
          <ac:chgData name="Qu, Xing" userId="f56b7979-cf43-442a-8fbb-54d4296053c7" providerId="ADAL" clId="{4C076BB9-9B8A-814A-B159-DCDCA72AB949}" dt="2020-02-08T09:17:52.157" v="7219" actId="1076"/>
          <ac:spMkLst>
            <pc:docMk/>
            <pc:sldMk cId="717520475" sldId="303"/>
            <ac:spMk id="3" creationId="{7479053F-8964-F247-9932-2FB467209E70}"/>
          </ac:spMkLst>
        </pc:spChg>
      </pc:sldChg>
      <pc:sldChg chg="modSp">
        <pc:chgData name="Qu, Xing" userId="f56b7979-cf43-442a-8fbb-54d4296053c7" providerId="ADAL" clId="{4C076BB9-9B8A-814A-B159-DCDCA72AB949}" dt="2020-02-08T09:18:39.811" v="7228" actId="1076"/>
        <pc:sldMkLst>
          <pc:docMk/>
          <pc:sldMk cId="422239997" sldId="304"/>
        </pc:sldMkLst>
        <pc:spChg chg="mod">
          <ac:chgData name="Qu, Xing" userId="f56b7979-cf43-442a-8fbb-54d4296053c7" providerId="ADAL" clId="{4C076BB9-9B8A-814A-B159-DCDCA72AB949}" dt="2020-02-08T09:18:39.811" v="7228" actId="1076"/>
          <ac:spMkLst>
            <pc:docMk/>
            <pc:sldMk cId="422239997" sldId="304"/>
            <ac:spMk id="3" creationId="{7479053F-8964-F247-9932-2FB467209E70}"/>
          </ac:spMkLst>
        </pc:spChg>
      </pc:sldChg>
      <pc:sldChg chg="modSp">
        <pc:chgData name="Qu, Xing" userId="f56b7979-cf43-442a-8fbb-54d4296053c7" providerId="ADAL" clId="{4C076BB9-9B8A-814A-B159-DCDCA72AB949}" dt="2020-02-08T09:21:02.175" v="7265" actId="20577"/>
        <pc:sldMkLst>
          <pc:docMk/>
          <pc:sldMk cId="838266153" sldId="305"/>
        </pc:sldMkLst>
        <pc:spChg chg="mod">
          <ac:chgData name="Qu, Xing" userId="f56b7979-cf43-442a-8fbb-54d4296053c7" providerId="ADAL" clId="{4C076BB9-9B8A-814A-B159-DCDCA72AB949}" dt="2020-02-07T05:56:03.058" v="3992" actId="20577"/>
          <ac:spMkLst>
            <pc:docMk/>
            <pc:sldMk cId="838266153" sldId="305"/>
            <ac:spMk id="2" creationId="{D4662100-11B8-904F-ABA1-8D5D1F9021AE}"/>
          </ac:spMkLst>
        </pc:spChg>
        <pc:spChg chg="mod">
          <ac:chgData name="Qu, Xing" userId="f56b7979-cf43-442a-8fbb-54d4296053c7" providerId="ADAL" clId="{4C076BB9-9B8A-814A-B159-DCDCA72AB949}" dt="2020-02-08T09:21:02.175" v="7265" actId="20577"/>
          <ac:spMkLst>
            <pc:docMk/>
            <pc:sldMk cId="838266153" sldId="305"/>
            <ac:spMk id="3" creationId="{7479053F-8964-F247-9932-2FB467209E70}"/>
          </ac:spMkLst>
        </pc:spChg>
      </pc:sldChg>
      <pc:sldChg chg="modSp">
        <pc:chgData name="Qu, Xing" userId="f56b7979-cf43-442a-8fbb-54d4296053c7" providerId="ADAL" clId="{4C076BB9-9B8A-814A-B159-DCDCA72AB949}" dt="2020-02-08T09:21:24.385" v="7268" actId="1076"/>
        <pc:sldMkLst>
          <pc:docMk/>
          <pc:sldMk cId="746385560" sldId="306"/>
        </pc:sldMkLst>
        <pc:spChg chg="mod">
          <ac:chgData name="Qu, Xing" userId="f56b7979-cf43-442a-8fbb-54d4296053c7" providerId="ADAL" clId="{4C076BB9-9B8A-814A-B159-DCDCA72AB949}" dt="2020-02-07T05:56:12.050" v="4011" actId="20577"/>
          <ac:spMkLst>
            <pc:docMk/>
            <pc:sldMk cId="746385560" sldId="306"/>
            <ac:spMk id="2" creationId="{D4662100-11B8-904F-ABA1-8D5D1F9021AE}"/>
          </ac:spMkLst>
        </pc:spChg>
        <pc:spChg chg="mod">
          <ac:chgData name="Qu, Xing" userId="f56b7979-cf43-442a-8fbb-54d4296053c7" providerId="ADAL" clId="{4C076BB9-9B8A-814A-B159-DCDCA72AB949}" dt="2020-02-08T09:21:24.385" v="7268" actId="1076"/>
          <ac:spMkLst>
            <pc:docMk/>
            <pc:sldMk cId="746385560" sldId="306"/>
            <ac:spMk id="3" creationId="{7479053F-8964-F247-9932-2FB467209E70}"/>
          </ac:spMkLst>
        </pc:spChg>
      </pc:sldChg>
      <pc:sldChg chg="modSp">
        <pc:chgData name="Qu, Xing" userId="f56b7979-cf43-442a-8fbb-54d4296053c7" providerId="ADAL" clId="{4C076BB9-9B8A-814A-B159-DCDCA72AB949}" dt="2020-02-08T09:21:58.711" v="7283" actId="20577"/>
        <pc:sldMkLst>
          <pc:docMk/>
          <pc:sldMk cId="2009227539" sldId="307"/>
        </pc:sldMkLst>
        <pc:spChg chg="mod">
          <ac:chgData name="Qu, Xing" userId="f56b7979-cf43-442a-8fbb-54d4296053c7" providerId="ADAL" clId="{4C076BB9-9B8A-814A-B159-DCDCA72AB949}" dt="2020-02-07T05:56:20.129" v="4026" actId="20577"/>
          <ac:spMkLst>
            <pc:docMk/>
            <pc:sldMk cId="2009227539" sldId="307"/>
            <ac:spMk id="2" creationId="{D4662100-11B8-904F-ABA1-8D5D1F9021AE}"/>
          </ac:spMkLst>
        </pc:spChg>
        <pc:spChg chg="mod">
          <ac:chgData name="Qu, Xing" userId="f56b7979-cf43-442a-8fbb-54d4296053c7" providerId="ADAL" clId="{4C076BB9-9B8A-814A-B159-DCDCA72AB949}" dt="2020-02-08T09:21:58.711" v="7283" actId="20577"/>
          <ac:spMkLst>
            <pc:docMk/>
            <pc:sldMk cId="2009227539" sldId="307"/>
            <ac:spMk id="3" creationId="{7479053F-8964-F247-9932-2FB467209E70}"/>
          </ac:spMkLst>
        </pc:spChg>
      </pc:sldChg>
      <pc:sldChg chg="modSp">
        <pc:chgData name="Qu, Xing" userId="f56b7979-cf43-442a-8fbb-54d4296053c7" providerId="ADAL" clId="{4C076BB9-9B8A-814A-B159-DCDCA72AB949}" dt="2020-02-08T09:22:20.306" v="7287" actId="255"/>
        <pc:sldMkLst>
          <pc:docMk/>
          <pc:sldMk cId="602109807" sldId="308"/>
        </pc:sldMkLst>
        <pc:spChg chg="mod">
          <ac:chgData name="Qu, Xing" userId="f56b7979-cf43-442a-8fbb-54d4296053c7" providerId="ADAL" clId="{4C076BB9-9B8A-814A-B159-DCDCA72AB949}" dt="2020-02-08T09:22:20.306" v="7287" actId="255"/>
          <ac:spMkLst>
            <pc:docMk/>
            <pc:sldMk cId="602109807" sldId="308"/>
            <ac:spMk id="3" creationId="{7479053F-8964-F247-9932-2FB467209E70}"/>
          </ac:spMkLst>
        </pc:spChg>
      </pc:sldChg>
      <pc:sldChg chg="modSp">
        <pc:chgData name="Qu, Xing" userId="f56b7979-cf43-442a-8fbb-54d4296053c7" providerId="ADAL" clId="{4C076BB9-9B8A-814A-B159-DCDCA72AB949}" dt="2020-02-08T09:22:39.274" v="7291" actId="1076"/>
        <pc:sldMkLst>
          <pc:docMk/>
          <pc:sldMk cId="2731629025" sldId="309"/>
        </pc:sldMkLst>
        <pc:spChg chg="mod">
          <ac:chgData name="Qu, Xing" userId="f56b7979-cf43-442a-8fbb-54d4296053c7" providerId="ADAL" clId="{4C076BB9-9B8A-814A-B159-DCDCA72AB949}" dt="2020-02-08T09:22:39.274" v="7291" actId="1076"/>
          <ac:spMkLst>
            <pc:docMk/>
            <pc:sldMk cId="2731629025" sldId="309"/>
            <ac:spMk id="3" creationId="{7479053F-8964-F247-9932-2FB467209E70}"/>
          </ac:spMkLst>
        </pc:spChg>
      </pc:sldChg>
      <pc:sldChg chg="modSp modNotesTx">
        <pc:chgData name="Qu, Xing" userId="f56b7979-cf43-442a-8fbb-54d4296053c7" providerId="ADAL" clId="{4C076BB9-9B8A-814A-B159-DCDCA72AB949}" dt="2020-02-08T09:22:58.109" v="7295" actId="1076"/>
        <pc:sldMkLst>
          <pc:docMk/>
          <pc:sldMk cId="2919338608" sldId="310"/>
        </pc:sldMkLst>
        <pc:spChg chg="mod">
          <ac:chgData name="Qu, Xing" userId="f56b7979-cf43-442a-8fbb-54d4296053c7" providerId="ADAL" clId="{4C076BB9-9B8A-814A-B159-DCDCA72AB949}" dt="2020-02-08T09:22:58.109" v="7295" actId="1076"/>
          <ac:spMkLst>
            <pc:docMk/>
            <pc:sldMk cId="2919338608" sldId="310"/>
            <ac:spMk id="3" creationId="{7479053F-8964-F247-9932-2FB467209E70}"/>
          </ac:spMkLst>
        </pc:spChg>
      </pc:sldChg>
      <pc:sldChg chg="modSp">
        <pc:chgData name="Qu, Xing" userId="f56b7979-cf43-442a-8fbb-54d4296053c7" providerId="ADAL" clId="{4C076BB9-9B8A-814A-B159-DCDCA72AB949}" dt="2020-02-08T09:23:35.732" v="7336" actId="20577"/>
        <pc:sldMkLst>
          <pc:docMk/>
          <pc:sldMk cId="2624276658" sldId="311"/>
        </pc:sldMkLst>
        <pc:spChg chg="mod">
          <ac:chgData name="Qu, Xing" userId="f56b7979-cf43-442a-8fbb-54d4296053c7" providerId="ADAL" clId="{4C076BB9-9B8A-814A-B159-DCDCA72AB949}" dt="2020-02-08T09:23:35.732" v="7336" actId="20577"/>
          <ac:spMkLst>
            <pc:docMk/>
            <pc:sldMk cId="2624276658" sldId="311"/>
            <ac:spMk id="3" creationId="{7479053F-8964-F247-9932-2FB467209E70}"/>
          </ac:spMkLst>
        </pc:spChg>
      </pc:sldChg>
      <pc:sldChg chg="modSp modNotesTx">
        <pc:chgData name="Qu, Xing" userId="f56b7979-cf43-442a-8fbb-54d4296053c7" providerId="ADAL" clId="{4C076BB9-9B8A-814A-B159-DCDCA72AB949}" dt="2020-02-08T09:23:54.962" v="7339" actId="255"/>
        <pc:sldMkLst>
          <pc:docMk/>
          <pc:sldMk cId="3084388937" sldId="312"/>
        </pc:sldMkLst>
        <pc:spChg chg="mod">
          <ac:chgData name="Qu, Xing" userId="f56b7979-cf43-442a-8fbb-54d4296053c7" providerId="ADAL" clId="{4C076BB9-9B8A-814A-B159-DCDCA72AB949}" dt="2020-02-08T09:23:54.962" v="7339" actId="255"/>
          <ac:spMkLst>
            <pc:docMk/>
            <pc:sldMk cId="3084388937" sldId="312"/>
            <ac:spMk id="3" creationId="{7479053F-8964-F247-9932-2FB467209E70}"/>
          </ac:spMkLst>
        </pc:spChg>
      </pc:sldChg>
      <pc:sldChg chg="modSp">
        <pc:chgData name="Qu, Xing" userId="f56b7979-cf43-442a-8fbb-54d4296053c7" providerId="ADAL" clId="{4C076BB9-9B8A-814A-B159-DCDCA72AB949}" dt="2020-02-08T09:24:09.447" v="7342" actId="255"/>
        <pc:sldMkLst>
          <pc:docMk/>
          <pc:sldMk cId="3119229154" sldId="313"/>
        </pc:sldMkLst>
        <pc:spChg chg="mod">
          <ac:chgData name="Qu, Xing" userId="f56b7979-cf43-442a-8fbb-54d4296053c7" providerId="ADAL" clId="{4C076BB9-9B8A-814A-B159-DCDCA72AB949}" dt="2020-02-08T09:24:09.447" v="7342" actId="255"/>
          <ac:spMkLst>
            <pc:docMk/>
            <pc:sldMk cId="3119229154" sldId="313"/>
            <ac:spMk id="3" creationId="{7479053F-8964-F247-9932-2FB467209E70}"/>
          </ac:spMkLst>
        </pc:spChg>
      </pc:sldChg>
      <pc:sldChg chg="modSp">
        <pc:chgData name="Qu, Xing" userId="f56b7979-cf43-442a-8fbb-54d4296053c7" providerId="ADAL" clId="{4C076BB9-9B8A-814A-B159-DCDCA72AB949}" dt="2020-02-07T05:55:11.420" v="3975" actId="20577"/>
        <pc:sldMkLst>
          <pc:docMk/>
          <pc:sldMk cId="3608930082" sldId="314"/>
        </pc:sldMkLst>
        <pc:spChg chg="mod">
          <ac:chgData name="Qu, Xing" userId="f56b7979-cf43-442a-8fbb-54d4296053c7" providerId="ADAL" clId="{4C076BB9-9B8A-814A-B159-DCDCA72AB949}" dt="2020-02-07T05:55:11.420" v="3975" actId="20577"/>
          <ac:spMkLst>
            <pc:docMk/>
            <pc:sldMk cId="3608930082" sldId="314"/>
            <ac:spMk id="2" creationId="{D4662100-11B8-904F-ABA1-8D5D1F9021AE}"/>
          </ac:spMkLst>
        </pc:spChg>
        <pc:graphicFrameChg chg="mod modGraphic">
          <ac:chgData name="Qu, Xing" userId="f56b7979-cf43-442a-8fbb-54d4296053c7" providerId="ADAL" clId="{4C076BB9-9B8A-814A-B159-DCDCA72AB949}" dt="2020-02-06T13:47:00.894" v="139" actId="1076"/>
          <ac:graphicFrameMkLst>
            <pc:docMk/>
            <pc:sldMk cId="3608930082" sldId="314"/>
            <ac:graphicFrameMk id="4" creationId="{437BE982-238D-CD43-971D-C0A7CC8A1761}"/>
          </ac:graphicFrameMkLst>
        </pc:graphicFrameChg>
      </pc:sldChg>
      <pc:sldChg chg="modSp add modNotesTx">
        <pc:chgData name="Qu, Xing" userId="f56b7979-cf43-442a-8fbb-54d4296053c7" providerId="ADAL" clId="{4C076BB9-9B8A-814A-B159-DCDCA72AB949}" dt="2020-02-08T09:24:40.068" v="7358" actId="20577"/>
        <pc:sldMkLst>
          <pc:docMk/>
          <pc:sldMk cId="844140938" sldId="315"/>
        </pc:sldMkLst>
        <pc:spChg chg="mod">
          <ac:chgData name="Qu, Xing" userId="f56b7979-cf43-442a-8fbb-54d4296053c7" providerId="ADAL" clId="{4C076BB9-9B8A-814A-B159-DCDCA72AB949}" dt="2020-02-07T05:48:48.589" v="3949" actId="20577"/>
          <ac:spMkLst>
            <pc:docMk/>
            <pc:sldMk cId="844140938" sldId="315"/>
            <ac:spMk id="2" creationId="{D4662100-11B8-904F-ABA1-8D5D1F9021AE}"/>
          </ac:spMkLst>
        </pc:spChg>
        <pc:spChg chg="mod">
          <ac:chgData name="Qu, Xing" userId="f56b7979-cf43-442a-8fbb-54d4296053c7" providerId="ADAL" clId="{4C076BB9-9B8A-814A-B159-DCDCA72AB949}" dt="2020-02-08T09:24:40.068" v="7358" actId="20577"/>
          <ac:spMkLst>
            <pc:docMk/>
            <pc:sldMk cId="844140938" sldId="315"/>
            <ac:spMk id="3" creationId="{7479053F-8964-F247-9932-2FB467209E70}"/>
          </ac:spMkLst>
        </pc:spChg>
      </pc:sldChg>
      <pc:sldChg chg="modSp add modNotesTx">
        <pc:chgData name="Qu, Xing" userId="f56b7979-cf43-442a-8fbb-54d4296053c7" providerId="ADAL" clId="{4C076BB9-9B8A-814A-B159-DCDCA72AB949}" dt="2020-02-08T09:25:32.389" v="7386" actId="20577"/>
        <pc:sldMkLst>
          <pc:docMk/>
          <pc:sldMk cId="701420046" sldId="316"/>
        </pc:sldMkLst>
        <pc:spChg chg="mod">
          <ac:chgData name="Qu, Xing" userId="f56b7979-cf43-442a-8fbb-54d4296053c7" providerId="ADAL" clId="{4C076BB9-9B8A-814A-B159-DCDCA72AB949}" dt="2020-02-07T05:56:51.561" v="4028" actId="6549"/>
          <ac:spMkLst>
            <pc:docMk/>
            <pc:sldMk cId="701420046" sldId="316"/>
            <ac:spMk id="2" creationId="{D4662100-11B8-904F-ABA1-8D5D1F9021AE}"/>
          </ac:spMkLst>
        </pc:spChg>
        <pc:spChg chg="mod">
          <ac:chgData name="Qu, Xing" userId="f56b7979-cf43-442a-8fbb-54d4296053c7" providerId="ADAL" clId="{4C076BB9-9B8A-814A-B159-DCDCA72AB949}" dt="2020-02-08T09:25:32.389" v="7386" actId="20577"/>
          <ac:spMkLst>
            <pc:docMk/>
            <pc:sldMk cId="701420046" sldId="316"/>
            <ac:spMk id="3" creationId="{7479053F-8964-F247-9932-2FB467209E70}"/>
          </ac:spMkLst>
        </pc:spChg>
      </pc:sldChg>
      <pc:sldChg chg="modSp add modNotesTx">
        <pc:chgData name="Qu, Xing" userId="f56b7979-cf43-442a-8fbb-54d4296053c7" providerId="ADAL" clId="{4C076BB9-9B8A-814A-B159-DCDCA72AB949}" dt="2020-02-08T09:26:18.332" v="7402" actId="6549"/>
        <pc:sldMkLst>
          <pc:docMk/>
          <pc:sldMk cId="1399171105" sldId="317"/>
        </pc:sldMkLst>
        <pc:spChg chg="mod">
          <ac:chgData name="Qu, Xing" userId="f56b7979-cf43-442a-8fbb-54d4296053c7" providerId="ADAL" clId="{4C076BB9-9B8A-814A-B159-DCDCA72AB949}" dt="2020-02-07T05:49:07.413" v="3961" actId="20577"/>
          <ac:spMkLst>
            <pc:docMk/>
            <pc:sldMk cId="1399171105" sldId="317"/>
            <ac:spMk id="2" creationId="{D4662100-11B8-904F-ABA1-8D5D1F9021AE}"/>
          </ac:spMkLst>
        </pc:spChg>
        <pc:spChg chg="mod">
          <ac:chgData name="Qu, Xing" userId="f56b7979-cf43-442a-8fbb-54d4296053c7" providerId="ADAL" clId="{4C076BB9-9B8A-814A-B159-DCDCA72AB949}" dt="2020-02-08T09:26:18.332" v="7402" actId="6549"/>
          <ac:spMkLst>
            <pc:docMk/>
            <pc:sldMk cId="1399171105" sldId="317"/>
            <ac:spMk id="3" creationId="{7479053F-8964-F247-9932-2FB467209E70}"/>
          </ac:spMkLst>
        </pc:spChg>
      </pc:sldChg>
      <pc:sldChg chg="modSp add">
        <pc:chgData name="Qu, Xing" userId="f56b7979-cf43-442a-8fbb-54d4296053c7" providerId="ADAL" clId="{4C076BB9-9B8A-814A-B159-DCDCA72AB949}" dt="2020-02-08T09:26:43.713" v="7404" actId="1076"/>
        <pc:sldMkLst>
          <pc:docMk/>
          <pc:sldMk cId="348129180" sldId="318"/>
        </pc:sldMkLst>
        <pc:spChg chg="mod">
          <ac:chgData name="Qu, Xing" userId="f56b7979-cf43-442a-8fbb-54d4296053c7" providerId="ADAL" clId="{4C076BB9-9B8A-814A-B159-DCDCA72AB949}" dt="2020-02-07T07:19:21.835" v="4646" actId="20577"/>
          <ac:spMkLst>
            <pc:docMk/>
            <pc:sldMk cId="348129180" sldId="318"/>
            <ac:spMk id="2" creationId="{D4662100-11B8-904F-ABA1-8D5D1F9021AE}"/>
          </ac:spMkLst>
        </pc:spChg>
        <pc:spChg chg="mod">
          <ac:chgData name="Qu, Xing" userId="f56b7979-cf43-442a-8fbb-54d4296053c7" providerId="ADAL" clId="{4C076BB9-9B8A-814A-B159-DCDCA72AB949}" dt="2020-02-08T09:26:43.713" v="7404" actId="1076"/>
          <ac:spMkLst>
            <pc:docMk/>
            <pc:sldMk cId="348129180" sldId="318"/>
            <ac:spMk id="3" creationId="{7479053F-8964-F247-9932-2FB467209E70}"/>
          </ac:spMkLst>
        </pc:spChg>
      </pc:sldChg>
      <pc:sldChg chg="modSp add">
        <pc:chgData name="Qu, Xing" userId="f56b7979-cf43-442a-8fbb-54d4296053c7" providerId="ADAL" clId="{4C076BB9-9B8A-814A-B159-DCDCA72AB949}" dt="2020-02-08T09:27:38.717" v="7412" actId="1076"/>
        <pc:sldMkLst>
          <pc:docMk/>
          <pc:sldMk cId="3258813582" sldId="319"/>
        </pc:sldMkLst>
        <pc:spChg chg="mod">
          <ac:chgData name="Qu, Xing" userId="f56b7979-cf43-442a-8fbb-54d4296053c7" providerId="ADAL" clId="{4C076BB9-9B8A-814A-B159-DCDCA72AB949}" dt="2020-02-07T07:19:37.680" v="4661" actId="20577"/>
          <ac:spMkLst>
            <pc:docMk/>
            <pc:sldMk cId="3258813582" sldId="319"/>
            <ac:spMk id="2" creationId="{D4662100-11B8-904F-ABA1-8D5D1F9021AE}"/>
          </ac:spMkLst>
        </pc:spChg>
        <pc:spChg chg="mod">
          <ac:chgData name="Qu, Xing" userId="f56b7979-cf43-442a-8fbb-54d4296053c7" providerId="ADAL" clId="{4C076BB9-9B8A-814A-B159-DCDCA72AB949}" dt="2020-02-08T09:27:38.717" v="7412" actId="1076"/>
          <ac:spMkLst>
            <pc:docMk/>
            <pc:sldMk cId="3258813582" sldId="319"/>
            <ac:spMk id="3" creationId="{7479053F-8964-F247-9932-2FB467209E70}"/>
          </ac:spMkLst>
        </pc:spChg>
      </pc:sldChg>
      <pc:sldChg chg="addSp delSp modSp add">
        <pc:chgData name="Qu, Xing" userId="f56b7979-cf43-442a-8fbb-54d4296053c7" providerId="ADAL" clId="{4C076BB9-9B8A-814A-B159-DCDCA72AB949}" dt="2020-02-08T14:37:17.857" v="8941" actId="14861"/>
        <pc:sldMkLst>
          <pc:docMk/>
          <pc:sldMk cId="1590314737" sldId="320"/>
        </pc:sldMkLst>
        <pc:spChg chg="mod">
          <ac:chgData name="Qu, Xing" userId="f56b7979-cf43-442a-8fbb-54d4296053c7" providerId="ADAL" clId="{4C076BB9-9B8A-814A-B159-DCDCA72AB949}" dt="2020-02-07T09:57:58.973" v="4679" actId="20577"/>
          <ac:spMkLst>
            <pc:docMk/>
            <pc:sldMk cId="1590314737" sldId="320"/>
            <ac:spMk id="2" creationId="{D4662100-11B8-904F-ABA1-8D5D1F9021AE}"/>
          </ac:spMkLst>
        </pc:spChg>
        <pc:picChg chg="add mod">
          <ac:chgData name="Qu, Xing" userId="f56b7979-cf43-442a-8fbb-54d4296053c7" providerId="ADAL" clId="{4C076BB9-9B8A-814A-B159-DCDCA72AB949}" dt="2020-02-08T14:37:17.857" v="8941" actId="14861"/>
          <ac:picMkLst>
            <pc:docMk/>
            <pc:sldMk cId="1590314737" sldId="320"/>
            <ac:picMk id="4" creationId="{7DC445CB-131D-B044-8BAC-1D995177CF4A}"/>
          </ac:picMkLst>
        </pc:picChg>
        <pc:picChg chg="del">
          <ac:chgData name="Qu, Xing" userId="f56b7979-cf43-442a-8fbb-54d4296053c7" providerId="ADAL" clId="{4C076BB9-9B8A-814A-B159-DCDCA72AB949}" dt="2020-02-07T09:58:03.172" v="4680" actId="478"/>
          <ac:picMkLst>
            <pc:docMk/>
            <pc:sldMk cId="1590314737" sldId="320"/>
            <ac:picMk id="5" creationId="{4BA8BDB8-506D-4543-8C9C-D7154907DD1A}"/>
          </ac:picMkLst>
        </pc:picChg>
      </pc:sldChg>
      <pc:sldChg chg="addSp delSp modSp add">
        <pc:chgData name="Qu, Xing" userId="f56b7979-cf43-442a-8fbb-54d4296053c7" providerId="ADAL" clId="{4C076BB9-9B8A-814A-B159-DCDCA72AB949}" dt="2020-02-08T14:37:07.783" v="8940" actId="14861"/>
        <pc:sldMkLst>
          <pc:docMk/>
          <pc:sldMk cId="4077373794" sldId="321"/>
        </pc:sldMkLst>
        <pc:spChg chg="mod">
          <ac:chgData name="Qu, Xing" userId="f56b7979-cf43-442a-8fbb-54d4296053c7" providerId="ADAL" clId="{4C076BB9-9B8A-814A-B159-DCDCA72AB949}" dt="2020-02-07T10:06:43.989" v="4688" actId="20577"/>
          <ac:spMkLst>
            <pc:docMk/>
            <pc:sldMk cId="4077373794" sldId="321"/>
            <ac:spMk id="2" creationId="{D4662100-11B8-904F-ABA1-8D5D1F9021AE}"/>
          </ac:spMkLst>
        </pc:spChg>
        <pc:picChg chg="del">
          <ac:chgData name="Qu, Xing" userId="f56b7979-cf43-442a-8fbb-54d4296053c7" providerId="ADAL" clId="{4C076BB9-9B8A-814A-B159-DCDCA72AB949}" dt="2020-02-07T10:06:46.925" v="4689" actId="478"/>
          <ac:picMkLst>
            <pc:docMk/>
            <pc:sldMk cId="4077373794" sldId="321"/>
            <ac:picMk id="4" creationId="{7DC445CB-131D-B044-8BAC-1D995177CF4A}"/>
          </ac:picMkLst>
        </pc:picChg>
        <pc:picChg chg="add mod">
          <ac:chgData name="Qu, Xing" userId="f56b7979-cf43-442a-8fbb-54d4296053c7" providerId="ADAL" clId="{4C076BB9-9B8A-814A-B159-DCDCA72AB949}" dt="2020-02-08T14:37:07.783" v="8940" actId="14861"/>
          <ac:picMkLst>
            <pc:docMk/>
            <pc:sldMk cId="4077373794" sldId="321"/>
            <ac:picMk id="5" creationId="{C7452259-E4B6-7346-91D7-32D9B53925B2}"/>
          </ac:picMkLst>
        </pc:picChg>
      </pc:sldChg>
      <pc:sldChg chg="addSp modSp add ord modNotesTx">
        <pc:chgData name="Qu, Xing" userId="f56b7979-cf43-442a-8fbb-54d4296053c7" providerId="ADAL" clId="{4C076BB9-9B8A-814A-B159-DCDCA72AB949}" dt="2020-02-08T14:24:39.306" v="8923" actId="20577"/>
        <pc:sldMkLst>
          <pc:docMk/>
          <pc:sldMk cId="4089540855" sldId="322"/>
        </pc:sldMkLst>
        <pc:spChg chg="mod">
          <ac:chgData name="Qu, Xing" userId="f56b7979-cf43-442a-8fbb-54d4296053c7" providerId="ADAL" clId="{4C076BB9-9B8A-814A-B159-DCDCA72AB949}" dt="2020-02-08T09:10:51.007" v="7178" actId="20577"/>
          <ac:spMkLst>
            <pc:docMk/>
            <pc:sldMk cId="4089540855" sldId="322"/>
            <ac:spMk id="2" creationId="{D4662100-11B8-904F-ABA1-8D5D1F9021AE}"/>
          </ac:spMkLst>
        </pc:spChg>
        <pc:picChg chg="add mod">
          <ac:chgData name="Qu, Xing" userId="f56b7979-cf43-442a-8fbb-54d4296053c7" providerId="ADAL" clId="{4C076BB9-9B8A-814A-B159-DCDCA72AB949}" dt="2020-02-08T14:22:47.747" v="8800" actId="1076"/>
          <ac:picMkLst>
            <pc:docMk/>
            <pc:sldMk cId="4089540855" sldId="322"/>
            <ac:picMk id="4" creationId="{7CEF8FCE-B836-DC40-A095-3C7A27003EF0}"/>
          </ac:picMkLst>
        </pc:picChg>
      </pc:sldChg>
      <pc:sldChg chg="modSp add modNotesTx">
        <pc:chgData name="Qu, Xing" userId="f56b7979-cf43-442a-8fbb-54d4296053c7" providerId="ADAL" clId="{4C076BB9-9B8A-814A-B159-DCDCA72AB949}" dt="2020-02-08T14:09:05.346" v="8578" actId="6549"/>
        <pc:sldMkLst>
          <pc:docMk/>
          <pc:sldMk cId="1532300735" sldId="323"/>
        </pc:sldMkLst>
        <pc:spChg chg="mod">
          <ac:chgData name="Qu, Xing" userId="f56b7979-cf43-442a-8fbb-54d4296053c7" providerId="ADAL" clId="{4C076BB9-9B8A-814A-B159-DCDCA72AB949}" dt="2020-02-08T09:09:23.604" v="7077" actId="6549"/>
          <ac:spMkLst>
            <pc:docMk/>
            <pc:sldMk cId="1532300735" sldId="323"/>
            <ac:spMk id="2" creationId="{D4662100-11B8-904F-ABA1-8D5D1F9021AE}"/>
          </ac:spMkLst>
        </pc:spChg>
        <pc:spChg chg="mod">
          <ac:chgData name="Qu, Xing" userId="f56b7979-cf43-442a-8fbb-54d4296053c7" providerId="ADAL" clId="{4C076BB9-9B8A-814A-B159-DCDCA72AB949}" dt="2020-02-08T09:28:20.293" v="7432" actId="20577"/>
          <ac:spMkLst>
            <pc:docMk/>
            <pc:sldMk cId="1532300735" sldId="323"/>
            <ac:spMk id="3" creationId="{7479053F-8964-F247-9932-2FB467209E70}"/>
          </ac:spMkLst>
        </pc:spChg>
      </pc:sldChg>
      <pc:sldChg chg="modSp add modNotesTx">
        <pc:chgData name="Qu, Xing" userId="f56b7979-cf43-442a-8fbb-54d4296053c7" providerId="ADAL" clId="{4C076BB9-9B8A-814A-B159-DCDCA72AB949}" dt="2020-02-08T13:46:38.196" v="8506" actId="207"/>
        <pc:sldMkLst>
          <pc:docMk/>
          <pc:sldMk cId="2226779345" sldId="324"/>
        </pc:sldMkLst>
        <pc:spChg chg="mod">
          <ac:chgData name="Qu, Xing" userId="f56b7979-cf43-442a-8fbb-54d4296053c7" providerId="ADAL" clId="{4C076BB9-9B8A-814A-B159-DCDCA72AB949}" dt="2020-02-08T09:09:20.044" v="7076" actId="20577"/>
          <ac:spMkLst>
            <pc:docMk/>
            <pc:sldMk cId="2226779345" sldId="324"/>
            <ac:spMk id="2" creationId="{D4662100-11B8-904F-ABA1-8D5D1F9021AE}"/>
          </ac:spMkLst>
        </pc:spChg>
        <pc:spChg chg="mod">
          <ac:chgData name="Qu, Xing" userId="f56b7979-cf43-442a-8fbb-54d4296053c7" providerId="ADAL" clId="{4C076BB9-9B8A-814A-B159-DCDCA72AB949}" dt="2020-02-08T13:46:38.196" v="8506" actId="207"/>
          <ac:spMkLst>
            <pc:docMk/>
            <pc:sldMk cId="2226779345" sldId="324"/>
            <ac:spMk id="3" creationId="{7479053F-8964-F247-9932-2FB467209E70}"/>
          </ac:spMkLst>
        </pc:spChg>
      </pc:sldChg>
      <pc:sldChg chg="modSp add">
        <pc:chgData name="Qu, Xing" userId="f56b7979-cf43-442a-8fbb-54d4296053c7" providerId="ADAL" clId="{4C076BB9-9B8A-814A-B159-DCDCA72AB949}" dt="2020-02-08T13:47:25.501" v="8546" actId="207"/>
        <pc:sldMkLst>
          <pc:docMk/>
          <pc:sldMk cId="3279034401" sldId="325"/>
        </pc:sldMkLst>
        <pc:spChg chg="mod">
          <ac:chgData name="Qu, Xing" userId="f56b7979-cf43-442a-8fbb-54d4296053c7" providerId="ADAL" clId="{4C076BB9-9B8A-814A-B159-DCDCA72AB949}" dt="2020-02-08T13:47:25.501" v="8546" actId="207"/>
          <ac:spMkLst>
            <pc:docMk/>
            <pc:sldMk cId="3279034401" sldId="325"/>
            <ac:spMk id="3" creationId="{7479053F-8964-F247-9932-2FB467209E70}"/>
          </ac:spMkLst>
        </pc:spChg>
      </pc:sldChg>
      <pc:sldChg chg="modSp add modNotesTx">
        <pc:chgData name="Qu, Xing" userId="f56b7979-cf43-442a-8fbb-54d4296053c7" providerId="ADAL" clId="{4C076BB9-9B8A-814A-B159-DCDCA72AB949}" dt="2020-02-08T12:20:08.550" v="8233" actId="20577"/>
        <pc:sldMkLst>
          <pc:docMk/>
          <pc:sldMk cId="2959530384" sldId="326"/>
        </pc:sldMkLst>
        <pc:spChg chg="mod">
          <ac:chgData name="Qu, Xing" userId="f56b7979-cf43-442a-8fbb-54d4296053c7" providerId="ADAL" clId="{4C076BB9-9B8A-814A-B159-DCDCA72AB949}" dt="2020-02-08T12:18:04.754" v="7917" actId="20577"/>
          <ac:spMkLst>
            <pc:docMk/>
            <pc:sldMk cId="2959530384" sldId="326"/>
            <ac:spMk id="2" creationId="{D4662100-11B8-904F-ABA1-8D5D1F9021AE}"/>
          </ac:spMkLst>
        </pc:spChg>
        <pc:spChg chg="mod">
          <ac:chgData name="Qu, Xing" userId="f56b7979-cf43-442a-8fbb-54d4296053c7" providerId="ADAL" clId="{4C076BB9-9B8A-814A-B159-DCDCA72AB949}" dt="2020-02-08T12:16:08.345" v="7885" actId="207"/>
          <ac:spMkLst>
            <pc:docMk/>
            <pc:sldMk cId="2959530384" sldId="326"/>
            <ac:spMk id="3" creationId="{7479053F-8964-F247-9932-2FB467209E70}"/>
          </ac:spMkLst>
        </pc:spChg>
      </pc:sldChg>
      <pc:sldChg chg="modSp add">
        <pc:chgData name="Qu, Xing" userId="f56b7979-cf43-442a-8fbb-54d4296053c7" providerId="ADAL" clId="{4C076BB9-9B8A-814A-B159-DCDCA72AB949}" dt="2020-02-08T13:13:09.909" v="8467" actId="20577"/>
        <pc:sldMkLst>
          <pc:docMk/>
          <pc:sldMk cId="1906278633" sldId="327"/>
        </pc:sldMkLst>
        <pc:spChg chg="mod">
          <ac:chgData name="Qu, Xing" userId="f56b7979-cf43-442a-8fbb-54d4296053c7" providerId="ADAL" clId="{4C076BB9-9B8A-814A-B159-DCDCA72AB949}" dt="2020-02-08T13:13:09.909" v="8467" actId="20577"/>
          <ac:spMkLst>
            <pc:docMk/>
            <pc:sldMk cId="1906278633" sldId="327"/>
            <ac:spMk id="3" creationId="{7479053F-8964-F247-9932-2FB467209E70}"/>
          </ac:spMkLst>
        </pc:spChg>
      </pc:sldChg>
      <pc:sldChg chg="modSp add modNotesTx">
        <pc:chgData name="Qu, Xing" userId="f56b7979-cf43-442a-8fbb-54d4296053c7" providerId="ADAL" clId="{4C076BB9-9B8A-814A-B159-DCDCA72AB949}" dt="2020-02-08T14:15:22.602" v="8796" actId="20577"/>
        <pc:sldMkLst>
          <pc:docMk/>
          <pc:sldMk cId="2821312300" sldId="328"/>
        </pc:sldMkLst>
        <pc:spChg chg="mod">
          <ac:chgData name="Qu, Xing" userId="f56b7979-cf43-442a-8fbb-54d4296053c7" providerId="ADAL" clId="{4C076BB9-9B8A-814A-B159-DCDCA72AB949}" dt="2020-02-08T14:09:34.835" v="8608" actId="20577"/>
          <ac:spMkLst>
            <pc:docMk/>
            <pc:sldMk cId="2821312300" sldId="328"/>
            <ac:spMk id="2" creationId="{D4662100-11B8-904F-ABA1-8D5D1F9021AE}"/>
          </ac:spMkLst>
        </pc:spChg>
        <pc:spChg chg="mod">
          <ac:chgData name="Qu, Xing" userId="f56b7979-cf43-442a-8fbb-54d4296053c7" providerId="ADAL" clId="{4C076BB9-9B8A-814A-B159-DCDCA72AB949}" dt="2020-02-08T14:14:04.034" v="8712" actId="207"/>
          <ac:spMkLst>
            <pc:docMk/>
            <pc:sldMk cId="2821312300" sldId="328"/>
            <ac:spMk id="3" creationId="{7479053F-8964-F247-9932-2FB467209E70}"/>
          </ac:spMkLst>
        </pc:spChg>
      </pc:sldChg>
      <pc:sldChg chg="addSp delSp modSp add modNotesTx">
        <pc:chgData name="Qu, Xing" userId="f56b7979-cf43-442a-8fbb-54d4296053c7" providerId="ADAL" clId="{4C076BB9-9B8A-814A-B159-DCDCA72AB949}" dt="2020-02-08T14:39:22.207" v="8953" actId="20577"/>
        <pc:sldMkLst>
          <pc:docMk/>
          <pc:sldMk cId="1645895515" sldId="329"/>
        </pc:sldMkLst>
        <pc:spChg chg="mod">
          <ac:chgData name="Qu, Xing" userId="f56b7979-cf43-442a-8fbb-54d4296053c7" providerId="ADAL" clId="{4C076BB9-9B8A-814A-B159-DCDCA72AB949}" dt="2020-02-08T14:39:22.207" v="8953" actId="20577"/>
          <ac:spMkLst>
            <pc:docMk/>
            <pc:sldMk cId="1645895515" sldId="329"/>
            <ac:spMk id="2" creationId="{D4662100-11B8-904F-ABA1-8D5D1F9021AE}"/>
          </ac:spMkLst>
        </pc:spChg>
        <pc:picChg chg="del">
          <ac:chgData name="Qu, Xing" userId="f56b7979-cf43-442a-8fbb-54d4296053c7" providerId="ADAL" clId="{4C076BB9-9B8A-814A-B159-DCDCA72AB949}" dt="2020-02-08T14:27:45.986" v="8934" actId="478"/>
          <ac:picMkLst>
            <pc:docMk/>
            <pc:sldMk cId="1645895515" sldId="329"/>
            <ac:picMk id="4" creationId="{7CEF8FCE-B836-DC40-A095-3C7A27003EF0}"/>
          </ac:picMkLst>
        </pc:picChg>
        <pc:picChg chg="add del mod">
          <ac:chgData name="Qu, Xing" userId="f56b7979-cf43-442a-8fbb-54d4296053c7" providerId="ADAL" clId="{4C076BB9-9B8A-814A-B159-DCDCA72AB949}" dt="2020-02-08T14:35:24.041" v="8936" actId="478"/>
          <ac:picMkLst>
            <pc:docMk/>
            <pc:sldMk cId="1645895515" sldId="329"/>
            <ac:picMk id="5" creationId="{E8AF2482-CC0F-BE4E-A8E5-EA9E788E06BC}"/>
          </ac:picMkLst>
        </pc:picChg>
        <pc:picChg chg="add mod">
          <ac:chgData name="Qu, Xing" userId="f56b7979-cf43-442a-8fbb-54d4296053c7" providerId="ADAL" clId="{4C076BB9-9B8A-814A-B159-DCDCA72AB949}" dt="2020-02-08T14:36:00.786" v="8939" actId="14861"/>
          <ac:picMkLst>
            <pc:docMk/>
            <pc:sldMk cId="1645895515" sldId="329"/>
            <ac:picMk id="7" creationId="{C9E5E8DF-7DCA-474D-AD5D-9C6BD7D0820E}"/>
          </ac:picMkLst>
        </pc:picChg>
      </pc:sldChg>
    </pc:docChg>
  </pc:docChgLst>
  <pc:docChgLst>
    <pc:chgData name="Qu, Xing" userId="f56b7979-cf43-442a-8fbb-54d4296053c7" providerId="ADAL" clId="{D06CBD86-D39A-3744-AD43-9064AEB9675B}"/>
    <pc:docChg chg="custSel modSld">
      <pc:chgData name="Qu, Xing" userId="f56b7979-cf43-442a-8fbb-54d4296053c7" providerId="ADAL" clId="{D06CBD86-D39A-3744-AD43-9064AEB9675B}" dt="2019-12-20T01:10:56.576" v="1307" actId="20577"/>
      <pc:docMkLst>
        <pc:docMk/>
      </pc:docMkLst>
      <pc:sldChg chg="modSp">
        <pc:chgData name="Qu, Xing" userId="f56b7979-cf43-442a-8fbb-54d4296053c7" providerId="ADAL" clId="{D06CBD86-D39A-3744-AD43-9064AEB9675B}" dt="2019-12-19T05:42:30.779" v="1236" actId="20577"/>
        <pc:sldMkLst>
          <pc:docMk/>
          <pc:sldMk cId="1201698612" sldId="256"/>
        </pc:sldMkLst>
        <pc:spChg chg="mod">
          <ac:chgData name="Qu, Xing" userId="f56b7979-cf43-442a-8fbb-54d4296053c7" providerId="ADAL" clId="{D06CBD86-D39A-3744-AD43-9064AEB9675B}" dt="2019-12-19T05:42:30.779" v="1236" actId="20577"/>
          <ac:spMkLst>
            <pc:docMk/>
            <pc:sldMk cId="1201698612" sldId="256"/>
            <ac:spMk id="2" creationId="{F6E34C9C-B188-154C-B74C-FAE64B69DAFF}"/>
          </ac:spMkLst>
        </pc:spChg>
      </pc:sldChg>
      <pc:sldChg chg="modNotesTx">
        <pc:chgData name="Qu, Xing" userId="f56b7979-cf43-442a-8fbb-54d4296053c7" providerId="ADAL" clId="{D06CBD86-D39A-3744-AD43-9064AEB9675B}" dt="2019-12-19T06:22:25.614" v="1237" actId="20577"/>
        <pc:sldMkLst>
          <pc:docMk/>
          <pc:sldMk cId="1450431036" sldId="263"/>
        </pc:sldMkLst>
      </pc:sldChg>
      <pc:sldChg chg="modNotesTx">
        <pc:chgData name="Qu, Xing" userId="f56b7979-cf43-442a-8fbb-54d4296053c7" providerId="ADAL" clId="{D06CBD86-D39A-3744-AD43-9064AEB9675B}" dt="2019-12-19T06:52:26.688" v="1241" actId="20577"/>
        <pc:sldMkLst>
          <pc:docMk/>
          <pc:sldMk cId="3223312419" sldId="271"/>
        </pc:sldMkLst>
      </pc:sldChg>
      <pc:sldChg chg="modSp modNotesTx">
        <pc:chgData name="Qu, Xing" userId="f56b7979-cf43-442a-8fbb-54d4296053c7" providerId="ADAL" clId="{D06CBD86-D39A-3744-AD43-9064AEB9675B}" dt="2019-12-08T03:34:09.334" v="1106" actId="20577"/>
        <pc:sldMkLst>
          <pc:docMk/>
          <pc:sldMk cId="398348210" sldId="279"/>
        </pc:sldMkLst>
        <pc:spChg chg="mod">
          <ac:chgData name="Qu, Xing" userId="f56b7979-cf43-442a-8fbb-54d4296053c7" providerId="ADAL" clId="{D06CBD86-D39A-3744-AD43-9064AEB9675B}" dt="2019-12-08T02:57:59.785" v="105" actId="20577"/>
          <ac:spMkLst>
            <pc:docMk/>
            <pc:sldMk cId="398348210" sldId="279"/>
            <ac:spMk id="3" creationId="{7479053F-8964-F247-9932-2FB467209E70}"/>
          </ac:spMkLst>
        </pc:spChg>
      </pc:sldChg>
      <pc:sldChg chg="modSp">
        <pc:chgData name="Qu, Xing" userId="f56b7979-cf43-442a-8fbb-54d4296053c7" providerId="ADAL" clId="{D06CBD86-D39A-3744-AD43-9064AEB9675B}" dt="2019-12-06T01:14:55.679" v="3" actId="20577"/>
        <pc:sldMkLst>
          <pc:docMk/>
          <pc:sldMk cId="195558528" sldId="285"/>
        </pc:sldMkLst>
        <pc:spChg chg="mod">
          <ac:chgData name="Qu, Xing" userId="f56b7979-cf43-442a-8fbb-54d4296053c7" providerId="ADAL" clId="{D06CBD86-D39A-3744-AD43-9064AEB9675B}" dt="2019-12-06T01:14:55.679" v="3" actId="20577"/>
          <ac:spMkLst>
            <pc:docMk/>
            <pc:sldMk cId="195558528" sldId="285"/>
            <ac:spMk id="2" creationId="{D4662100-11B8-904F-ABA1-8D5D1F9021AE}"/>
          </ac:spMkLst>
        </pc:spChg>
      </pc:sldChg>
      <pc:sldChg chg="modNotesTx">
        <pc:chgData name="Qu, Xing" userId="f56b7979-cf43-442a-8fbb-54d4296053c7" providerId="ADAL" clId="{D06CBD86-D39A-3744-AD43-9064AEB9675B}" dt="2019-12-08T03:45:32.959" v="1232" actId="20577"/>
        <pc:sldMkLst>
          <pc:docMk/>
          <pc:sldMk cId="3207117291" sldId="291"/>
        </pc:sldMkLst>
      </pc:sldChg>
      <pc:sldChg chg="modNotesTx">
        <pc:chgData name="Qu, Xing" userId="f56b7979-cf43-442a-8fbb-54d4296053c7" providerId="ADAL" clId="{D06CBD86-D39A-3744-AD43-9064AEB9675B}" dt="2019-12-20T01:10:56.576" v="1307" actId="20577"/>
        <pc:sldMkLst>
          <pc:docMk/>
          <pc:sldMk cId="773281140" sldId="29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4BCD58-F480-4568-8DAB-D2530D11AA34}"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73A4C43-618A-4CF3-9D9F-B7A48F390D2F}">
      <dgm:prSet/>
      <dgm:spPr/>
      <dgm:t>
        <a:bodyPr/>
        <a:lstStyle/>
        <a:p>
          <a:r>
            <a:rPr lang="en-US" dirty="0">
              <a:solidFill>
                <a:schemeClr val="bg1"/>
              </a:solidFill>
            </a:rPr>
            <a:t>Pattern improvement</a:t>
          </a:r>
        </a:p>
      </dgm:t>
    </dgm:pt>
    <dgm:pt modelId="{BA63F17D-A620-42A3-A176-B36762DEDF75}" type="parTrans" cxnId="{1C49A5BC-1B45-4BE1-837B-3A5DA9B05100}">
      <dgm:prSet/>
      <dgm:spPr/>
      <dgm:t>
        <a:bodyPr/>
        <a:lstStyle/>
        <a:p>
          <a:endParaRPr lang="en-US"/>
        </a:p>
      </dgm:t>
    </dgm:pt>
    <dgm:pt modelId="{4CE81328-7612-4E52-80C0-09AABB64BF92}" type="sibTrans" cxnId="{1C49A5BC-1B45-4BE1-837B-3A5DA9B05100}">
      <dgm:prSet/>
      <dgm:spPr/>
      <dgm:t>
        <a:bodyPr/>
        <a:lstStyle/>
        <a:p>
          <a:endParaRPr lang="en-US"/>
        </a:p>
      </dgm:t>
    </dgm:pt>
    <dgm:pt modelId="{ED8DDA77-B6A8-45B9-90A9-D98B8C940F55}">
      <dgm:prSet/>
      <dgm:spPr/>
      <dgm:t>
        <a:bodyPr/>
        <a:lstStyle/>
        <a:p>
          <a:r>
            <a:rPr lang="en-US" dirty="0">
              <a:solidFill>
                <a:schemeClr val="bg1"/>
              </a:solidFill>
            </a:rPr>
            <a:t>Pattern case</a:t>
          </a:r>
        </a:p>
      </dgm:t>
    </dgm:pt>
    <dgm:pt modelId="{6EF51D6B-E4FE-4408-B11A-AEB0939FCBD1}" type="parTrans" cxnId="{BB331B99-E813-4930-8C6B-51CDF97A2017}">
      <dgm:prSet/>
      <dgm:spPr/>
      <dgm:t>
        <a:bodyPr/>
        <a:lstStyle/>
        <a:p>
          <a:endParaRPr lang="en-US"/>
        </a:p>
      </dgm:t>
    </dgm:pt>
    <dgm:pt modelId="{C98E9F1B-E085-4E5D-A1E6-9D4DAF28C807}" type="sibTrans" cxnId="{BB331B99-E813-4930-8C6B-51CDF97A2017}">
      <dgm:prSet/>
      <dgm:spPr/>
      <dgm:t>
        <a:bodyPr/>
        <a:lstStyle/>
        <a:p>
          <a:endParaRPr lang="en-US"/>
        </a:p>
      </dgm:t>
    </dgm:pt>
    <dgm:pt modelId="{E1E3F453-F79A-40EE-AFEE-26E1F1DE8B1A}">
      <dgm:prSet/>
      <dgm:spPr/>
      <dgm:t>
        <a:bodyPr/>
        <a:lstStyle/>
        <a:p>
          <a:r>
            <a:rPr lang="en-US" dirty="0">
              <a:solidFill>
                <a:schemeClr val="bg1"/>
              </a:solidFill>
            </a:rPr>
            <a:t>Pattern review</a:t>
          </a:r>
        </a:p>
      </dgm:t>
    </dgm:pt>
    <dgm:pt modelId="{D7557C55-EE70-48DC-81A6-379E23EC5671}" type="sibTrans" cxnId="{E70909DD-73A0-4827-8C2A-FD4CC830E060}">
      <dgm:prSet/>
      <dgm:spPr/>
      <dgm:t>
        <a:bodyPr/>
        <a:lstStyle/>
        <a:p>
          <a:endParaRPr lang="en-US"/>
        </a:p>
      </dgm:t>
    </dgm:pt>
    <dgm:pt modelId="{64F26A36-A13A-431D-A15A-CA75A3EE340C}" type="parTrans" cxnId="{E70909DD-73A0-4827-8C2A-FD4CC830E060}">
      <dgm:prSet/>
      <dgm:spPr/>
      <dgm:t>
        <a:bodyPr/>
        <a:lstStyle/>
        <a:p>
          <a:endParaRPr lang="en-US"/>
        </a:p>
      </dgm:t>
    </dgm:pt>
    <dgm:pt modelId="{21AA9B3A-B652-7144-B8A6-0F2198D97589}" type="pres">
      <dgm:prSet presAssocID="{FE4BCD58-F480-4568-8DAB-D2530D11AA34}" presName="linear" presStyleCnt="0">
        <dgm:presLayoutVars>
          <dgm:animLvl val="lvl"/>
          <dgm:resizeHandles val="exact"/>
        </dgm:presLayoutVars>
      </dgm:prSet>
      <dgm:spPr/>
    </dgm:pt>
    <dgm:pt modelId="{C82E6A77-5423-6B45-862D-50F1FC34C44B}" type="pres">
      <dgm:prSet presAssocID="{E1E3F453-F79A-40EE-AFEE-26E1F1DE8B1A}" presName="parentText" presStyleLbl="node1" presStyleIdx="0" presStyleCnt="3" custLinFactY="-13778" custLinFactNeighborY="-100000">
        <dgm:presLayoutVars>
          <dgm:chMax val="0"/>
          <dgm:bulletEnabled val="1"/>
        </dgm:presLayoutVars>
      </dgm:prSet>
      <dgm:spPr/>
    </dgm:pt>
    <dgm:pt modelId="{B1333D34-C352-B84F-B151-601F8CC5E793}" type="pres">
      <dgm:prSet presAssocID="{D7557C55-EE70-48DC-81A6-379E23EC5671}" presName="spacer" presStyleCnt="0"/>
      <dgm:spPr/>
    </dgm:pt>
    <dgm:pt modelId="{3E96477A-6332-4C4A-BCDC-6833061F0D42}" type="pres">
      <dgm:prSet presAssocID="{C73A4C43-618A-4CF3-9D9F-B7A48F390D2F}" presName="parentText" presStyleLbl="node1" presStyleIdx="1" presStyleCnt="3">
        <dgm:presLayoutVars>
          <dgm:chMax val="0"/>
          <dgm:bulletEnabled val="1"/>
        </dgm:presLayoutVars>
      </dgm:prSet>
      <dgm:spPr/>
    </dgm:pt>
    <dgm:pt modelId="{0C01DAD3-A72B-B14F-A6C9-C9E1DC94A532}" type="pres">
      <dgm:prSet presAssocID="{4CE81328-7612-4E52-80C0-09AABB64BF92}" presName="spacer" presStyleCnt="0"/>
      <dgm:spPr/>
    </dgm:pt>
    <dgm:pt modelId="{0AD50C63-CF45-3E4D-9C8C-9DF57945125B}" type="pres">
      <dgm:prSet presAssocID="{ED8DDA77-B6A8-45B9-90A9-D98B8C940F55}" presName="parentText" presStyleLbl="node1" presStyleIdx="2" presStyleCnt="3" custLinFactY="13778" custLinFactNeighborY="100000">
        <dgm:presLayoutVars>
          <dgm:chMax val="0"/>
          <dgm:bulletEnabled val="1"/>
        </dgm:presLayoutVars>
      </dgm:prSet>
      <dgm:spPr/>
    </dgm:pt>
  </dgm:ptLst>
  <dgm:cxnLst>
    <dgm:cxn modelId="{1F7DA121-4763-0B44-8A30-557BE114DC21}" type="presOf" srcId="{C73A4C43-618A-4CF3-9D9F-B7A48F390D2F}" destId="{3E96477A-6332-4C4A-BCDC-6833061F0D42}" srcOrd="0" destOrd="0" presId="urn:microsoft.com/office/officeart/2005/8/layout/vList2"/>
    <dgm:cxn modelId="{4FE9417F-05E2-2A49-B149-D1EE9F57A4C3}" type="presOf" srcId="{E1E3F453-F79A-40EE-AFEE-26E1F1DE8B1A}" destId="{C82E6A77-5423-6B45-862D-50F1FC34C44B}" srcOrd="0" destOrd="0" presId="urn:microsoft.com/office/officeart/2005/8/layout/vList2"/>
    <dgm:cxn modelId="{BB331B99-E813-4930-8C6B-51CDF97A2017}" srcId="{FE4BCD58-F480-4568-8DAB-D2530D11AA34}" destId="{ED8DDA77-B6A8-45B9-90A9-D98B8C940F55}" srcOrd="2" destOrd="0" parTransId="{6EF51D6B-E4FE-4408-B11A-AEB0939FCBD1}" sibTransId="{C98E9F1B-E085-4E5D-A1E6-9D4DAF28C807}"/>
    <dgm:cxn modelId="{741CCCB3-928E-3F4A-BA7D-065C1997385F}" type="presOf" srcId="{ED8DDA77-B6A8-45B9-90A9-D98B8C940F55}" destId="{0AD50C63-CF45-3E4D-9C8C-9DF57945125B}" srcOrd="0" destOrd="0" presId="urn:microsoft.com/office/officeart/2005/8/layout/vList2"/>
    <dgm:cxn modelId="{1C49A5BC-1B45-4BE1-837B-3A5DA9B05100}" srcId="{FE4BCD58-F480-4568-8DAB-D2530D11AA34}" destId="{C73A4C43-618A-4CF3-9D9F-B7A48F390D2F}" srcOrd="1" destOrd="0" parTransId="{BA63F17D-A620-42A3-A176-B36762DEDF75}" sibTransId="{4CE81328-7612-4E52-80C0-09AABB64BF92}"/>
    <dgm:cxn modelId="{74F36FBE-041D-9347-8F0C-D0DEF28E67FB}" type="presOf" srcId="{FE4BCD58-F480-4568-8DAB-D2530D11AA34}" destId="{21AA9B3A-B652-7144-B8A6-0F2198D97589}" srcOrd="0" destOrd="0" presId="urn:microsoft.com/office/officeart/2005/8/layout/vList2"/>
    <dgm:cxn modelId="{E70909DD-73A0-4827-8C2A-FD4CC830E060}" srcId="{FE4BCD58-F480-4568-8DAB-D2530D11AA34}" destId="{E1E3F453-F79A-40EE-AFEE-26E1F1DE8B1A}" srcOrd="0" destOrd="0" parTransId="{64F26A36-A13A-431D-A15A-CA75A3EE340C}" sibTransId="{D7557C55-EE70-48DC-81A6-379E23EC5671}"/>
    <dgm:cxn modelId="{81684B31-EF45-AA45-9533-F0F0F0D53553}" type="presParOf" srcId="{21AA9B3A-B652-7144-B8A6-0F2198D97589}" destId="{C82E6A77-5423-6B45-862D-50F1FC34C44B}" srcOrd="0" destOrd="0" presId="urn:microsoft.com/office/officeart/2005/8/layout/vList2"/>
    <dgm:cxn modelId="{98DF79A2-E482-EF4F-B95C-253FF64FC24E}" type="presParOf" srcId="{21AA9B3A-B652-7144-B8A6-0F2198D97589}" destId="{B1333D34-C352-B84F-B151-601F8CC5E793}" srcOrd="1" destOrd="0" presId="urn:microsoft.com/office/officeart/2005/8/layout/vList2"/>
    <dgm:cxn modelId="{0773B6BD-D59F-C748-965F-94113A26876E}" type="presParOf" srcId="{21AA9B3A-B652-7144-B8A6-0F2198D97589}" destId="{3E96477A-6332-4C4A-BCDC-6833061F0D42}" srcOrd="2" destOrd="0" presId="urn:microsoft.com/office/officeart/2005/8/layout/vList2"/>
    <dgm:cxn modelId="{66F9F061-216F-0340-B0D8-681408E42576}" type="presParOf" srcId="{21AA9B3A-B652-7144-B8A6-0F2198D97589}" destId="{0C01DAD3-A72B-B14F-A6C9-C9E1DC94A532}" srcOrd="3" destOrd="0" presId="urn:microsoft.com/office/officeart/2005/8/layout/vList2"/>
    <dgm:cxn modelId="{CFA6176C-97AE-844A-92A7-5C7957AC763A}" type="presParOf" srcId="{21AA9B3A-B652-7144-B8A6-0F2198D97589}" destId="{0AD50C63-CF45-3E4D-9C8C-9DF57945125B}"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E6A77-5423-6B45-862D-50F1FC34C44B}">
      <dsp:nvSpPr>
        <dsp:cNvPr id="0" name=""/>
        <dsp:cNvSpPr/>
      </dsp:nvSpPr>
      <dsp:spPr>
        <a:xfrm>
          <a:off x="0" y="516807"/>
          <a:ext cx="6403994" cy="1079325"/>
        </a:xfrm>
        <a:prstGeom prst="round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solidFill>
                <a:schemeClr val="bg1"/>
              </a:solidFill>
            </a:rPr>
            <a:t>Pattern review</a:t>
          </a:r>
        </a:p>
      </dsp:txBody>
      <dsp:txXfrm>
        <a:off x="52688" y="569495"/>
        <a:ext cx="6298618" cy="973949"/>
      </dsp:txXfrm>
    </dsp:sp>
    <dsp:sp modelId="{3E96477A-6332-4C4A-BCDC-6833061F0D42}">
      <dsp:nvSpPr>
        <dsp:cNvPr id="0" name=""/>
        <dsp:cNvSpPr/>
      </dsp:nvSpPr>
      <dsp:spPr>
        <a:xfrm>
          <a:off x="0" y="2004041"/>
          <a:ext cx="6403994" cy="1079325"/>
        </a:xfrm>
        <a:prstGeom prst="roundRect">
          <a:avLst/>
        </a:prstGeom>
        <a:gradFill rotWithShape="0">
          <a:gsLst>
            <a:gs pos="0">
              <a:schemeClr val="accent2">
                <a:hueOff val="574745"/>
                <a:satOff val="-9386"/>
                <a:lumOff val="588"/>
                <a:alphaOff val="0"/>
                <a:tint val="96000"/>
                <a:satMod val="100000"/>
                <a:lumMod val="104000"/>
              </a:schemeClr>
            </a:gs>
            <a:gs pos="78000">
              <a:schemeClr val="accent2">
                <a:hueOff val="574745"/>
                <a:satOff val="-9386"/>
                <a:lumOff val="588"/>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solidFill>
                <a:schemeClr val="bg1"/>
              </a:solidFill>
            </a:rPr>
            <a:t>Pattern improvement</a:t>
          </a:r>
        </a:p>
      </dsp:txBody>
      <dsp:txXfrm>
        <a:off x="52688" y="2056729"/>
        <a:ext cx="6298618" cy="973949"/>
      </dsp:txXfrm>
    </dsp:sp>
    <dsp:sp modelId="{0AD50C63-CF45-3E4D-9C8C-9DF57945125B}">
      <dsp:nvSpPr>
        <dsp:cNvPr id="0" name=""/>
        <dsp:cNvSpPr/>
      </dsp:nvSpPr>
      <dsp:spPr>
        <a:xfrm>
          <a:off x="0" y="3491276"/>
          <a:ext cx="6403994" cy="1079325"/>
        </a:xfrm>
        <a:prstGeom prst="roundRect">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solidFill>
                <a:schemeClr val="bg1"/>
              </a:solidFill>
            </a:rPr>
            <a:t>Pattern case</a:t>
          </a:r>
        </a:p>
      </dsp:txBody>
      <dsp:txXfrm>
        <a:off x="52688" y="3543964"/>
        <a:ext cx="6298618" cy="97394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400266-919B-B64E-A90E-13CFEB669F6B}" type="datetimeFigureOut">
              <a:rPr lang="en-US" smtClean="0"/>
              <a:t>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C93C04-C01C-5041-AF22-7AEE2E04B5AB}" type="slidenum">
              <a:rPr lang="en-US" smtClean="0"/>
              <a:t>‹#›</a:t>
            </a:fld>
            <a:endParaRPr lang="en-US"/>
          </a:p>
        </p:txBody>
      </p:sp>
    </p:spTree>
    <p:extLst>
      <p:ext uri="{BB962C8B-B14F-4D97-AF65-F5344CB8AC3E}">
        <p14:creationId xmlns:p14="http://schemas.microsoft.com/office/powerpoint/2010/main" val="2554550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BC93C04-C01C-5041-AF22-7AEE2E04B5AB}" type="slidenum">
              <a:rPr lang="en-US" smtClean="0"/>
              <a:t>1</a:t>
            </a:fld>
            <a:endParaRPr lang="en-US"/>
          </a:p>
        </p:txBody>
      </p:sp>
    </p:spTree>
    <p:extLst>
      <p:ext uri="{BB962C8B-B14F-4D97-AF65-F5344CB8AC3E}">
        <p14:creationId xmlns:p14="http://schemas.microsoft.com/office/powerpoint/2010/main" val="1268907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zh-CN" altLang="en-US" dirty="0"/>
              <a:t>工厂本身并不知道任何具体的产品类型，只是根据产品类型标示符去产品注册目录里寻找对应的构造器</a:t>
            </a:r>
            <a:endParaRPr lang="en-US" altLang="zh-CN" dirty="0"/>
          </a:p>
          <a:p>
            <a:pPr marL="228600" indent="-228600">
              <a:buFont typeface="+mj-lt"/>
              <a:buAutoNum type="arabicPeriod"/>
            </a:pPr>
            <a:r>
              <a:rPr lang="zh-CN" altLang="en-US" dirty="0"/>
              <a:t>将真正的生产任务委托给具体类型的构造器</a:t>
            </a:r>
            <a:endParaRPr lang="en-US" altLang="zh-CN" dirty="0"/>
          </a:p>
          <a:p>
            <a:pPr marL="228600" indent="-228600">
              <a:buFont typeface="+mj-lt"/>
              <a:buAutoNum type="arabicPeriod"/>
            </a:pPr>
            <a:r>
              <a:rPr lang="zh-CN" altLang="en-US" dirty="0"/>
              <a:t>自然引出三个决策点：</a:t>
            </a:r>
            <a:endParaRPr lang="en-US" altLang="zh-CN" dirty="0"/>
          </a:p>
          <a:p>
            <a:pPr marL="685800" lvl="1" indent="-228600">
              <a:buFont typeface="+mj-lt"/>
              <a:buAutoNum type="arabicPeriod"/>
            </a:pPr>
            <a:r>
              <a:rPr lang="zh-CN" altLang="en-US" dirty="0"/>
              <a:t>产品类型如何注册</a:t>
            </a:r>
            <a:endParaRPr lang="en-US" altLang="zh-CN" dirty="0"/>
          </a:p>
          <a:p>
            <a:pPr marL="685800" lvl="1" indent="-228600">
              <a:buFont typeface="+mj-lt"/>
              <a:buAutoNum type="arabicPeriod"/>
            </a:pPr>
            <a:r>
              <a:rPr lang="zh-CN" altLang="en-US" dirty="0"/>
              <a:t>构造器应该是何种类型的对象</a:t>
            </a:r>
            <a:endParaRPr lang="en-US" altLang="zh-CN" dirty="0"/>
          </a:p>
          <a:p>
            <a:pPr marL="685800" lvl="1" indent="-228600">
              <a:buFont typeface="+mj-lt"/>
              <a:buAutoNum type="arabicPeriod"/>
            </a:pPr>
            <a:r>
              <a:rPr lang="en-US" altLang="zh-CN" dirty="0"/>
              <a:t>map-like</a:t>
            </a:r>
            <a:r>
              <a:rPr lang="zh-CN" altLang="en-US" dirty="0"/>
              <a:t>的关联型容器如何选择</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10</a:t>
            </a:fld>
            <a:endParaRPr lang="en-US"/>
          </a:p>
        </p:txBody>
      </p:sp>
    </p:spTree>
    <p:extLst>
      <p:ext uri="{BB962C8B-B14F-4D97-AF65-F5344CB8AC3E}">
        <p14:creationId xmlns:p14="http://schemas.microsoft.com/office/powerpoint/2010/main" val="1986584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zh-CN" altLang="en-US" dirty="0"/>
              <a:t>由于产品注册属于实现层面的需求，所以应该作为具体工厂类的成员或者静态成员函数，而不应该出现在工厂接口类里</a:t>
            </a:r>
            <a:endParaRPr lang="en-US" altLang="zh-CN" dirty="0"/>
          </a:p>
          <a:p>
            <a:pPr marL="228600" indent="-228600">
              <a:buFont typeface="+mj-lt"/>
              <a:buAutoNum type="arabicPeriod"/>
            </a:pPr>
            <a:r>
              <a:rPr lang="zh-CN" altLang="en-US" dirty="0"/>
              <a:t>这里假设同一类型的具体工厂能够生产的产品集合是相同的，基于这一假设采用静态成员函数作为注册函数</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11</a:t>
            </a:fld>
            <a:endParaRPr lang="en-US"/>
          </a:p>
        </p:txBody>
      </p:sp>
    </p:spTree>
    <p:extLst>
      <p:ext uri="{BB962C8B-B14F-4D97-AF65-F5344CB8AC3E}">
        <p14:creationId xmlns:p14="http://schemas.microsoft.com/office/powerpoint/2010/main" val="240228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altLang="zh-CN" dirty="0"/>
              <a:t>Creator</a:t>
            </a:r>
            <a:r>
              <a:rPr lang="zh-CN" altLang="en-US" dirty="0"/>
              <a:t>的类型选择基本上有三个选项：</a:t>
            </a:r>
            <a:endParaRPr lang="en-US" altLang="zh-CN" dirty="0"/>
          </a:p>
          <a:p>
            <a:pPr marL="685800" lvl="1" indent="-228600">
              <a:buFont typeface="+mj-lt"/>
              <a:buAutoNum type="arabicPeriod"/>
            </a:pPr>
            <a:r>
              <a:rPr lang="zh-CN" altLang="en-US" dirty="0"/>
              <a:t>自由函数</a:t>
            </a:r>
            <a:endParaRPr lang="en-US" altLang="zh-CN" dirty="0"/>
          </a:p>
          <a:p>
            <a:pPr marL="685800" lvl="1" indent="-228600">
              <a:buFont typeface="+mj-lt"/>
              <a:buAutoNum type="arabicPeriod"/>
            </a:pPr>
            <a:r>
              <a:rPr lang="zh-CN" altLang="en-US" dirty="0"/>
              <a:t>成员函数</a:t>
            </a:r>
            <a:endParaRPr lang="en-US" altLang="zh-CN" dirty="0"/>
          </a:p>
          <a:p>
            <a:pPr marL="685800" lvl="1" indent="-228600">
              <a:buFont typeface="+mj-lt"/>
              <a:buAutoNum type="arabicPeriod"/>
            </a:pPr>
            <a:r>
              <a:rPr lang="zh-CN" altLang="en-US" dirty="0"/>
              <a:t>仿函数</a:t>
            </a:r>
            <a:r>
              <a:rPr lang="en-US" altLang="zh-CN" dirty="0"/>
              <a:t>/</a:t>
            </a:r>
            <a:r>
              <a:rPr lang="zh-CN" altLang="en-US" dirty="0"/>
              <a:t>函数对象</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12</a:t>
            </a:fld>
            <a:endParaRPr lang="en-US"/>
          </a:p>
        </p:txBody>
      </p:sp>
    </p:spTree>
    <p:extLst>
      <p:ext uri="{BB962C8B-B14F-4D97-AF65-F5344CB8AC3E}">
        <p14:creationId xmlns:p14="http://schemas.microsoft.com/office/powerpoint/2010/main" val="1177207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altLang="zh-CN" dirty="0"/>
              <a:t> </a:t>
            </a:r>
            <a:r>
              <a:rPr lang="zh-CN" altLang="en-US" dirty="0"/>
              <a:t>成员函数的实现</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13</a:t>
            </a:fld>
            <a:endParaRPr lang="en-US"/>
          </a:p>
        </p:txBody>
      </p:sp>
    </p:spTree>
    <p:extLst>
      <p:ext uri="{BB962C8B-B14F-4D97-AF65-F5344CB8AC3E}">
        <p14:creationId xmlns:p14="http://schemas.microsoft.com/office/powerpoint/2010/main" val="4239614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altLang="zh-CN" dirty="0"/>
              <a:t> </a:t>
            </a:r>
            <a:r>
              <a:rPr lang="zh-CN" altLang="en-US" dirty="0"/>
              <a:t>仿函数的实现</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14</a:t>
            </a:fld>
            <a:endParaRPr lang="en-US"/>
          </a:p>
        </p:txBody>
      </p:sp>
    </p:spTree>
    <p:extLst>
      <p:ext uri="{BB962C8B-B14F-4D97-AF65-F5344CB8AC3E}">
        <p14:creationId xmlns:p14="http://schemas.microsoft.com/office/powerpoint/2010/main" val="2997905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zh-CN" altLang="en-US" dirty="0"/>
              <a:t>无论是哪种实现方式，归根结底我们需要的是某种类型，它接受不带参数的调用，并返回一个“可被转换为</a:t>
            </a:r>
            <a:r>
              <a:rPr lang="en-US" altLang="zh-CN" dirty="0" err="1"/>
              <a:t>OwnerType</a:t>
            </a:r>
            <a:r>
              <a:rPr lang="zh-CN" altLang="en-US" dirty="0"/>
              <a:t>类型”的对象。</a:t>
            </a:r>
            <a:endParaRPr lang="en-US" altLang="zh-CN" dirty="0"/>
          </a:p>
          <a:p>
            <a:pPr marL="228600" indent="-228600">
              <a:buFont typeface="+mj-lt"/>
              <a:buAutoNum type="arabicPeriod"/>
            </a:pPr>
            <a:r>
              <a:rPr lang="en-US" altLang="zh-CN" dirty="0"/>
              <a:t>Creator</a:t>
            </a:r>
            <a:r>
              <a:rPr lang="zh-CN" altLang="en-US" dirty="0"/>
              <a:t>用</a:t>
            </a:r>
            <a:r>
              <a:rPr lang="en-US" altLang="zh-CN" dirty="0"/>
              <a:t>std::function</a:t>
            </a:r>
            <a:r>
              <a:rPr lang="zh-CN" altLang="en-US" dirty="0"/>
              <a:t>可以获得较大的泛用性，之前看到的三种实现均可进行适配</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15</a:t>
            </a:fld>
            <a:endParaRPr lang="en-US"/>
          </a:p>
        </p:txBody>
      </p:sp>
    </p:spTree>
    <p:extLst>
      <p:ext uri="{BB962C8B-B14F-4D97-AF65-F5344CB8AC3E}">
        <p14:creationId xmlns:p14="http://schemas.microsoft.com/office/powerpoint/2010/main" val="2878959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zh-CN" altLang="en-US" dirty="0"/>
              <a:t>可伸缩工厂实现的另一个抉择点是</a:t>
            </a:r>
            <a:r>
              <a:rPr lang="zh-CN" altLang="en-CN" dirty="0"/>
              <a:t>关联型</a:t>
            </a:r>
            <a:r>
              <a:rPr lang="zh-CN" altLang="en-US" dirty="0"/>
              <a:t>容器的选择</a:t>
            </a:r>
            <a:endParaRPr lang="en-US" altLang="zh-CN" dirty="0"/>
          </a:p>
          <a:p>
            <a:pPr marL="228600" indent="-228600">
              <a:buFont typeface="+mj-lt"/>
              <a:buAutoNum type="arabicPeriod"/>
            </a:pPr>
            <a:r>
              <a:rPr lang="zh-CN" altLang="en-US" dirty="0"/>
              <a:t>比较标准容器中的两个可选项（</a:t>
            </a:r>
            <a:r>
              <a:rPr lang="en-US" altLang="zh-CN" dirty="0"/>
              <a:t>multi-key</a:t>
            </a:r>
            <a:r>
              <a:rPr lang="zh-CN" altLang="en-US" dirty="0"/>
              <a:t>的两个类型不符合需求）</a:t>
            </a:r>
            <a:endParaRPr lang="en-US" altLang="zh-CN" dirty="0"/>
          </a:p>
          <a:p>
            <a:pPr marL="685800" lvl="1" indent="-228600">
              <a:buFont typeface="+mj-lt"/>
              <a:buAutoNum type="arabicPeriod"/>
            </a:pPr>
            <a:r>
              <a:rPr lang="en-US" altLang="zh-CN" dirty="0"/>
              <a:t>map</a:t>
            </a:r>
            <a:r>
              <a:rPr lang="zh-CN" altLang="en-US" dirty="0"/>
              <a:t>：</a:t>
            </a:r>
            <a:r>
              <a:rPr lang="en-US" altLang="zh-CN" dirty="0"/>
              <a:t> </a:t>
            </a:r>
            <a:r>
              <a:rPr lang="zh-CN" altLang="en-US" dirty="0"/>
              <a:t>占用内存相对少，</a:t>
            </a:r>
            <a:r>
              <a:rPr lang="en-US" altLang="zh-CN" dirty="0"/>
              <a:t>insert O(</a:t>
            </a:r>
            <a:r>
              <a:rPr lang="en-US" altLang="zh-CN" dirty="0" err="1"/>
              <a:t>logN</a:t>
            </a:r>
            <a:r>
              <a:rPr lang="en-US" altLang="zh-CN" dirty="0"/>
              <a:t>)</a:t>
            </a:r>
            <a:r>
              <a:rPr lang="zh-CN" altLang="en-US" dirty="0"/>
              <a:t>，</a:t>
            </a:r>
            <a:r>
              <a:rPr lang="en-US" altLang="zh-CN" dirty="0"/>
              <a:t>find</a:t>
            </a:r>
            <a:r>
              <a:rPr lang="zh-CN" altLang="en-US" dirty="0"/>
              <a:t> </a:t>
            </a:r>
            <a:r>
              <a:rPr lang="en-US" altLang="zh-CN" dirty="0"/>
              <a:t>O(</a:t>
            </a:r>
            <a:r>
              <a:rPr lang="en-US" altLang="zh-CN" dirty="0" err="1"/>
              <a:t>logN</a:t>
            </a:r>
            <a:r>
              <a:rPr lang="en-US" altLang="zh-CN" dirty="0"/>
              <a:t>)</a:t>
            </a:r>
            <a:r>
              <a:rPr lang="zh-CN" altLang="en-US" dirty="0"/>
              <a:t>，要求</a:t>
            </a:r>
            <a:r>
              <a:rPr lang="en-US" altLang="zh-CN" dirty="0"/>
              <a:t>Key</a:t>
            </a:r>
            <a:r>
              <a:rPr lang="zh-CN" altLang="en-US" dirty="0"/>
              <a:t>类型支持</a:t>
            </a:r>
            <a:r>
              <a:rPr lang="en-US" altLang="zh-CN" dirty="0"/>
              <a:t>operator</a:t>
            </a:r>
            <a:r>
              <a:rPr lang="zh-CN" altLang="en-US" dirty="0"/>
              <a:t> </a:t>
            </a:r>
            <a:r>
              <a:rPr lang="en-US" altLang="zh-CN" dirty="0"/>
              <a:t>&lt;</a:t>
            </a:r>
          </a:p>
          <a:p>
            <a:pPr marL="685800" lvl="1" indent="-228600">
              <a:buFont typeface="+mj-lt"/>
              <a:buAutoNum type="arabicPeriod"/>
            </a:pPr>
            <a:r>
              <a:rPr lang="en-US" altLang="zh-CN" dirty="0" err="1"/>
              <a:t>unordered_map</a:t>
            </a:r>
            <a:r>
              <a:rPr lang="zh-CN" altLang="en-US" dirty="0"/>
              <a:t>：占用内存相对多，</a:t>
            </a:r>
            <a:r>
              <a:rPr lang="en-US" altLang="zh-CN" dirty="0"/>
              <a:t>insert</a:t>
            </a:r>
            <a:r>
              <a:rPr lang="zh-CN" altLang="en-US" dirty="0"/>
              <a:t> </a:t>
            </a:r>
            <a:r>
              <a:rPr lang="en-US" altLang="zh-CN" dirty="0"/>
              <a:t>best O(1), worst O(N), find best O(1), worst O(N)</a:t>
            </a:r>
            <a:r>
              <a:rPr lang="zh-CN" altLang="en-US" dirty="0"/>
              <a:t>，取决于</a:t>
            </a:r>
            <a:r>
              <a:rPr lang="en-US" altLang="zh-CN" dirty="0"/>
              <a:t>hash</a:t>
            </a:r>
            <a:r>
              <a:rPr lang="zh-CN" altLang="en-US" dirty="0"/>
              <a:t>函数的实现优良与否，要求</a:t>
            </a:r>
            <a:r>
              <a:rPr lang="en-US" altLang="zh-CN" dirty="0"/>
              <a:t>Key</a:t>
            </a:r>
            <a:r>
              <a:rPr lang="zh-CN" altLang="en-US" dirty="0"/>
              <a:t>类型提供</a:t>
            </a:r>
            <a:r>
              <a:rPr lang="en-US" altLang="zh-CN" dirty="0"/>
              <a:t>hash</a:t>
            </a:r>
            <a:r>
              <a:rPr lang="zh-CN" altLang="en-US" dirty="0"/>
              <a:t>计算支持，以及</a:t>
            </a:r>
            <a:r>
              <a:rPr lang="en-US" altLang="zh-CN" dirty="0"/>
              <a:t>operator</a:t>
            </a:r>
            <a:r>
              <a:rPr lang="zh-CN" altLang="en-US" dirty="0"/>
              <a:t> </a:t>
            </a:r>
            <a:r>
              <a:rPr lang="en-US" altLang="zh-CN" dirty="0"/>
              <a:t>==</a:t>
            </a:r>
          </a:p>
          <a:p>
            <a:pPr marL="685800" lvl="1" indent="-228600">
              <a:buFont typeface="+mj-lt"/>
              <a:buAutoNum type="arabicPeriod"/>
            </a:pPr>
            <a:r>
              <a:rPr lang="zh-CN" altLang="en-US" dirty="0"/>
              <a:t>根据性能测试，当元素较少（至少小于</a:t>
            </a:r>
            <a:r>
              <a:rPr lang="en-US" altLang="zh-CN" dirty="0"/>
              <a:t>10</a:t>
            </a:r>
            <a:r>
              <a:rPr lang="zh-CN" altLang="en-US" dirty="0"/>
              <a:t>万）的时候</a:t>
            </a:r>
            <a:r>
              <a:rPr lang="en-US" altLang="zh-CN" dirty="0"/>
              <a:t>map</a:t>
            </a:r>
            <a:r>
              <a:rPr lang="zh-CN" altLang="en-US" dirty="0"/>
              <a:t>和</a:t>
            </a:r>
            <a:r>
              <a:rPr lang="en-US" altLang="zh-CN" dirty="0" err="1"/>
              <a:t>unordered_map</a:t>
            </a:r>
            <a:r>
              <a:rPr lang="zh-CN" altLang="en-US" dirty="0"/>
              <a:t>的插入及查询操作性能相差无几（插入十几毫秒，查询几十纳秒）</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a:t>观察工厂类的使用场景，发现对于容器的访问需求是查询为主，修改为辅，另一个重要特性是可以划分为明确的设置和查找阶段</a:t>
            </a:r>
            <a:endParaRPr lang="en-US" altLang="zh-CN" dirty="0"/>
          </a:p>
          <a:p>
            <a:pPr marL="228600" lvl="0" indent="-228600">
              <a:buFont typeface="+mj-lt"/>
              <a:buAutoNum type="arabicPeriod"/>
            </a:pPr>
            <a:r>
              <a:rPr lang="en-US" altLang="zh-CN" dirty="0"/>
              <a:t>sorted vector</a:t>
            </a:r>
            <a:r>
              <a:rPr lang="zh-CN" altLang="en-US" dirty="0"/>
              <a:t> </a:t>
            </a:r>
            <a:r>
              <a:rPr lang="en-US" altLang="zh-CN" dirty="0"/>
              <a:t>insert</a:t>
            </a:r>
            <a:r>
              <a:rPr lang="zh-CN" altLang="en-US" dirty="0"/>
              <a:t> </a:t>
            </a:r>
            <a:r>
              <a:rPr lang="en-US" altLang="zh-CN" dirty="0"/>
              <a:t>O(N)</a:t>
            </a:r>
            <a:r>
              <a:rPr lang="zh-CN" altLang="en-US" dirty="0"/>
              <a:t>，</a:t>
            </a:r>
            <a:r>
              <a:rPr lang="en-US" altLang="zh-CN" dirty="0"/>
              <a:t>find</a:t>
            </a:r>
            <a:r>
              <a:rPr lang="zh-CN" altLang="en-US" dirty="0"/>
              <a:t> </a:t>
            </a:r>
            <a:r>
              <a:rPr lang="en-US" altLang="zh-CN" dirty="0"/>
              <a:t>O(</a:t>
            </a:r>
            <a:r>
              <a:rPr lang="en-US" altLang="zh-CN" dirty="0" err="1"/>
              <a:t>logN</a:t>
            </a:r>
            <a:r>
              <a:rPr lang="en-US" altLang="zh-CN" dirty="0"/>
              <a:t>)</a:t>
            </a:r>
            <a:r>
              <a:rPr lang="zh-CN" altLang="en-US" dirty="0"/>
              <a:t> </a:t>
            </a:r>
            <a:r>
              <a:rPr lang="en-US" altLang="zh-CN" dirty="0"/>
              <a:t>–</a:t>
            </a:r>
            <a:r>
              <a:rPr lang="zh-CN" altLang="en-US" dirty="0"/>
              <a:t> </a:t>
            </a:r>
            <a:r>
              <a:rPr lang="en-US" altLang="zh-CN" dirty="0" err="1"/>
              <a:t>lower_bound</a:t>
            </a:r>
            <a:r>
              <a:rPr lang="zh-CN" altLang="en-US" dirty="0"/>
              <a:t>二分法</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16</a:t>
            </a:fld>
            <a:endParaRPr lang="en-US"/>
          </a:p>
        </p:txBody>
      </p:sp>
    </p:spTree>
    <p:extLst>
      <p:ext uri="{BB962C8B-B14F-4D97-AF65-F5344CB8AC3E}">
        <p14:creationId xmlns:p14="http://schemas.microsoft.com/office/powerpoint/2010/main" val="1901762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zh-CN" altLang="en-US" dirty="0"/>
              <a:t>注意</a:t>
            </a:r>
            <a:r>
              <a:rPr lang="en-US" altLang="zh-CN" dirty="0" err="1"/>
              <a:t>value_type</a:t>
            </a:r>
            <a:r>
              <a:rPr lang="zh-CN" altLang="en-US" dirty="0"/>
              <a:t>是</a:t>
            </a:r>
            <a:r>
              <a:rPr lang="en-US" altLang="zh-CN" dirty="0"/>
              <a:t>pair&lt;Key, T&gt;</a:t>
            </a:r>
            <a:r>
              <a:rPr lang="zh-CN" altLang="en-US" dirty="0"/>
              <a:t>而非标准</a:t>
            </a:r>
            <a:r>
              <a:rPr lang="en-US" altLang="zh-CN" dirty="0"/>
              <a:t>map</a:t>
            </a:r>
            <a:r>
              <a:rPr lang="zh-CN" altLang="en-US" dirty="0"/>
              <a:t>的</a:t>
            </a:r>
            <a:r>
              <a:rPr lang="en-US" altLang="zh-CN" dirty="0"/>
              <a:t>pair&lt;const Key, T&gt;</a:t>
            </a:r>
          </a:p>
          <a:p>
            <a:pPr marL="228600" indent="-228600">
              <a:buFont typeface="+mj-lt"/>
              <a:buAutoNum type="arabicPeriod"/>
            </a:pPr>
            <a:r>
              <a:rPr lang="zh-CN" altLang="en-US" dirty="0"/>
              <a:t>这里用了组合的实现方式，其实还可以使用继承的方式来实现</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17</a:t>
            </a:fld>
            <a:endParaRPr lang="en-US"/>
          </a:p>
        </p:txBody>
      </p:sp>
    </p:spTree>
    <p:extLst>
      <p:ext uri="{BB962C8B-B14F-4D97-AF65-F5344CB8AC3E}">
        <p14:creationId xmlns:p14="http://schemas.microsoft.com/office/powerpoint/2010/main" val="1930648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18</a:t>
            </a:fld>
            <a:endParaRPr lang="en-US"/>
          </a:p>
        </p:txBody>
      </p:sp>
    </p:spTree>
    <p:extLst>
      <p:ext uri="{BB962C8B-B14F-4D97-AF65-F5344CB8AC3E}">
        <p14:creationId xmlns:p14="http://schemas.microsoft.com/office/powerpoint/2010/main" val="82042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altLang="zh-CN" dirty="0" err="1"/>
              <a:t>lower_bound</a:t>
            </a:r>
            <a:r>
              <a:rPr lang="zh-CN" altLang="en-US" dirty="0"/>
              <a:t>返回排序序列中不小于</a:t>
            </a:r>
            <a:r>
              <a:rPr lang="en-US" altLang="zh-CN" dirty="0"/>
              <a:t>value</a:t>
            </a:r>
            <a:r>
              <a:rPr lang="zh-CN" altLang="en-US" dirty="0"/>
              <a:t>的第一个元素的位置，如果存在的这样的元素的话</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19</a:t>
            </a:fld>
            <a:endParaRPr lang="en-US"/>
          </a:p>
        </p:txBody>
      </p:sp>
    </p:spTree>
    <p:extLst>
      <p:ext uri="{BB962C8B-B14F-4D97-AF65-F5344CB8AC3E}">
        <p14:creationId xmlns:p14="http://schemas.microsoft.com/office/powerpoint/2010/main" val="428405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BC93C04-C01C-5041-AF22-7AEE2E04B5AB}" type="slidenum">
              <a:rPr lang="en-US" smtClean="0"/>
              <a:t>2</a:t>
            </a:fld>
            <a:endParaRPr lang="en-US"/>
          </a:p>
        </p:txBody>
      </p:sp>
    </p:spTree>
    <p:extLst>
      <p:ext uri="{BB962C8B-B14F-4D97-AF65-F5344CB8AC3E}">
        <p14:creationId xmlns:p14="http://schemas.microsoft.com/office/powerpoint/2010/main" val="1068496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20</a:t>
            </a:fld>
            <a:endParaRPr lang="en-US"/>
          </a:p>
        </p:txBody>
      </p:sp>
    </p:spTree>
    <p:extLst>
      <p:ext uri="{BB962C8B-B14F-4D97-AF65-F5344CB8AC3E}">
        <p14:creationId xmlns:p14="http://schemas.microsoft.com/office/powerpoint/2010/main" val="2966094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altLang="zh-CN" dirty="0"/>
              <a:t>100</a:t>
            </a:r>
            <a:r>
              <a:rPr lang="zh-CN" altLang="en-US" dirty="0"/>
              <a:t>个</a:t>
            </a:r>
            <a:r>
              <a:rPr lang="en-US" altLang="zh-CN" dirty="0"/>
              <a:t>pair&lt;uint32_t, uint32_t&gt;</a:t>
            </a:r>
            <a:r>
              <a:rPr lang="zh-CN" altLang="en-US" dirty="0"/>
              <a:t>，每个元素各不相同，以随机顺序插入容器，以另一个随机顺序全部查找一遍</a:t>
            </a:r>
            <a:endParaRPr lang="en-US" altLang="zh-CN" dirty="0"/>
          </a:p>
          <a:p>
            <a:pPr marL="228600" indent="-228600">
              <a:buFont typeface="+mj-lt"/>
              <a:buAutoNum type="arabicPeriod"/>
            </a:pPr>
            <a:r>
              <a:rPr lang="zh-CN" altLang="en-US" dirty="0"/>
              <a:t>执行</a:t>
            </a:r>
            <a:r>
              <a:rPr lang="en-US" altLang="zh-CN" dirty="0"/>
              <a:t>100</a:t>
            </a:r>
            <a:r>
              <a:rPr lang="zh-CN" altLang="en-US" dirty="0"/>
              <a:t>次测试后的用时范围，在</a:t>
            </a:r>
            <a:r>
              <a:rPr lang="en-US" altLang="zh-CN" dirty="0"/>
              <a:t>100</a:t>
            </a:r>
            <a:r>
              <a:rPr lang="zh-CN" altLang="en-US" dirty="0"/>
              <a:t>个元素规模的情况下，插入效率差不多，查询则是标准容器远胜于</a:t>
            </a:r>
            <a:r>
              <a:rPr lang="en-US" altLang="zh-CN" dirty="0"/>
              <a:t>vector</a:t>
            </a:r>
          </a:p>
          <a:p>
            <a:pPr marL="228600" indent="-228600">
              <a:buFont typeface="+mj-lt"/>
              <a:buAutoNum type="arabicPeriod"/>
            </a:pPr>
            <a:r>
              <a:rPr lang="en-US" altLang="zh-CN" dirty="0"/>
              <a:t>vector</a:t>
            </a:r>
            <a:r>
              <a:rPr lang="zh-CN" altLang="en-US" dirty="0"/>
              <a:t>的主要优势在于遍历非常快（虽然工厂方法不需要遍历），另一个主要优势是内存占用的</a:t>
            </a:r>
            <a:r>
              <a:rPr lang="en-US" altLang="zh-CN" dirty="0"/>
              <a:t>overhead</a:t>
            </a:r>
            <a:r>
              <a:rPr lang="zh-CN" altLang="en-US" dirty="0"/>
              <a:t>很少</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21</a:t>
            </a:fld>
            <a:endParaRPr lang="en-US"/>
          </a:p>
        </p:txBody>
      </p:sp>
    </p:spTree>
    <p:extLst>
      <p:ext uri="{BB962C8B-B14F-4D97-AF65-F5344CB8AC3E}">
        <p14:creationId xmlns:p14="http://schemas.microsoft.com/office/powerpoint/2010/main" val="4171928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至此我们看到了关于</a:t>
            </a:r>
            <a:r>
              <a:rPr lang="en-US" altLang="zh-CN" dirty="0"/>
              <a:t>factory method</a:t>
            </a:r>
            <a:r>
              <a:rPr lang="zh-CN" altLang="en-US" dirty="0"/>
              <a:t>实现的各种可能性，其中可以概括为以下几个方面的问题：</a:t>
            </a:r>
            <a:endParaRPr lang="en-US" altLang="zh-CN" dirty="0"/>
          </a:p>
          <a:p>
            <a:pPr marL="685800" lvl="1" indent="-228600">
              <a:buAutoNum type="arabicPeriod"/>
            </a:pPr>
            <a:r>
              <a:rPr lang="zh-CN" altLang="en-US" dirty="0"/>
              <a:t>左边一列</a:t>
            </a:r>
            <a:r>
              <a:rPr lang="en-US" altLang="zh-CN" dirty="0" err="1"/>
              <a:t>api</a:t>
            </a:r>
            <a:r>
              <a:rPr lang="zh-CN" altLang="en-US" dirty="0"/>
              <a:t>层面</a:t>
            </a:r>
            <a:endParaRPr lang="en-US" altLang="zh-CN" dirty="0"/>
          </a:p>
          <a:p>
            <a:pPr marL="1143000" lvl="2" indent="-228600">
              <a:buAutoNum type="arabicPeriod"/>
            </a:pPr>
            <a:r>
              <a:rPr lang="zh-CN" altLang="en-US" dirty="0"/>
              <a:t>工厂生产的产品的所有权如何转移（排他指针、原生指针）</a:t>
            </a:r>
            <a:endParaRPr lang="en-US" altLang="zh-CN" dirty="0"/>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产品类型标示符的类型（枚举）</a:t>
            </a:r>
            <a:endParaRPr lang="en-US" altLang="zh-CN" dirty="0"/>
          </a:p>
          <a:p>
            <a:pPr marL="685800" lvl="1" indent="-228600">
              <a:buAutoNum type="arabicPeriod"/>
            </a:pPr>
            <a:r>
              <a:rPr lang="zh-CN" altLang="en-US" dirty="0"/>
              <a:t>右边一列实现层面</a:t>
            </a:r>
            <a:endParaRPr lang="en-US" altLang="zh-CN" dirty="0"/>
          </a:p>
          <a:p>
            <a:pPr marL="1143000" lvl="2" indent="-228600">
              <a:buAutoNum type="arabicPeriod"/>
            </a:pPr>
            <a:r>
              <a:rPr lang="zh-CN" altLang="en-CN" dirty="0"/>
              <a:t>产品</a:t>
            </a:r>
            <a:r>
              <a:rPr lang="zh-CN" altLang="en-US" dirty="0"/>
              <a:t>创建器的类型（自由函数、成员函数、函数对象）</a:t>
            </a:r>
            <a:endParaRPr lang="en-US" altLang="zh-CN" dirty="0"/>
          </a:p>
          <a:p>
            <a:pPr marL="1143000" lvl="2" indent="-228600">
              <a:buAutoNum type="arabicPeriod"/>
            </a:pPr>
            <a:r>
              <a:rPr lang="zh-CN" altLang="en-CN" dirty="0"/>
              <a:t>关联</a:t>
            </a:r>
            <a:r>
              <a:rPr lang="zh-CN" altLang="en-US" dirty="0"/>
              <a:t>型容器的类型（</a:t>
            </a:r>
            <a:r>
              <a:rPr lang="en-US" altLang="zh-CN" dirty="0"/>
              <a:t>map</a:t>
            </a:r>
            <a:r>
              <a:rPr lang="zh-CN" altLang="en-US" dirty="0"/>
              <a:t>、</a:t>
            </a:r>
            <a:r>
              <a:rPr lang="en-US" altLang="zh-CN" dirty="0"/>
              <a:t>unordered map</a:t>
            </a:r>
            <a:r>
              <a:rPr lang="zh-CN" altLang="en-US" dirty="0"/>
              <a:t>、元素是</a:t>
            </a:r>
            <a:r>
              <a:rPr lang="zh-CN" altLang="en-CN" dirty="0"/>
              <a:t>键值对</a:t>
            </a:r>
            <a:r>
              <a:rPr lang="zh-CN" altLang="en-US" dirty="0"/>
              <a:t>的</a:t>
            </a:r>
            <a:r>
              <a:rPr lang="en-US" altLang="zh-CN" dirty="0"/>
              <a:t>sorted</a:t>
            </a:r>
            <a:r>
              <a:rPr lang="zh-CN" altLang="en-US" dirty="0"/>
              <a:t> </a:t>
            </a:r>
            <a:r>
              <a:rPr lang="en-US" altLang="zh-CN" dirty="0"/>
              <a:t>vector</a:t>
            </a:r>
            <a:r>
              <a:rPr lang="zh-CN" altLang="en-US" dirty="0"/>
              <a:t>）</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为何要泛化：因为托尔斯泰说过“幸福的家庭总是相似的，而不幸的家庭则各有各的不幸”，泛化就是将这种“幸福家庭”的模式抽取出来，变成可复制的成功案例，从而避免各种不幸的发生</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22</a:t>
            </a:fld>
            <a:endParaRPr lang="en-US"/>
          </a:p>
        </p:txBody>
      </p:sp>
    </p:spTree>
    <p:extLst>
      <p:ext uri="{BB962C8B-B14F-4D97-AF65-F5344CB8AC3E}">
        <p14:creationId xmlns:p14="http://schemas.microsoft.com/office/powerpoint/2010/main" val="3824265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需要对</a:t>
            </a:r>
            <a:r>
              <a:rPr lang="en-US" altLang="zh-CN" dirty="0"/>
              <a:t>factory</a:t>
            </a:r>
            <a:r>
              <a:rPr lang="zh-CN" altLang="en-US" dirty="0"/>
              <a:t>接口做一些改动，增加两个内部类型</a:t>
            </a:r>
            <a:r>
              <a:rPr lang="en-US" altLang="zh-CN" dirty="0"/>
              <a:t>identifier</a:t>
            </a:r>
            <a:r>
              <a:rPr lang="zh-CN" altLang="en-US" dirty="0"/>
              <a:t>和</a:t>
            </a:r>
            <a:r>
              <a:rPr lang="en-US" altLang="zh-CN" dirty="0" err="1"/>
              <a:t>owner_type</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23</a:t>
            </a:fld>
            <a:endParaRPr lang="en-US"/>
          </a:p>
        </p:txBody>
      </p:sp>
    </p:spTree>
    <p:extLst>
      <p:ext uri="{BB962C8B-B14F-4D97-AF65-F5344CB8AC3E}">
        <p14:creationId xmlns:p14="http://schemas.microsoft.com/office/powerpoint/2010/main" val="3662308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梦想照进现实，成功得实现了理想中的可伸缩工厂</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24</a:t>
            </a:fld>
            <a:endParaRPr lang="en-US"/>
          </a:p>
        </p:txBody>
      </p:sp>
    </p:spTree>
    <p:extLst>
      <p:ext uri="{BB962C8B-B14F-4D97-AF65-F5344CB8AC3E}">
        <p14:creationId xmlns:p14="http://schemas.microsoft.com/office/powerpoint/2010/main" val="1908996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a:t>registered_</a:t>
            </a:r>
            <a:r>
              <a:rPr lang="zh-CN" altLang="en-US" dirty="0"/>
              <a:t>是模版中的静态成员变量，如果不使用的话会被优化调，便无法起到在程序启动时完成注册的作用了</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只需简单的读一下</a:t>
            </a:r>
            <a:r>
              <a:rPr lang="en-US" altLang="zh-CN" dirty="0"/>
              <a:t>registered_</a:t>
            </a:r>
            <a:r>
              <a:rPr lang="zh-CN" altLang="en-US" dirty="0"/>
              <a:t>，便能阻止其被移除，即便是最高级别的优化下</a:t>
            </a:r>
            <a:endParaRPr lang="en-US" altLang="zh-CN" dirty="0"/>
          </a:p>
          <a:p>
            <a:pPr marL="228600" indent="-228600">
              <a:buAutoNum type="arabicPeriod"/>
            </a:pPr>
            <a:r>
              <a:rPr lang="en-US" altLang="zh-CN" dirty="0"/>
              <a:t>volatile</a:t>
            </a:r>
            <a:r>
              <a:rPr lang="zh-CN" altLang="en-US" dirty="0"/>
              <a:t>关键字不能阻止编译器移除</a:t>
            </a:r>
            <a:r>
              <a:rPr lang="en-US" altLang="zh-CN" dirty="0"/>
              <a:t>registered_</a:t>
            </a:r>
          </a:p>
          <a:p>
            <a:pPr marL="228600" indent="-228600">
              <a:buAutoNum type="arabicPeriod"/>
            </a:pPr>
            <a:r>
              <a:rPr lang="zh-CN" altLang="en-US" dirty="0"/>
              <a:t>有些编译器有</a:t>
            </a:r>
            <a:r>
              <a:rPr lang="en-US" altLang="zh-CN" dirty="0"/>
              <a:t>__attribute__((unused))</a:t>
            </a:r>
            <a:r>
              <a:rPr lang="zh-CN" altLang="en-US" dirty="0"/>
              <a:t>也可以起到同样的作用，如</a:t>
            </a:r>
            <a:r>
              <a:rPr lang="en-US" altLang="zh-CN" dirty="0"/>
              <a:t>GNUC</a:t>
            </a:r>
          </a:p>
          <a:p>
            <a:pPr marL="228600" indent="-228600">
              <a:buAutoNum type="arabicPeriod"/>
            </a:pPr>
            <a:r>
              <a:rPr lang="zh-CN" altLang="en-US" dirty="0"/>
              <a:t>由于</a:t>
            </a:r>
            <a:r>
              <a:rPr lang="en-US" altLang="zh-CN" dirty="0"/>
              <a:t>registration_</a:t>
            </a:r>
            <a:r>
              <a:rPr lang="zh-CN" altLang="en-US" dirty="0"/>
              <a:t>和</a:t>
            </a:r>
            <a:r>
              <a:rPr lang="en-US" altLang="zh-CN" dirty="0"/>
              <a:t>registered_</a:t>
            </a:r>
            <a:r>
              <a:rPr lang="zh-CN" altLang="en-US" dirty="0"/>
              <a:t>都是全局静态变量，要注意不同翻译单元的初始化顺序问题。</a:t>
            </a:r>
            <a:endParaRPr lang="en-US" altLang="zh-CN" dirty="0"/>
          </a:p>
          <a:p>
            <a:pPr marL="228600" indent="-228600">
              <a:buAutoNum type="arabicPeriod"/>
            </a:pPr>
            <a:r>
              <a:rPr lang="zh-CN" altLang="en-US" dirty="0"/>
              <a:t>需要对</a:t>
            </a:r>
            <a:r>
              <a:rPr lang="en-US" altLang="zh-CN" dirty="0" err="1"/>
              <a:t>eProductId</a:t>
            </a:r>
            <a:r>
              <a:rPr lang="zh-CN" altLang="en-US" dirty="0"/>
              <a:t>做一些修改，使其成为旧式枚举类型，从而可以隐式转换成整型</a:t>
            </a:r>
            <a:endParaRPr lang="en-US" altLang="zh-CN" dirty="0"/>
          </a:p>
          <a:p>
            <a:pPr marL="228600" indent="-228600">
              <a:buAutoNum type="arabicPeriod"/>
            </a:pPr>
            <a:r>
              <a:rPr lang="en-US" altLang="zh-CN" dirty="0"/>
              <a:t>Id</a:t>
            </a:r>
            <a:r>
              <a:rPr lang="zh-CN" altLang="en-US" dirty="0"/>
              <a:t>用</a:t>
            </a:r>
            <a:r>
              <a:rPr lang="en-US" altLang="zh-CN" dirty="0" err="1"/>
              <a:t>static_cast</a:t>
            </a:r>
            <a:r>
              <a:rPr lang="zh-CN" altLang="en-US" dirty="0"/>
              <a:t>转一下使得</a:t>
            </a:r>
            <a:r>
              <a:rPr lang="en-US" altLang="zh-CN" dirty="0"/>
              <a:t>id</a:t>
            </a:r>
            <a:r>
              <a:rPr lang="zh-CN" altLang="en-US" dirty="0"/>
              <a:t>作为一个字面量可以被绑定到常量</a:t>
            </a:r>
            <a:r>
              <a:rPr lang="zh-CN" altLang="en-CN" dirty="0"/>
              <a:t>左值</a:t>
            </a:r>
            <a:r>
              <a:rPr lang="zh-CN" altLang="en-US" dirty="0"/>
              <a:t>引用上</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25</a:t>
            </a:fld>
            <a:endParaRPr lang="en-US"/>
          </a:p>
        </p:txBody>
      </p:sp>
    </p:spTree>
    <p:extLst>
      <p:ext uri="{BB962C8B-B14F-4D97-AF65-F5344CB8AC3E}">
        <p14:creationId xmlns:p14="http://schemas.microsoft.com/office/powerpoint/2010/main" val="2380731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26</a:t>
            </a:fld>
            <a:endParaRPr lang="en-US"/>
          </a:p>
        </p:txBody>
      </p:sp>
    </p:spTree>
    <p:extLst>
      <p:ext uri="{BB962C8B-B14F-4D97-AF65-F5344CB8AC3E}">
        <p14:creationId xmlns:p14="http://schemas.microsoft.com/office/powerpoint/2010/main" val="31245655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27</a:t>
            </a:fld>
            <a:endParaRPr lang="en-US"/>
          </a:p>
        </p:txBody>
      </p:sp>
    </p:spTree>
    <p:extLst>
      <p:ext uri="{BB962C8B-B14F-4D97-AF65-F5344CB8AC3E}">
        <p14:creationId xmlns:p14="http://schemas.microsoft.com/office/powerpoint/2010/main" val="1813706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实例是以</a:t>
            </a:r>
            <a:r>
              <a:rPr lang="en-US" altLang="zh-CN" dirty="0"/>
              <a:t>TEST</a:t>
            </a:r>
            <a:r>
              <a:rPr lang="zh-CN" altLang="en-US" dirty="0"/>
              <a:t>及</a:t>
            </a:r>
            <a:r>
              <a:rPr lang="en-US" altLang="zh-CN" dirty="0"/>
              <a:t>TEST_F</a:t>
            </a:r>
            <a:r>
              <a:rPr lang="zh-CN" altLang="en-US" dirty="0"/>
              <a:t>方式注册的</a:t>
            </a:r>
            <a:r>
              <a:rPr lang="en-US" altLang="zh-CN" dirty="0"/>
              <a:t>test</a:t>
            </a:r>
            <a:r>
              <a:rPr lang="zh-CN" altLang="en-US" dirty="0"/>
              <a:t> </a:t>
            </a:r>
            <a:r>
              <a:rPr lang="en-US" altLang="zh-CN" dirty="0"/>
              <a:t>case</a:t>
            </a:r>
          </a:p>
          <a:p>
            <a:pPr marL="228600" indent="-228600">
              <a:buAutoNum type="arabicPeriod"/>
            </a:pPr>
            <a:r>
              <a:rPr lang="zh-CN" altLang="en-US" dirty="0"/>
              <a:t>带有测试参数的</a:t>
            </a:r>
            <a:r>
              <a:rPr lang="en-US" altLang="zh-CN" dirty="0"/>
              <a:t>TEST_P</a:t>
            </a:r>
            <a:r>
              <a:rPr lang="zh-CN" altLang="en-US" dirty="0"/>
              <a:t>方式的注册更加复杂一些，</a:t>
            </a:r>
            <a:r>
              <a:rPr lang="en-US" altLang="zh-CN" dirty="0" err="1"/>
              <a:t>TestFactoryBase</a:t>
            </a:r>
            <a:r>
              <a:rPr lang="zh-CN" altLang="en-US" dirty="0"/>
              <a:t>的实例不是简单的</a:t>
            </a:r>
            <a:r>
              <a:rPr lang="en-US" altLang="zh-CN" dirty="0"/>
              <a:t>new</a:t>
            </a:r>
            <a:r>
              <a:rPr lang="zh-CN" altLang="en-US" dirty="0"/>
              <a:t>出来的，而是由一个更高阶的工厂（</a:t>
            </a:r>
            <a:r>
              <a:rPr lang="en-US" altLang="zh-CN" dirty="0" err="1"/>
              <a:t>TestMetaFactory</a:t>
            </a:r>
            <a:r>
              <a:rPr lang="zh-CN" altLang="en-US" dirty="0"/>
              <a:t>）生成的</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同样是在初始化</a:t>
            </a:r>
            <a:r>
              <a:rPr lang="en-US" altLang="zh-CN" dirty="0"/>
              <a:t>test</a:t>
            </a:r>
            <a:r>
              <a:rPr lang="zh-CN" altLang="en-US" dirty="0"/>
              <a:t> </a:t>
            </a:r>
            <a:r>
              <a:rPr lang="en-US" altLang="zh-CN" dirty="0"/>
              <a:t>class</a:t>
            </a:r>
            <a:r>
              <a:rPr lang="zh-CN" altLang="en-US" dirty="0"/>
              <a:t>的静态成员变量时，将测试用例信息注册到</a:t>
            </a:r>
            <a:r>
              <a:rPr lang="en-US" altLang="zh-CN" dirty="0" err="1"/>
              <a:t>UnitTestImpl</a:t>
            </a:r>
            <a:r>
              <a:rPr lang="zh-CN" altLang="en-US" dirty="0"/>
              <a:t>的另一个内部容器里</a:t>
            </a:r>
            <a:r>
              <a:rPr lang="en-US" altLang="zh-CN" dirty="0"/>
              <a:t>vector&lt;</a:t>
            </a:r>
            <a:r>
              <a:rPr lang="en-US" sz="1200" b="0" kern="1200" dirty="0" err="1">
                <a:solidFill>
                  <a:schemeClr val="tx1"/>
                </a:solidFill>
                <a:effectLst/>
                <a:latin typeface="+mn-lt"/>
                <a:ea typeface="+mn-ea"/>
                <a:cs typeface="+mn-cs"/>
              </a:rPr>
              <a:t>ParameterizedTestCaseInfoBase</a:t>
            </a:r>
            <a:r>
              <a:rPr lang="en-US" altLang="zh-CN" dirty="0"/>
              <a:t>*&gt;</a:t>
            </a:r>
          </a:p>
        </p:txBody>
      </p:sp>
      <p:sp>
        <p:nvSpPr>
          <p:cNvPr id="4" name="Slide Number Placeholder 3"/>
          <p:cNvSpPr>
            <a:spLocks noGrp="1"/>
          </p:cNvSpPr>
          <p:nvPr>
            <p:ph type="sldNum" sz="quarter" idx="5"/>
          </p:nvPr>
        </p:nvSpPr>
        <p:spPr/>
        <p:txBody>
          <a:bodyPr/>
          <a:lstStyle/>
          <a:p>
            <a:fld id="{BBC93C04-C01C-5041-AF22-7AEE2E04B5AB}" type="slidenum">
              <a:rPr lang="en-US" smtClean="0"/>
              <a:t>28</a:t>
            </a:fld>
            <a:endParaRPr lang="en-US"/>
          </a:p>
        </p:txBody>
      </p:sp>
    </p:spTree>
    <p:extLst>
      <p:ext uri="{BB962C8B-B14F-4D97-AF65-F5344CB8AC3E}">
        <p14:creationId xmlns:p14="http://schemas.microsoft.com/office/powerpoint/2010/main" val="3173390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29</a:t>
            </a:fld>
            <a:endParaRPr lang="en-US"/>
          </a:p>
        </p:txBody>
      </p:sp>
    </p:spTree>
    <p:extLst>
      <p:ext uri="{BB962C8B-B14F-4D97-AF65-F5344CB8AC3E}">
        <p14:creationId xmlns:p14="http://schemas.microsoft.com/office/powerpoint/2010/main" val="1062957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zh-CN" altLang="en-US" dirty="0"/>
              <a:t>面向对象程序中如何</a:t>
            </a:r>
            <a:r>
              <a:rPr lang="zh-CN" altLang="en-CN" dirty="0"/>
              <a:t>多态</a:t>
            </a:r>
            <a:r>
              <a:rPr lang="zh-CN" altLang="en-US" dirty="0"/>
              <a:t>得创建对象？</a:t>
            </a:r>
            <a:endParaRPr lang="en-US" dirty="0"/>
          </a:p>
          <a:p>
            <a:pPr marL="228600" indent="-228600">
              <a:buFont typeface="+mj-lt"/>
              <a:buAutoNum type="arabicPeriod"/>
            </a:pPr>
            <a:r>
              <a:rPr lang="en-US" dirty="0"/>
              <a:t>class</a:t>
            </a:r>
            <a:r>
              <a:rPr lang="zh-CN" altLang="en-US" dirty="0"/>
              <a:t>是由程序员产生的静态信息，无法在执行期产生类，</a:t>
            </a:r>
            <a:r>
              <a:rPr lang="en-US" altLang="zh-CN" dirty="0"/>
              <a:t>Derived</a:t>
            </a:r>
            <a:r>
              <a:rPr lang="zh-CN" altLang="en-US" dirty="0"/>
              <a:t>是一个类名，代表一个类型</a:t>
            </a:r>
            <a:endParaRPr lang="en-US" altLang="zh-CN" dirty="0"/>
          </a:p>
          <a:p>
            <a:pPr marL="228600" indent="-228600">
              <a:buFont typeface="+mj-lt"/>
              <a:buAutoNum type="arabicPeriod"/>
            </a:pPr>
            <a:r>
              <a:rPr lang="en-US" altLang="zh-CN" dirty="0"/>
              <a:t>object</a:t>
            </a:r>
            <a:r>
              <a:rPr lang="zh-CN" altLang="en-US" dirty="0"/>
              <a:t>是由程序产生的动态信息，无法在编译期产生对象，</a:t>
            </a:r>
            <a:r>
              <a:rPr lang="en-US" altLang="zh-CN" dirty="0"/>
              <a:t>object</a:t>
            </a:r>
            <a:r>
              <a:rPr lang="zh-CN" altLang="en-US" dirty="0"/>
              <a:t>是一个对象，代表一个值</a:t>
            </a:r>
            <a:endParaRPr lang="en-US" altLang="zh-CN" dirty="0"/>
          </a:p>
          <a:p>
            <a:pPr marL="228600" indent="-228600">
              <a:buFont typeface="+mj-lt"/>
              <a:buAutoNum type="arabicPeriod"/>
            </a:pPr>
            <a:r>
              <a:rPr lang="zh-CN" altLang="en-US" dirty="0"/>
              <a:t>动态类型语言中</a:t>
            </a:r>
            <a:r>
              <a:rPr lang="en-US" altLang="zh-CN" dirty="0"/>
              <a:t>class</a:t>
            </a:r>
            <a:r>
              <a:rPr lang="zh-CN" altLang="en-US" dirty="0"/>
              <a:t>本身是个</a:t>
            </a:r>
            <a:r>
              <a:rPr lang="en-US" altLang="zh-CN" dirty="0"/>
              <a:t>object</a:t>
            </a:r>
            <a:r>
              <a:rPr lang="zh-CN" altLang="en-US" dirty="0"/>
              <a:t>，具有</a:t>
            </a:r>
            <a:r>
              <a:rPr lang="en-US" altLang="zh-CN" dirty="0"/>
              <a:t>first</a:t>
            </a:r>
            <a:r>
              <a:rPr lang="zh-CN" altLang="en-US" dirty="0"/>
              <a:t> </a:t>
            </a:r>
            <a:r>
              <a:rPr lang="en-US" altLang="zh-CN" dirty="0"/>
              <a:t>class</a:t>
            </a:r>
            <a:r>
              <a:rPr lang="zh-CN" altLang="en-US" dirty="0"/>
              <a:t>状态，可以拷贝、保存和传递，进而可以在运行期动态得产生对象</a:t>
            </a:r>
            <a:endParaRPr lang="en-US" altLang="zh-CN" dirty="0"/>
          </a:p>
          <a:p>
            <a:pPr marL="228600" indent="-228600">
              <a:buFont typeface="+mj-lt"/>
              <a:buAutoNum type="arabicPeriod"/>
            </a:pPr>
            <a:r>
              <a:rPr lang="en-US" altLang="zh-CN" dirty="0"/>
              <a:t>C++</a:t>
            </a:r>
            <a:r>
              <a:rPr lang="zh-CN" altLang="en-US" dirty="0"/>
              <a:t>是静态类型语言，</a:t>
            </a:r>
            <a:r>
              <a:rPr lang="en-US" altLang="zh-CN" dirty="0"/>
              <a:t>type</a:t>
            </a:r>
            <a:r>
              <a:rPr lang="zh-CN" altLang="en-US" dirty="0"/>
              <a:t>和</a:t>
            </a:r>
            <a:r>
              <a:rPr lang="en-US" altLang="zh-CN" dirty="0"/>
              <a:t>value</a:t>
            </a:r>
            <a:r>
              <a:rPr lang="zh-CN" altLang="en-US" dirty="0"/>
              <a:t>之间存在</a:t>
            </a:r>
            <a:r>
              <a:rPr lang="en-US" altLang="zh-CN" dirty="0"/>
              <a:t>gap</a:t>
            </a:r>
            <a:r>
              <a:rPr lang="zh-CN" altLang="en-US" dirty="0"/>
              <a:t>，想要</a:t>
            </a:r>
            <a:r>
              <a:rPr lang="zh-CN" altLang="en-CN" dirty="0"/>
              <a:t>动态得</a:t>
            </a:r>
            <a:r>
              <a:rPr lang="zh-CN" altLang="en-US" dirty="0"/>
              <a:t>创建对象需要“</a:t>
            </a:r>
            <a:r>
              <a:rPr lang="en-US" altLang="zh-CN" dirty="0"/>
              <a:t>object-type-object</a:t>
            </a:r>
            <a:r>
              <a:rPr lang="zh-CN" altLang="en-US" dirty="0"/>
              <a:t>”的交易</a:t>
            </a:r>
            <a:endParaRPr lang="en-US" altLang="zh-CN" dirty="0"/>
          </a:p>
          <a:p>
            <a:pPr marL="228600" indent="-228600">
              <a:buFont typeface="+mj-lt"/>
              <a:buAutoNum type="arabicPeriod"/>
            </a:pPr>
            <a:r>
              <a:rPr lang="zh-CN" altLang="en-US" dirty="0"/>
              <a:t>第一个</a:t>
            </a:r>
            <a:r>
              <a:rPr lang="en-US" altLang="zh-CN" dirty="0"/>
              <a:t>object</a:t>
            </a:r>
            <a:r>
              <a:rPr lang="zh-CN" altLang="en-US" dirty="0"/>
              <a:t>代表了类型标识符，</a:t>
            </a:r>
            <a:r>
              <a:rPr lang="zh-CN" altLang="en-CN" dirty="0"/>
              <a:t>标</a:t>
            </a:r>
            <a:r>
              <a:rPr lang="zh-CN" altLang="en-US" dirty="0"/>
              <a:t>识了</a:t>
            </a:r>
            <a:r>
              <a:rPr lang="en-US" altLang="zh-CN" dirty="0"/>
              <a:t>type</a:t>
            </a:r>
            <a:r>
              <a:rPr lang="zh-CN" altLang="en-US" dirty="0"/>
              <a:t>，第二个</a:t>
            </a:r>
            <a:r>
              <a:rPr lang="en-US" altLang="zh-CN" dirty="0"/>
              <a:t>object</a:t>
            </a:r>
            <a:r>
              <a:rPr lang="zh-CN" altLang="en-US" dirty="0"/>
              <a:t>代表</a:t>
            </a:r>
            <a:r>
              <a:rPr lang="en-US" altLang="zh-CN" dirty="0"/>
              <a:t>type</a:t>
            </a:r>
            <a:r>
              <a:rPr lang="zh-CN" altLang="en-US" dirty="0"/>
              <a:t>所对应的对象</a:t>
            </a:r>
            <a:endParaRPr lang="en-US" altLang="zh-CN" dirty="0"/>
          </a:p>
          <a:p>
            <a:pPr marL="228600" indent="-228600">
              <a:buFont typeface="+mj-lt"/>
              <a:buAutoNum type="arabicPeriod"/>
            </a:pPr>
            <a:r>
              <a:rPr lang="zh-CN" altLang="en-US" dirty="0"/>
              <a:t>工厂方法又名虚构造器</a:t>
            </a:r>
            <a:r>
              <a:rPr lang="en-US" altLang="zh-CN" dirty="0"/>
              <a:t>virtual constructor</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BBC93C04-C01C-5041-AF22-7AEE2E04B5AB}" type="slidenum">
              <a:rPr lang="en-US" smtClean="0"/>
              <a:t>3</a:t>
            </a:fld>
            <a:endParaRPr lang="en-US"/>
          </a:p>
        </p:txBody>
      </p:sp>
    </p:spTree>
    <p:extLst>
      <p:ext uri="{BB962C8B-B14F-4D97-AF65-F5344CB8AC3E}">
        <p14:creationId xmlns:p14="http://schemas.microsoft.com/office/powerpoint/2010/main" val="13159220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30</a:t>
            </a:fld>
            <a:endParaRPr lang="en-US"/>
          </a:p>
        </p:txBody>
      </p:sp>
    </p:spTree>
    <p:extLst>
      <p:ext uri="{BB962C8B-B14F-4D97-AF65-F5344CB8AC3E}">
        <p14:creationId xmlns:p14="http://schemas.microsoft.com/office/powerpoint/2010/main" val="7679487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31</a:t>
            </a:fld>
            <a:endParaRPr lang="en-US"/>
          </a:p>
        </p:txBody>
      </p:sp>
    </p:spTree>
    <p:extLst>
      <p:ext uri="{BB962C8B-B14F-4D97-AF65-F5344CB8AC3E}">
        <p14:creationId xmlns:p14="http://schemas.microsoft.com/office/powerpoint/2010/main" val="30039762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32</a:t>
            </a:fld>
            <a:endParaRPr lang="en-US"/>
          </a:p>
        </p:txBody>
      </p:sp>
    </p:spTree>
    <p:extLst>
      <p:ext uri="{BB962C8B-B14F-4D97-AF65-F5344CB8AC3E}">
        <p14:creationId xmlns:p14="http://schemas.microsoft.com/office/powerpoint/2010/main" val="3158338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err="1"/>
              <a:t>QMetaType</a:t>
            </a:r>
            <a:r>
              <a:rPr lang="zh-CN" altLang="en-US" dirty="0"/>
              <a:t>是一个类型系统，用于将用户自定义类型对象储存于</a:t>
            </a:r>
            <a:r>
              <a:rPr lang="en-US" altLang="zh-CN" dirty="0" err="1"/>
              <a:t>QVariant</a:t>
            </a:r>
            <a:r>
              <a:rPr lang="zh-CN" altLang="en-US" dirty="0"/>
              <a:t>以及异步信号槽的消息队列中。</a:t>
            </a:r>
            <a:endParaRPr lang="en-US" altLang="zh-CN" dirty="0"/>
          </a:p>
          <a:p>
            <a:pPr marL="228600" indent="-228600">
              <a:buAutoNum type="arabicPeriod"/>
            </a:pPr>
            <a:r>
              <a:rPr lang="zh-CN" altLang="en-US" dirty="0"/>
              <a:t>相较于</a:t>
            </a:r>
            <a:r>
              <a:rPr lang="en-US" altLang="zh-CN" dirty="0"/>
              <a:t>google test</a:t>
            </a:r>
            <a:r>
              <a:rPr lang="zh-CN" altLang="en-US" dirty="0"/>
              <a:t>，它的对象创建方法更加的泛化，因为用户自定义类型并不都继承自同一个</a:t>
            </a:r>
            <a:r>
              <a:rPr lang="zh-CN" altLang="en-CN" dirty="0"/>
              <a:t>父类</a:t>
            </a:r>
            <a:r>
              <a:rPr lang="zh-CN" altLang="en-US" dirty="0"/>
              <a:t>，所以无法给出一个统一的工厂方法其返回的对象类型是一个确定的类型。</a:t>
            </a:r>
            <a:endParaRPr lang="en-US" altLang="zh-CN" dirty="0"/>
          </a:p>
          <a:p>
            <a:pPr marL="228600" indent="-228600">
              <a:buAutoNum type="arabicPeriod"/>
            </a:pPr>
            <a:r>
              <a:rPr lang="zh-CN" altLang="en-US" dirty="0"/>
              <a:t>泛化之后的工厂其实就是</a:t>
            </a:r>
            <a:r>
              <a:rPr lang="en-US" altLang="zh-CN" dirty="0" err="1"/>
              <a:t>QMetaType</a:t>
            </a:r>
            <a:r>
              <a:rPr lang="zh-CN" altLang="en-US" dirty="0"/>
              <a:t>，其工厂方法就是</a:t>
            </a:r>
            <a:r>
              <a:rPr lang="en-US" altLang="zh-CN" dirty="0" err="1"/>
              <a:t>Construtor</a:t>
            </a:r>
            <a:r>
              <a:rPr lang="zh-CN" altLang="en-US" dirty="0"/>
              <a:t>函数</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33</a:t>
            </a:fld>
            <a:endParaRPr lang="en-US"/>
          </a:p>
        </p:txBody>
      </p:sp>
    </p:spTree>
    <p:extLst>
      <p:ext uri="{BB962C8B-B14F-4D97-AF65-F5344CB8AC3E}">
        <p14:creationId xmlns:p14="http://schemas.microsoft.com/office/powerpoint/2010/main" val="12444060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34</a:t>
            </a:fld>
            <a:endParaRPr lang="en-US"/>
          </a:p>
        </p:txBody>
      </p:sp>
    </p:spTree>
    <p:extLst>
      <p:ext uri="{BB962C8B-B14F-4D97-AF65-F5344CB8AC3E}">
        <p14:creationId xmlns:p14="http://schemas.microsoft.com/office/powerpoint/2010/main" val="11793220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dirty="0">
                <a:solidFill>
                  <a:srgbClr val="FF2EF4"/>
                </a:solidFill>
              </a:rPr>
              <a:t>Q_DECLARE_METATYPE</a:t>
            </a:r>
            <a:r>
              <a:rPr lang="zh-CN" altLang="en-US" sz="1200" dirty="0">
                <a:solidFill>
                  <a:srgbClr val="FF2EF4"/>
                </a:solidFill>
              </a:rPr>
              <a:t>用于让所有的基于模板的函数以及</a:t>
            </a:r>
            <a:r>
              <a:rPr lang="en-US" altLang="zh-CN" sz="1200" dirty="0" err="1">
                <a:solidFill>
                  <a:srgbClr val="FF2EF4"/>
                </a:solidFill>
              </a:rPr>
              <a:t>QVariant</a:t>
            </a:r>
            <a:r>
              <a:rPr lang="zh-CN" altLang="en-US" sz="1200" dirty="0">
                <a:solidFill>
                  <a:srgbClr val="FF2EF4"/>
                </a:solidFill>
              </a:rPr>
              <a:t>能够使用该类型</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35</a:t>
            </a:fld>
            <a:endParaRPr lang="en-US"/>
          </a:p>
        </p:txBody>
      </p:sp>
    </p:spTree>
    <p:extLst>
      <p:ext uri="{BB962C8B-B14F-4D97-AF65-F5344CB8AC3E}">
        <p14:creationId xmlns:p14="http://schemas.microsoft.com/office/powerpoint/2010/main" val="29321306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36</a:t>
            </a:fld>
            <a:endParaRPr lang="en-US"/>
          </a:p>
        </p:txBody>
      </p:sp>
    </p:spTree>
    <p:extLst>
      <p:ext uri="{BB962C8B-B14F-4D97-AF65-F5344CB8AC3E}">
        <p14:creationId xmlns:p14="http://schemas.microsoft.com/office/powerpoint/2010/main" val="8133259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37</a:t>
            </a:fld>
            <a:endParaRPr lang="en-US"/>
          </a:p>
        </p:txBody>
      </p:sp>
    </p:spTree>
    <p:extLst>
      <p:ext uri="{BB962C8B-B14F-4D97-AF65-F5344CB8AC3E}">
        <p14:creationId xmlns:p14="http://schemas.microsoft.com/office/powerpoint/2010/main" val="6294187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38</a:t>
            </a:fld>
            <a:endParaRPr lang="en-US"/>
          </a:p>
        </p:txBody>
      </p:sp>
    </p:spTree>
    <p:extLst>
      <p:ext uri="{BB962C8B-B14F-4D97-AF65-F5344CB8AC3E}">
        <p14:creationId xmlns:p14="http://schemas.microsoft.com/office/powerpoint/2010/main" val="24514988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err="1"/>
              <a:t>MetaType</a:t>
            </a:r>
            <a:r>
              <a:rPr lang="zh-CN" altLang="en-US" dirty="0"/>
              <a:t>的作用之一就是创建和销毁注册的</a:t>
            </a:r>
            <a:r>
              <a:rPr lang="en-US" altLang="zh-CN" dirty="0"/>
              <a:t>Type</a:t>
            </a:r>
            <a:r>
              <a:rPr lang="zh-CN" altLang="en-US" dirty="0"/>
              <a:t>，其中</a:t>
            </a:r>
            <a:r>
              <a:rPr lang="en-US" altLang="zh-CN" dirty="0"/>
              <a:t>Construct</a:t>
            </a:r>
            <a:r>
              <a:rPr lang="zh-CN" altLang="en-US" dirty="0"/>
              <a:t>既可以作为默认构造使用，又可以作为拷贝构造使用</a:t>
            </a:r>
            <a:endParaRPr lang="en-US" altLang="zh-CN" dirty="0"/>
          </a:p>
          <a:p>
            <a:pPr marL="228600" indent="-228600">
              <a:buAutoNum type="arabicPeriod"/>
            </a:pPr>
            <a:r>
              <a:rPr lang="zh-CN" altLang="en-US" dirty="0"/>
              <a:t>显然对于注册类型</a:t>
            </a:r>
            <a:r>
              <a:rPr lang="en-US" altLang="zh-CN" dirty="0"/>
              <a:t>T</a:t>
            </a:r>
            <a:r>
              <a:rPr lang="zh-CN" altLang="en-US" dirty="0"/>
              <a:t>就有三个基本要求，要求有</a:t>
            </a:r>
            <a:r>
              <a:rPr lang="en-US" altLang="zh-CN" dirty="0"/>
              <a:t>pubic</a:t>
            </a:r>
            <a:r>
              <a:rPr lang="zh-CN" altLang="en-US" dirty="0"/>
              <a:t>的默认构造函数，拷贝构造函数和析构函数</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39</a:t>
            </a:fld>
            <a:endParaRPr lang="en-US"/>
          </a:p>
        </p:txBody>
      </p:sp>
    </p:spTree>
    <p:extLst>
      <p:ext uri="{BB962C8B-B14F-4D97-AF65-F5344CB8AC3E}">
        <p14:creationId xmlns:p14="http://schemas.microsoft.com/office/powerpoint/2010/main" val="104825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工厂方法：定义一个用于创建对象的接口，让其子类决定实例化哪一个类。</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4</a:t>
            </a:fld>
            <a:endParaRPr lang="en-US"/>
          </a:p>
        </p:txBody>
      </p:sp>
    </p:spTree>
    <p:extLst>
      <p:ext uri="{BB962C8B-B14F-4D97-AF65-F5344CB8AC3E}">
        <p14:creationId xmlns:p14="http://schemas.microsoft.com/office/powerpoint/2010/main" val="23842364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dirty="0" err="1">
                <a:solidFill>
                  <a:schemeClr val="accent1"/>
                </a:solidFill>
              </a:rPr>
              <a:t>qRegisterMetaType</a:t>
            </a:r>
            <a:r>
              <a:rPr lang="en-US" sz="1200" dirty="0">
                <a:solidFill>
                  <a:schemeClr val="accent1"/>
                </a:solidFill>
              </a:rPr>
              <a:t>()</a:t>
            </a:r>
            <a:r>
              <a:rPr lang="zh-CN" altLang="en-US" sz="1200" dirty="0">
                <a:solidFill>
                  <a:schemeClr val="accent1"/>
                </a:solidFill>
              </a:rPr>
              <a:t>需要被调用，如果需要使用</a:t>
            </a:r>
            <a:r>
              <a:rPr lang="en-US" altLang="zh-CN" sz="1200" dirty="0">
                <a:solidFill>
                  <a:schemeClr val="accent1"/>
                </a:solidFill>
              </a:rPr>
              <a:t>queued</a:t>
            </a:r>
            <a:r>
              <a:rPr lang="zh-CN" altLang="en-US" sz="1200" dirty="0">
                <a:solidFill>
                  <a:schemeClr val="accent1"/>
                </a:solidFill>
              </a:rPr>
              <a:t> </a:t>
            </a:r>
            <a:r>
              <a:rPr lang="en-US" altLang="zh-CN" sz="1200" dirty="0">
                <a:solidFill>
                  <a:schemeClr val="accent1"/>
                </a:solidFill>
              </a:rPr>
              <a:t>connection</a:t>
            </a:r>
            <a:r>
              <a:rPr lang="zh-CN" altLang="en-US" sz="1200" dirty="0">
                <a:solidFill>
                  <a:schemeClr val="accent1"/>
                </a:solidFill>
              </a:rPr>
              <a:t> </a:t>
            </a:r>
            <a:r>
              <a:rPr lang="en-US" altLang="zh-CN" sz="1200" dirty="0">
                <a:solidFill>
                  <a:schemeClr val="accent1"/>
                </a:solidFill>
              </a:rPr>
              <a:t>signal</a:t>
            </a:r>
            <a:r>
              <a:rPr lang="zh-CN" altLang="en-US" sz="1200" dirty="0">
                <a:solidFill>
                  <a:schemeClr val="accent1"/>
                </a:solidFill>
              </a:rPr>
              <a:t> </a:t>
            </a:r>
            <a:r>
              <a:rPr lang="en-US" altLang="zh-CN" sz="1200" dirty="0">
                <a:solidFill>
                  <a:schemeClr val="accent1"/>
                </a:solidFill>
              </a:rPr>
              <a:t>and</a:t>
            </a:r>
            <a:r>
              <a:rPr lang="zh-CN" altLang="en-US" sz="1200" dirty="0">
                <a:solidFill>
                  <a:schemeClr val="accent1"/>
                </a:solidFill>
              </a:rPr>
              <a:t> </a:t>
            </a:r>
            <a:r>
              <a:rPr lang="en-US" altLang="zh-CN" sz="1200" dirty="0">
                <a:solidFill>
                  <a:schemeClr val="accent1"/>
                </a:solidFill>
              </a:rPr>
              <a:t>slot</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40</a:t>
            </a:fld>
            <a:endParaRPr lang="en-US"/>
          </a:p>
        </p:txBody>
      </p:sp>
    </p:spTree>
    <p:extLst>
      <p:ext uri="{BB962C8B-B14F-4D97-AF65-F5344CB8AC3E}">
        <p14:creationId xmlns:p14="http://schemas.microsoft.com/office/powerpoint/2010/main" val="40996168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BC93C04-C01C-5041-AF22-7AEE2E04B5AB}" type="slidenum">
              <a:rPr lang="en-US" smtClean="0"/>
              <a:t>41</a:t>
            </a:fld>
            <a:endParaRPr lang="en-US"/>
          </a:p>
        </p:txBody>
      </p:sp>
    </p:spTree>
    <p:extLst>
      <p:ext uri="{BB962C8B-B14F-4D97-AF65-F5344CB8AC3E}">
        <p14:creationId xmlns:p14="http://schemas.microsoft.com/office/powerpoint/2010/main" val="21079155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42</a:t>
            </a:fld>
            <a:endParaRPr lang="en-US"/>
          </a:p>
        </p:txBody>
      </p:sp>
    </p:spTree>
    <p:extLst>
      <p:ext uri="{BB962C8B-B14F-4D97-AF65-F5344CB8AC3E}">
        <p14:creationId xmlns:p14="http://schemas.microsoft.com/office/powerpoint/2010/main" val="2436181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zh-CN" altLang="en-US" dirty="0"/>
              <a:t>关于多线程，多线程安全关联型容器，</a:t>
            </a:r>
            <a:r>
              <a:rPr lang="en-US" altLang="zh-CN" dirty="0"/>
              <a:t>vector</a:t>
            </a:r>
            <a:r>
              <a:rPr lang="zh-CN" altLang="en-US" dirty="0"/>
              <a:t>迭代器失效问题</a:t>
            </a:r>
            <a:endParaRPr lang="en-US" altLang="zh-CN" dirty="0"/>
          </a:p>
          <a:p>
            <a:pPr marL="228600" indent="-228600">
              <a:buFont typeface="+mj-lt"/>
              <a:buAutoNum type="arabicPeriod"/>
            </a:pPr>
            <a:r>
              <a:rPr lang="zh-CN" altLang="en-US" dirty="0"/>
              <a:t>找不到某种类型的创建器时的错误处理也可以成为一个设计决策点</a:t>
            </a:r>
            <a:endParaRPr lang="en-US" altLang="zh-CN" dirty="0"/>
          </a:p>
          <a:p>
            <a:pPr marL="228600" indent="-228600">
              <a:buFont typeface="+mj-lt"/>
              <a:buAutoNum type="arabicPeriod"/>
            </a:pPr>
            <a:r>
              <a:rPr lang="en-US" dirty="0" err="1"/>
              <a:t>ScalableFactory</a:t>
            </a:r>
            <a:r>
              <a:rPr lang="zh-CN" altLang="en-US" dirty="0"/>
              <a:t>略去了用于具体类型构造的可变长度参数类型</a:t>
            </a:r>
            <a:endParaRPr lang="en-US" altLang="zh-CN" dirty="0"/>
          </a:p>
          <a:p>
            <a:pPr marL="228600" indent="-228600">
              <a:buFont typeface="+mj-lt"/>
              <a:buAutoNum type="arabicPeriod"/>
            </a:pPr>
            <a:r>
              <a:rPr lang="zh-CN" altLang="en-US" dirty="0"/>
              <a:t>对应于多态构造，还有多态拷贝，也就是原型模式，利用原型模式可以实现克隆工厂</a:t>
            </a:r>
            <a:endParaRPr lang="en-US" dirty="0"/>
          </a:p>
        </p:txBody>
      </p:sp>
      <p:sp>
        <p:nvSpPr>
          <p:cNvPr id="4" name="Slide Number Placeholder 3"/>
          <p:cNvSpPr>
            <a:spLocks noGrp="1"/>
          </p:cNvSpPr>
          <p:nvPr>
            <p:ph type="sldNum" sz="quarter" idx="5"/>
          </p:nvPr>
        </p:nvSpPr>
        <p:spPr/>
        <p:txBody>
          <a:bodyPr/>
          <a:lstStyle/>
          <a:p>
            <a:fld id="{BBC93C04-C01C-5041-AF22-7AEE2E04B5AB}" type="slidenum">
              <a:rPr lang="en-US" smtClean="0"/>
              <a:t>43</a:t>
            </a:fld>
            <a:endParaRPr lang="en-US"/>
          </a:p>
        </p:txBody>
      </p:sp>
    </p:spTree>
    <p:extLst>
      <p:ext uri="{BB962C8B-B14F-4D97-AF65-F5344CB8AC3E}">
        <p14:creationId xmlns:p14="http://schemas.microsoft.com/office/powerpoint/2010/main" val="1447406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zh-CN" altLang="en-US" dirty="0"/>
              <a:t>工厂接口类包含至少两个可以被泛化的设计决策点</a:t>
            </a:r>
            <a:endParaRPr lang="en-US" altLang="zh-CN" dirty="0"/>
          </a:p>
          <a:p>
            <a:pPr marL="685800" lvl="1" indent="-228600">
              <a:buFont typeface="+mj-lt"/>
              <a:buAutoNum type="arabicPeriod"/>
            </a:pPr>
            <a:r>
              <a:rPr lang="zh-CN" altLang="en-US" dirty="0"/>
              <a:t>显然生产的产品类型是其中之一</a:t>
            </a:r>
            <a:endParaRPr lang="en-US" altLang="zh-CN" dirty="0"/>
          </a:p>
          <a:p>
            <a:pPr marL="685800" lvl="1" indent="-228600">
              <a:buFont typeface="+mj-lt"/>
              <a:buAutoNum type="arabicPeriod"/>
            </a:pPr>
            <a:r>
              <a:rPr lang="zh-CN" altLang="en-US" dirty="0"/>
              <a:t>其二是工厂接口的返回值含有转移产品所有权的含义，应采用何用类型表示该所有权转移</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5</a:t>
            </a:fld>
            <a:endParaRPr lang="en-US"/>
          </a:p>
        </p:txBody>
      </p:sp>
    </p:spTree>
    <p:extLst>
      <p:ext uri="{BB962C8B-B14F-4D97-AF65-F5344CB8AC3E}">
        <p14:creationId xmlns:p14="http://schemas.microsoft.com/office/powerpoint/2010/main" val="3194026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工厂方法的返回值包含有转移生产物所有权的含义</a:t>
            </a:r>
            <a:endParaRPr lang="en-US" altLang="zh-CN" dirty="0"/>
          </a:p>
          <a:p>
            <a:pPr marL="228600" indent="-228600">
              <a:buAutoNum type="arabicPeriod"/>
            </a:pPr>
            <a:r>
              <a:rPr lang="zh-CN" altLang="en-US" dirty="0"/>
              <a:t>通常有两种情况：</a:t>
            </a:r>
            <a:r>
              <a:rPr lang="en-US" sz="1200" b="0" i="0" kern="1200" dirty="0">
                <a:solidFill>
                  <a:schemeClr val="tx1"/>
                </a:solidFill>
                <a:effectLst/>
                <a:latin typeface="+mn-lt"/>
                <a:ea typeface="+mn-ea"/>
                <a:cs typeface="+mn-cs"/>
              </a:rPr>
              <a:t>unique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pointer</a:t>
            </a:r>
            <a:r>
              <a:rPr lang="zh-CN" altLang="en-US" sz="1200" b="0" i="0" kern="1200" dirty="0">
                <a:solidFill>
                  <a:schemeClr val="tx1"/>
                </a:solidFill>
                <a:effectLst/>
                <a:latin typeface="+mn-lt"/>
                <a:ea typeface="+mn-ea"/>
                <a:cs typeface="+mn-cs"/>
              </a:rPr>
              <a:t>或者</a:t>
            </a:r>
            <a:r>
              <a:rPr lang="en-US" altLang="zh-CN" sz="1200" b="0" i="0" kern="1200" dirty="0">
                <a:solidFill>
                  <a:schemeClr val="tx1"/>
                </a:solidFill>
                <a:effectLst/>
                <a:latin typeface="+mn-lt"/>
                <a:ea typeface="+mn-ea"/>
                <a:cs typeface="+mn-cs"/>
              </a:rPr>
              <a:t>raw</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pointer</a:t>
            </a:r>
          </a:p>
          <a:p>
            <a:pPr marL="228600" indent="-228600">
              <a:buAutoNum type="arabicPeriod"/>
            </a:pPr>
            <a:r>
              <a:rPr lang="zh-CN" altLang="en-US" sz="1200" b="0" i="0" kern="1200" dirty="0">
                <a:solidFill>
                  <a:schemeClr val="tx1"/>
                </a:solidFill>
                <a:effectLst/>
                <a:latin typeface="+mn-lt"/>
                <a:ea typeface="+mn-ea"/>
                <a:cs typeface="+mn-cs"/>
              </a:rPr>
              <a:t>用</a:t>
            </a:r>
            <a:r>
              <a:rPr lang="en-US" altLang="zh-CN" sz="1200" b="0" i="0" kern="1200" dirty="0">
                <a:solidFill>
                  <a:schemeClr val="tx1"/>
                </a:solidFill>
                <a:effectLst/>
                <a:latin typeface="+mn-lt"/>
                <a:ea typeface="+mn-ea"/>
                <a:cs typeface="+mn-cs"/>
              </a:rPr>
              <a:t>unique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pointer</a:t>
            </a:r>
            <a:r>
              <a:rPr lang="zh-CN" altLang="en-US" sz="1200" b="0" i="0" kern="1200" dirty="0">
                <a:solidFill>
                  <a:schemeClr val="tx1"/>
                </a:solidFill>
                <a:effectLst/>
                <a:latin typeface="+mn-lt"/>
                <a:ea typeface="+mn-ea"/>
                <a:cs typeface="+mn-cs"/>
              </a:rPr>
              <a:t>有两个优势：（</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）显式排他（</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）资源管理</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6</a:t>
            </a:fld>
            <a:endParaRPr lang="en-US"/>
          </a:p>
        </p:txBody>
      </p:sp>
    </p:spTree>
    <p:extLst>
      <p:ext uri="{BB962C8B-B14F-4D97-AF65-F5344CB8AC3E}">
        <p14:creationId xmlns:p14="http://schemas.microsoft.com/office/powerpoint/2010/main" val="3435883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a:t>raw pointer</a:t>
            </a:r>
            <a:r>
              <a:rPr lang="zh-CN" altLang="en-US" dirty="0"/>
              <a:t>的优势是可以利用协变返回类型在具有一定程度的抽象的同时又保留获取具体类型信息的可能。</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7</a:t>
            </a:fld>
            <a:endParaRPr lang="en-US"/>
          </a:p>
        </p:txBody>
      </p:sp>
    </p:spTree>
    <p:extLst>
      <p:ext uri="{BB962C8B-B14F-4D97-AF65-F5344CB8AC3E}">
        <p14:creationId xmlns:p14="http://schemas.microsoft.com/office/powerpoint/2010/main" val="2903143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a:t>实际使用中工厂方法往往包含调用参数</a:t>
            </a:r>
            <a:endParaRPr lang="en-US" altLang="zh-CN" dirty="0"/>
          </a:p>
          <a:p>
            <a:pPr marL="228600" indent="-228600">
              <a:buAutoNum type="arabicPeriod"/>
            </a:pPr>
            <a:r>
              <a:rPr lang="zh-CN" altLang="en-US" dirty="0"/>
              <a:t>除了构造对象所需要的参数以外，还有一个特别的参数是用来抉择产生哪种具体类型的</a:t>
            </a:r>
            <a:endParaRPr lang="en-US" altLang="zh-CN" dirty="0"/>
          </a:p>
          <a:p>
            <a:pPr marL="228600" indent="-228600">
              <a:buAutoNum type="arabicPeriod"/>
            </a:pPr>
            <a:r>
              <a:rPr lang="zh-CN" altLang="en-US" dirty="0"/>
              <a:t>也就是最初提到的</a:t>
            </a:r>
            <a:r>
              <a:rPr lang="en-US" altLang="zh-CN" dirty="0"/>
              <a:t>object-type-object</a:t>
            </a:r>
            <a:r>
              <a:rPr lang="zh-CN" altLang="en-US" dirty="0"/>
              <a:t>转换中的第一个用作类型标示符的对象</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8</a:t>
            </a:fld>
            <a:endParaRPr lang="en-US"/>
          </a:p>
        </p:txBody>
      </p:sp>
    </p:spTree>
    <p:extLst>
      <p:ext uri="{BB962C8B-B14F-4D97-AF65-F5344CB8AC3E}">
        <p14:creationId xmlns:p14="http://schemas.microsoft.com/office/powerpoint/2010/main" val="2305394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a:t>if-else</a:t>
            </a:r>
            <a:r>
              <a:rPr lang="zh-CN" altLang="en-US" dirty="0"/>
              <a:t>实现违反了</a:t>
            </a:r>
            <a:r>
              <a:rPr lang="en-US" altLang="zh-CN" dirty="0"/>
              <a:t>OCP</a:t>
            </a:r>
            <a:r>
              <a:rPr lang="zh-CN" altLang="en-US" dirty="0"/>
              <a:t>（</a:t>
            </a:r>
            <a:r>
              <a:rPr lang="en-US" altLang="zh-CN" dirty="0"/>
              <a:t>Open</a:t>
            </a:r>
            <a:r>
              <a:rPr lang="zh-CN" altLang="en-US" dirty="0"/>
              <a:t> </a:t>
            </a:r>
            <a:r>
              <a:rPr lang="en-US" altLang="zh-CN" dirty="0"/>
              <a:t>for extension, Closed for modification</a:t>
            </a:r>
            <a:r>
              <a:rPr lang="zh-CN" altLang="en-US" dirty="0"/>
              <a:t>）</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期望实现一个可伸缩的工厂，每当定义新的</a:t>
            </a:r>
            <a:r>
              <a:rPr lang="en-US" altLang="zh-CN" dirty="0"/>
              <a:t>Chair</a:t>
            </a:r>
            <a:r>
              <a:rPr lang="zh-CN" altLang="en-US" dirty="0"/>
              <a:t>派生类，只需“增加”新文件，不必“修改”</a:t>
            </a:r>
            <a:r>
              <a:rPr lang="zh-CN" altLang="en-CN" dirty="0"/>
              <a:t>旧文件</a:t>
            </a:r>
            <a:endParaRPr lang="en-US" altLang="zh-CN" dirty="0"/>
          </a:p>
        </p:txBody>
      </p:sp>
      <p:sp>
        <p:nvSpPr>
          <p:cNvPr id="4" name="Slide Number Placeholder 3"/>
          <p:cNvSpPr>
            <a:spLocks noGrp="1"/>
          </p:cNvSpPr>
          <p:nvPr>
            <p:ph type="sldNum" sz="quarter" idx="5"/>
          </p:nvPr>
        </p:nvSpPr>
        <p:spPr/>
        <p:txBody>
          <a:bodyPr/>
          <a:lstStyle/>
          <a:p>
            <a:fld id="{BBC93C04-C01C-5041-AF22-7AEE2E04B5AB}" type="slidenum">
              <a:rPr lang="en-US" smtClean="0"/>
              <a:t>9</a:t>
            </a:fld>
            <a:endParaRPr lang="en-US"/>
          </a:p>
        </p:txBody>
      </p:sp>
    </p:spTree>
    <p:extLst>
      <p:ext uri="{BB962C8B-B14F-4D97-AF65-F5344CB8AC3E}">
        <p14:creationId xmlns:p14="http://schemas.microsoft.com/office/powerpoint/2010/main" val="2437849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2/8/20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2/8/20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2/8/20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2/8/20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2/8/20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2/8/20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2/8/20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github.com/google/googletest" TargetMode="External"/><Relationship Id="rId3" Type="http://schemas.openxmlformats.org/officeDocument/2006/relationships/hyperlink" Target="http://lafstern.org/matt/col1.pdf" TargetMode="External"/><Relationship Id="rId7" Type="http://schemas.openxmlformats.org/officeDocument/2006/relationships/hyperlink" Target="https://www.qt.io/download-open-source"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s://github.com/dutor/loki" TargetMode="External"/><Relationship Id="rId11" Type="http://schemas.openxmlformats.org/officeDocument/2006/relationships/image" Target="../media/image2.png"/><Relationship Id="rId5" Type="http://schemas.openxmlformats.org/officeDocument/2006/relationships/hyperlink" Target="https://www.bfilipek.com/2018/02/factory-selfregister.html" TargetMode="External"/><Relationship Id="rId10" Type="http://schemas.openxmlformats.org/officeDocument/2006/relationships/hyperlink" Target="https://github.com/facebook/folly" TargetMode="External"/><Relationship Id="rId4" Type="http://schemas.openxmlformats.org/officeDocument/2006/relationships/hyperlink" Target="https://en.wikibooks.org/wiki/More_C%2B%2B_Idioms/Virtual_Constructor" TargetMode="External"/><Relationship Id="rId9" Type="http://schemas.openxmlformats.org/officeDocument/2006/relationships/hyperlink" Target="https://github.com/microsoft/GSL"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F6E34C9C-B188-154C-B74C-FAE64B69DAFF}"/>
              </a:ext>
            </a:extLst>
          </p:cNvPr>
          <p:cNvSpPr>
            <a:spLocks noGrp="1"/>
          </p:cNvSpPr>
          <p:nvPr>
            <p:ph type="ctrTitle"/>
          </p:nvPr>
        </p:nvSpPr>
        <p:spPr>
          <a:xfrm>
            <a:off x="4976028" y="965200"/>
            <a:ext cx="6170943" cy="4329641"/>
          </a:xfrm>
        </p:spPr>
        <p:txBody>
          <a:bodyPr anchor="ctr">
            <a:normAutofit/>
          </a:bodyPr>
          <a:lstStyle/>
          <a:p>
            <a:r>
              <a:rPr lang="en-US" sz="5400" dirty="0"/>
              <a:t>Design patterns supplements</a:t>
            </a:r>
          </a:p>
        </p:txBody>
      </p:sp>
      <p:sp>
        <p:nvSpPr>
          <p:cNvPr id="3" name="Subtitle 2">
            <a:extLst>
              <a:ext uri="{FF2B5EF4-FFF2-40B4-BE49-F238E27FC236}">
                <a16:creationId xmlns:a16="http://schemas.microsoft.com/office/drawing/2014/main" id="{14773C35-3C42-E045-BD7F-F1A4A8C5B321}"/>
              </a:ext>
            </a:extLst>
          </p:cNvPr>
          <p:cNvSpPr>
            <a:spLocks noGrp="1"/>
          </p:cNvSpPr>
          <p:nvPr>
            <p:ph type="subTitle" idx="1"/>
          </p:nvPr>
        </p:nvSpPr>
        <p:spPr>
          <a:xfrm>
            <a:off x="965200" y="965200"/>
            <a:ext cx="3367361" cy="4329641"/>
          </a:xfrm>
        </p:spPr>
        <p:txBody>
          <a:bodyPr anchor="ctr">
            <a:normAutofit/>
          </a:bodyPr>
          <a:lstStyle/>
          <a:p>
            <a:pPr algn="r"/>
            <a:r>
              <a:rPr lang="en-US" dirty="0"/>
              <a:t>Factory</a:t>
            </a:r>
          </a:p>
          <a:p>
            <a:pPr algn="r"/>
            <a:r>
              <a:rPr lang="en-US" dirty="0"/>
              <a:t>Method</a:t>
            </a:r>
          </a:p>
        </p:txBody>
      </p:sp>
      <p:cxnSp>
        <p:nvCxnSpPr>
          <p:cNvPr id="12" name="Straight Connector 11">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169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600" dirty="0"/>
              <a:t>scalable</a:t>
            </a:r>
            <a:br>
              <a:rPr lang="en-US" sz="3600" dirty="0"/>
            </a:br>
            <a:r>
              <a:rPr lang="en-US" sz="3600" dirty="0"/>
              <a:t>factory</a:t>
            </a:r>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33604" y="270641"/>
            <a:ext cx="6760800" cy="6316717"/>
          </a:xfrm>
        </p:spPr>
        <p:txBody>
          <a:bodyPr anchor="ctr">
            <a:normAutofit/>
          </a:bodyPr>
          <a:lstStyle/>
          <a:p>
            <a:pPr marL="0" indent="0">
              <a:buNone/>
            </a:pPr>
            <a:r>
              <a:rPr lang="en-US" sz="1400" dirty="0">
                <a:solidFill>
                  <a:srgbClr val="00B0F0"/>
                </a:solidFill>
              </a:rPr>
              <a:t>class</a:t>
            </a:r>
            <a:r>
              <a:rPr lang="en-US" sz="1400" dirty="0"/>
              <a:t> </a:t>
            </a:r>
            <a:r>
              <a:rPr lang="en-US" sz="1400" dirty="0" err="1">
                <a:solidFill>
                  <a:schemeClr val="accent2"/>
                </a:solidFill>
              </a:rPr>
              <a:t>ModernChairFactory</a:t>
            </a:r>
            <a:r>
              <a:rPr lang="en-US" sz="1400" dirty="0"/>
              <a:t> : </a:t>
            </a:r>
            <a:r>
              <a:rPr lang="en-US" sz="1400" dirty="0">
                <a:solidFill>
                  <a:srgbClr val="00B0F0"/>
                </a:solidFill>
              </a:rPr>
              <a:t>public</a:t>
            </a:r>
            <a:r>
              <a:rPr lang="zh-CN" altLang="en-US" sz="1400" dirty="0"/>
              <a:t> </a:t>
            </a:r>
            <a:r>
              <a:rPr lang="en-US" sz="1400" dirty="0" err="1">
                <a:solidFill>
                  <a:schemeClr val="accent2"/>
                </a:solidFill>
              </a:rPr>
              <a:t>ChairFactory</a:t>
            </a:r>
            <a:r>
              <a:rPr lang="en-US" sz="1400" dirty="0"/>
              <a:t> </a:t>
            </a:r>
          </a:p>
          <a:p>
            <a:pPr marL="0" indent="0">
              <a:buNone/>
            </a:pPr>
            <a:r>
              <a:rPr lang="en-US" sz="1400" dirty="0"/>
              <a:t>{</a:t>
            </a:r>
          </a:p>
          <a:p>
            <a:pPr marL="0" indent="0">
              <a:buNone/>
            </a:pPr>
            <a:r>
              <a:rPr lang="en-US" sz="1400" dirty="0">
                <a:solidFill>
                  <a:srgbClr val="00B0F0"/>
                </a:solidFill>
              </a:rPr>
              <a:t>public</a:t>
            </a:r>
            <a:r>
              <a:rPr lang="en-US" sz="1400" dirty="0"/>
              <a:t>:</a:t>
            </a:r>
          </a:p>
          <a:p>
            <a:pPr marL="0" indent="0">
              <a:buNone/>
            </a:pPr>
            <a:r>
              <a:rPr lang="en-US" sz="1400" dirty="0"/>
              <a:t>    </a:t>
            </a:r>
            <a:r>
              <a:rPr lang="en-US" sz="1400" dirty="0">
                <a:solidFill>
                  <a:schemeClr val="accent2"/>
                </a:solidFill>
              </a:rPr>
              <a:t>Owner</a:t>
            </a:r>
            <a:r>
              <a:rPr lang="en-US" sz="1400" dirty="0"/>
              <a:t>&lt;</a:t>
            </a:r>
            <a:r>
              <a:rPr lang="en-US" sz="1400" dirty="0">
                <a:solidFill>
                  <a:schemeClr val="accent2"/>
                </a:solidFill>
              </a:rPr>
              <a:t>Chair</a:t>
            </a:r>
            <a:r>
              <a:rPr lang="en-US" sz="1400" dirty="0"/>
              <a:t>&gt; </a:t>
            </a:r>
            <a:r>
              <a:rPr lang="en-US" sz="1400" dirty="0">
                <a:solidFill>
                  <a:schemeClr val="accent1"/>
                </a:solidFill>
              </a:rPr>
              <a:t>create</a:t>
            </a:r>
            <a:r>
              <a:rPr lang="en-US" sz="1400" dirty="0"/>
              <a:t>(</a:t>
            </a:r>
            <a:r>
              <a:rPr lang="en-US" sz="1400" dirty="0">
                <a:solidFill>
                  <a:srgbClr val="00B0F0"/>
                </a:solidFill>
              </a:rPr>
              <a:t>const</a:t>
            </a:r>
            <a:r>
              <a:rPr lang="en-US" sz="1400" dirty="0"/>
              <a:t> </a:t>
            </a:r>
            <a:r>
              <a:rPr lang="en-US" sz="1400" dirty="0" err="1">
                <a:solidFill>
                  <a:schemeClr val="accent2"/>
                </a:solidFill>
              </a:rPr>
              <a:t>eProductId</a:t>
            </a:r>
            <a:r>
              <a:rPr lang="en-US" sz="1400" dirty="0"/>
              <a:t>&amp; id) </a:t>
            </a:r>
            <a:r>
              <a:rPr lang="en-US" sz="1400" dirty="0">
                <a:solidFill>
                  <a:srgbClr val="00B0F0"/>
                </a:solidFill>
              </a:rPr>
              <a:t>override</a:t>
            </a:r>
            <a:r>
              <a:rPr lang="en-US" sz="1400" dirty="0"/>
              <a:t> </a:t>
            </a:r>
          </a:p>
          <a:p>
            <a:pPr marL="0" indent="0">
              <a:buNone/>
            </a:pPr>
            <a:r>
              <a:rPr lang="en-US" sz="1400" dirty="0"/>
              <a:t>    {</a:t>
            </a:r>
          </a:p>
          <a:p>
            <a:pPr marL="0" indent="0">
              <a:buNone/>
            </a:pPr>
            <a:r>
              <a:rPr lang="en-US" sz="1400" dirty="0"/>
              <a:t>        </a:t>
            </a:r>
            <a:r>
              <a:rPr lang="en-US" sz="1400" dirty="0">
                <a:solidFill>
                  <a:srgbClr val="00B050"/>
                </a:solidFill>
              </a:rPr>
              <a:t>// find creator in map-like associative container</a:t>
            </a:r>
          </a:p>
          <a:p>
            <a:pPr marL="0" indent="0">
              <a:buNone/>
            </a:pPr>
            <a:r>
              <a:rPr lang="en-US" sz="1400" dirty="0">
                <a:solidFill>
                  <a:srgbClr val="00B050"/>
                </a:solidFill>
              </a:rPr>
              <a:t>        // regardless of multi-thread access</a:t>
            </a:r>
          </a:p>
          <a:p>
            <a:pPr marL="0" indent="0">
              <a:buNone/>
            </a:pPr>
            <a:r>
              <a:rPr lang="en-US" sz="1400" dirty="0">
                <a:solidFill>
                  <a:srgbClr val="00B050"/>
                </a:solidFill>
              </a:rPr>
              <a:t>        </a:t>
            </a:r>
            <a:r>
              <a:rPr lang="en-US" sz="1400" dirty="0">
                <a:solidFill>
                  <a:srgbClr val="00B0F0"/>
                </a:solidFill>
              </a:rPr>
              <a:t>const</a:t>
            </a:r>
            <a:r>
              <a:rPr lang="en-US" sz="1400" dirty="0"/>
              <a:t> </a:t>
            </a:r>
            <a:r>
              <a:rPr lang="en-US" sz="1400" dirty="0">
                <a:solidFill>
                  <a:srgbClr val="00B0F0"/>
                </a:solidFill>
              </a:rPr>
              <a:t>auto</a:t>
            </a:r>
            <a:r>
              <a:rPr lang="en-US" sz="1400" dirty="0"/>
              <a:t> creator = </a:t>
            </a:r>
            <a:r>
              <a:rPr lang="en-US" sz="1400" dirty="0" err="1"/>
              <a:t>registration_.</a:t>
            </a:r>
            <a:r>
              <a:rPr lang="en-US" sz="1400" dirty="0" err="1">
                <a:solidFill>
                  <a:schemeClr val="accent1"/>
                </a:solidFill>
              </a:rPr>
              <a:t>find</a:t>
            </a:r>
            <a:r>
              <a:rPr lang="en-US" sz="1400" dirty="0"/>
              <a:t>(id);</a:t>
            </a:r>
            <a:endParaRPr lang="en-US" sz="1400" dirty="0">
              <a:solidFill>
                <a:srgbClr val="00B050"/>
              </a:solidFill>
            </a:endParaRPr>
          </a:p>
          <a:p>
            <a:pPr marL="0" indent="0">
              <a:buNone/>
            </a:pPr>
            <a:r>
              <a:rPr lang="en-US" sz="1400" dirty="0">
                <a:solidFill>
                  <a:srgbClr val="00B050"/>
                </a:solidFill>
              </a:rPr>
              <a:t>        </a:t>
            </a:r>
            <a:r>
              <a:rPr lang="en-US" sz="1400" dirty="0">
                <a:solidFill>
                  <a:srgbClr val="00B0F0"/>
                </a:solidFill>
              </a:rPr>
              <a:t>if</a:t>
            </a:r>
            <a:r>
              <a:rPr lang="en-US" sz="1400" dirty="0"/>
              <a:t> (creator == </a:t>
            </a:r>
            <a:r>
              <a:rPr lang="en-US" sz="1400" dirty="0" err="1"/>
              <a:t>registration_.</a:t>
            </a:r>
            <a:r>
              <a:rPr lang="en-US" sz="1400" dirty="0" err="1">
                <a:solidFill>
                  <a:schemeClr val="accent1"/>
                </a:solidFill>
              </a:rPr>
              <a:t>end</a:t>
            </a:r>
            <a:r>
              <a:rPr lang="en-US" sz="1400" dirty="0"/>
              <a:t>())</a:t>
            </a:r>
          </a:p>
          <a:p>
            <a:pPr marL="0" indent="0">
              <a:buNone/>
            </a:pPr>
            <a:r>
              <a:rPr lang="en-US" sz="1400" dirty="0"/>
              <a:t>        {</a:t>
            </a:r>
          </a:p>
          <a:p>
            <a:pPr marL="0" indent="0">
              <a:buNone/>
            </a:pPr>
            <a:r>
              <a:rPr lang="en-US" sz="1400" dirty="0"/>
              <a:t>            </a:t>
            </a:r>
            <a:r>
              <a:rPr lang="en-US" sz="1400" dirty="0">
                <a:solidFill>
                  <a:srgbClr val="00B0F0"/>
                </a:solidFill>
              </a:rPr>
              <a:t>return</a:t>
            </a:r>
            <a:r>
              <a:rPr lang="en-US" sz="1400" dirty="0"/>
              <a:t> </a:t>
            </a:r>
            <a:r>
              <a:rPr lang="en-US" sz="1400" dirty="0" err="1">
                <a:solidFill>
                  <a:srgbClr val="00B0F0"/>
                </a:solidFill>
              </a:rPr>
              <a:t>nullptr</a:t>
            </a:r>
            <a:r>
              <a:rPr lang="en-US" sz="1400" dirty="0"/>
              <a:t>;</a:t>
            </a:r>
          </a:p>
          <a:p>
            <a:pPr marL="0" indent="0">
              <a:buNone/>
            </a:pPr>
            <a:r>
              <a:rPr lang="en-US" sz="1400" dirty="0"/>
              <a:t>        }</a:t>
            </a:r>
          </a:p>
          <a:p>
            <a:pPr marL="0" indent="0">
              <a:buNone/>
            </a:pPr>
            <a:r>
              <a:rPr lang="en-US" sz="1400" dirty="0"/>
              <a:t>        </a:t>
            </a:r>
            <a:r>
              <a:rPr lang="en-US" sz="1400" dirty="0">
                <a:solidFill>
                  <a:srgbClr val="00B0F0"/>
                </a:solidFill>
              </a:rPr>
              <a:t>else</a:t>
            </a:r>
          </a:p>
          <a:p>
            <a:pPr marL="0" indent="0">
              <a:buNone/>
            </a:pPr>
            <a:r>
              <a:rPr lang="en-US" sz="1400" dirty="0"/>
              <a:t>        {</a:t>
            </a:r>
          </a:p>
          <a:p>
            <a:pPr marL="0" indent="0">
              <a:buNone/>
            </a:pPr>
            <a:r>
              <a:rPr lang="en-US" sz="1400" dirty="0"/>
              <a:t>            </a:t>
            </a:r>
            <a:r>
              <a:rPr lang="en-US" sz="1400" dirty="0">
                <a:solidFill>
                  <a:srgbClr val="00B0F0"/>
                </a:solidFill>
              </a:rPr>
              <a:t>return</a:t>
            </a:r>
            <a:r>
              <a:rPr lang="en-US" sz="1400" dirty="0"/>
              <a:t> (creator-&gt;second)();</a:t>
            </a:r>
          </a:p>
          <a:p>
            <a:pPr marL="0" indent="0">
              <a:buNone/>
            </a:pPr>
            <a:r>
              <a:rPr lang="en-US" sz="1400" dirty="0"/>
              <a:t>        }</a:t>
            </a:r>
          </a:p>
          <a:p>
            <a:pPr marL="0" indent="0">
              <a:buNone/>
            </a:pPr>
            <a:r>
              <a:rPr lang="en-US" sz="1400" dirty="0"/>
              <a:t>    }</a:t>
            </a:r>
          </a:p>
          <a:p>
            <a:pPr marL="0" indent="0">
              <a:buNone/>
            </a:pPr>
            <a:r>
              <a:rPr lang="en-US" sz="1400" dirty="0"/>
              <a:t>};</a:t>
            </a:r>
          </a:p>
        </p:txBody>
      </p:sp>
    </p:spTree>
    <p:extLst>
      <p:ext uri="{BB962C8B-B14F-4D97-AF65-F5344CB8AC3E}">
        <p14:creationId xmlns:p14="http://schemas.microsoft.com/office/powerpoint/2010/main" val="2540818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600" dirty="0"/>
              <a:t>registration</a:t>
            </a:r>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33604" y="270641"/>
            <a:ext cx="6760800" cy="6316717"/>
          </a:xfrm>
        </p:spPr>
        <p:txBody>
          <a:bodyPr anchor="ctr">
            <a:normAutofit/>
          </a:bodyPr>
          <a:lstStyle/>
          <a:p>
            <a:pPr marL="0" indent="0">
              <a:buNone/>
            </a:pPr>
            <a:r>
              <a:rPr lang="en-US" sz="1400" dirty="0">
                <a:solidFill>
                  <a:srgbClr val="00B0F0"/>
                </a:solidFill>
              </a:rPr>
              <a:t>class</a:t>
            </a:r>
            <a:r>
              <a:rPr lang="en-US" sz="1400" dirty="0"/>
              <a:t> </a:t>
            </a:r>
            <a:r>
              <a:rPr lang="en-US" sz="1400" dirty="0" err="1">
                <a:solidFill>
                  <a:schemeClr val="accent2"/>
                </a:solidFill>
              </a:rPr>
              <a:t>ModernChairFactory</a:t>
            </a:r>
            <a:r>
              <a:rPr lang="en-US" sz="1400" dirty="0"/>
              <a:t> : </a:t>
            </a:r>
            <a:r>
              <a:rPr lang="en-US" sz="1400" dirty="0">
                <a:solidFill>
                  <a:srgbClr val="00B0F0"/>
                </a:solidFill>
              </a:rPr>
              <a:t>public</a:t>
            </a:r>
            <a:r>
              <a:rPr lang="zh-CN" altLang="en-US" sz="1400" dirty="0"/>
              <a:t> </a:t>
            </a:r>
            <a:r>
              <a:rPr lang="en-US" sz="1400" dirty="0" err="1">
                <a:solidFill>
                  <a:schemeClr val="accent2"/>
                </a:solidFill>
              </a:rPr>
              <a:t>ChairFactory</a:t>
            </a:r>
            <a:r>
              <a:rPr lang="en-US" sz="1400" dirty="0"/>
              <a:t> </a:t>
            </a:r>
          </a:p>
          <a:p>
            <a:pPr marL="0" indent="0">
              <a:buNone/>
            </a:pPr>
            <a:r>
              <a:rPr lang="en-US" sz="1400" dirty="0"/>
              <a:t>{</a:t>
            </a:r>
          </a:p>
          <a:p>
            <a:pPr marL="0" indent="0">
              <a:buNone/>
            </a:pPr>
            <a:r>
              <a:rPr lang="en-US" sz="1400" dirty="0">
                <a:solidFill>
                  <a:srgbClr val="00B0F0"/>
                </a:solidFill>
              </a:rPr>
              <a:t>public</a:t>
            </a:r>
            <a:r>
              <a:rPr lang="en-US" sz="1400" dirty="0"/>
              <a:t>:</a:t>
            </a:r>
          </a:p>
          <a:p>
            <a:pPr marL="0" indent="0">
              <a:buNone/>
            </a:pPr>
            <a:r>
              <a:rPr lang="en-US" sz="1400" dirty="0"/>
              <a:t>    </a:t>
            </a:r>
            <a:r>
              <a:rPr lang="en-US" sz="1400" dirty="0">
                <a:solidFill>
                  <a:srgbClr val="00B0F0"/>
                </a:solidFill>
              </a:rPr>
              <a:t>static</a:t>
            </a:r>
            <a:r>
              <a:rPr lang="en-US" sz="1400" dirty="0"/>
              <a:t> </a:t>
            </a:r>
            <a:r>
              <a:rPr lang="en-US" sz="1400" dirty="0">
                <a:solidFill>
                  <a:srgbClr val="00B0F0"/>
                </a:solidFill>
              </a:rPr>
              <a:t>bool</a:t>
            </a:r>
            <a:r>
              <a:rPr lang="en-US" sz="1400" dirty="0">
                <a:solidFill>
                  <a:schemeClr val="accent2"/>
                </a:solidFill>
              </a:rPr>
              <a:t> </a:t>
            </a:r>
            <a:r>
              <a:rPr lang="en-US" sz="1400" dirty="0" err="1">
                <a:solidFill>
                  <a:schemeClr val="accent1"/>
                </a:solidFill>
              </a:rPr>
              <a:t>registerType</a:t>
            </a:r>
            <a:r>
              <a:rPr lang="en-US" sz="1400" dirty="0"/>
              <a:t>(</a:t>
            </a:r>
            <a:r>
              <a:rPr lang="en-US" sz="1400" dirty="0" err="1">
                <a:solidFill>
                  <a:schemeClr val="accent2"/>
                </a:solidFill>
              </a:rPr>
              <a:t>eProductId</a:t>
            </a:r>
            <a:r>
              <a:rPr lang="en-US" sz="1400" dirty="0"/>
              <a:t> id, </a:t>
            </a:r>
            <a:r>
              <a:rPr lang="en-US" sz="1400" dirty="0">
                <a:solidFill>
                  <a:schemeClr val="accent2"/>
                </a:solidFill>
              </a:rPr>
              <a:t>Creator</a:t>
            </a:r>
            <a:r>
              <a:rPr lang="en-US" sz="1400" dirty="0"/>
              <a:t> creator)</a:t>
            </a:r>
          </a:p>
          <a:p>
            <a:pPr marL="0" indent="0">
              <a:buNone/>
            </a:pPr>
            <a:r>
              <a:rPr lang="en-US" sz="1400" dirty="0"/>
              <a:t>    {</a:t>
            </a:r>
          </a:p>
          <a:p>
            <a:pPr marL="0" indent="0">
              <a:buNone/>
            </a:pPr>
            <a:r>
              <a:rPr lang="en-US" sz="1400" dirty="0">
                <a:solidFill>
                  <a:srgbClr val="00B050"/>
                </a:solidFill>
              </a:rPr>
              <a:t>        // regardless of multi-thread accessing</a:t>
            </a:r>
            <a:endParaRPr lang="en-US" sz="1400" dirty="0"/>
          </a:p>
          <a:p>
            <a:pPr marL="0" indent="0">
              <a:buNone/>
            </a:pPr>
            <a:r>
              <a:rPr lang="en-US" sz="1400" dirty="0"/>
              <a:t>        </a:t>
            </a:r>
            <a:r>
              <a:rPr lang="en-US" sz="1400" dirty="0">
                <a:solidFill>
                  <a:srgbClr val="00B0F0"/>
                </a:solidFill>
              </a:rPr>
              <a:t>using</a:t>
            </a:r>
            <a:r>
              <a:rPr lang="en-US" sz="1400" dirty="0"/>
              <a:t> </a:t>
            </a:r>
            <a:r>
              <a:rPr lang="en-US" sz="1400" dirty="0" err="1">
                <a:solidFill>
                  <a:schemeClr val="accent2"/>
                </a:solidFill>
              </a:rPr>
              <a:t>ValueType</a:t>
            </a:r>
            <a:r>
              <a:rPr lang="en-US" sz="1400" dirty="0"/>
              <a:t> = </a:t>
            </a:r>
            <a:r>
              <a:rPr lang="en-US" sz="1400" dirty="0" err="1">
                <a:solidFill>
                  <a:schemeClr val="accent2"/>
                </a:solidFill>
              </a:rPr>
              <a:t>AssociativeContainer</a:t>
            </a:r>
            <a:r>
              <a:rPr lang="en-US" sz="1400" dirty="0"/>
              <a:t>::</a:t>
            </a:r>
            <a:r>
              <a:rPr lang="en-US" sz="1400" dirty="0" err="1">
                <a:solidFill>
                  <a:schemeClr val="accent2"/>
                </a:solidFill>
              </a:rPr>
              <a:t>value_type</a:t>
            </a:r>
            <a:r>
              <a:rPr lang="en-US" sz="1400" dirty="0"/>
              <a:t>;</a:t>
            </a:r>
          </a:p>
          <a:p>
            <a:pPr marL="0" indent="0">
              <a:buNone/>
            </a:pPr>
            <a:r>
              <a:rPr lang="en-US" sz="1400" dirty="0"/>
              <a:t>        </a:t>
            </a:r>
            <a:r>
              <a:rPr lang="en-US" sz="1400" dirty="0">
                <a:solidFill>
                  <a:srgbClr val="00B0F0"/>
                </a:solidFill>
              </a:rPr>
              <a:t>return</a:t>
            </a:r>
            <a:r>
              <a:rPr lang="en-US" sz="1400" dirty="0"/>
              <a:t> </a:t>
            </a:r>
            <a:r>
              <a:rPr lang="en-US" sz="1400" dirty="0" err="1"/>
              <a:t>registration_.</a:t>
            </a:r>
            <a:r>
              <a:rPr lang="en-US" sz="1400" dirty="0" err="1">
                <a:solidFill>
                  <a:schemeClr val="accent1"/>
                </a:solidFill>
              </a:rPr>
              <a:t>insert</a:t>
            </a:r>
            <a:r>
              <a:rPr lang="en-US" sz="1400" dirty="0"/>
              <a:t>(</a:t>
            </a:r>
            <a:r>
              <a:rPr lang="en-US" sz="1400" dirty="0" err="1">
                <a:solidFill>
                  <a:schemeClr val="accent2"/>
                </a:solidFill>
              </a:rPr>
              <a:t>ValueType</a:t>
            </a:r>
            <a:r>
              <a:rPr lang="en-US" sz="1400" dirty="0"/>
              <a:t>(id, creator)).second;</a:t>
            </a:r>
          </a:p>
          <a:p>
            <a:pPr marL="0" indent="0">
              <a:buNone/>
            </a:pPr>
            <a:r>
              <a:rPr lang="en-US" sz="1400" dirty="0"/>
              <a:t>    }</a:t>
            </a:r>
          </a:p>
          <a:p>
            <a:pPr marL="0" indent="0">
              <a:buNone/>
            </a:pPr>
            <a:endParaRPr lang="en-US" sz="1400" dirty="0"/>
          </a:p>
          <a:p>
            <a:pPr marL="0" indent="0">
              <a:buNone/>
            </a:pPr>
            <a:r>
              <a:rPr lang="en-US" sz="1400" dirty="0">
                <a:solidFill>
                  <a:srgbClr val="00B0F0"/>
                </a:solidFill>
              </a:rPr>
              <a:t>private</a:t>
            </a:r>
            <a:r>
              <a:rPr lang="en-US" sz="1400" dirty="0"/>
              <a:t>:</a:t>
            </a:r>
          </a:p>
          <a:p>
            <a:pPr marL="0" indent="0">
              <a:buNone/>
            </a:pPr>
            <a:r>
              <a:rPr lang="en-US" sz="1400" dirty="0"/>
              <a:t>    </a:t>
            </a:r>
            <a:r>
              <a:rPr lang="en-US" sz="1400" dirty="0">
                <a:solidFill>
                  <a:srgbClr val="00B0F0"/>
                </a:solidFill>
              </a:rPr>
              <a:t>static</a:t>
            </a:r>
            <a:r>
              <a:rPr lang="en-US" sz="1400" dirty="0"/>
              <a:t> </a:t>
            </a:r>
            <a:r>
              <a:rPr lang="en-US" sz="1400" dirty="0" err="1">
                <a:solidFill>
                  <a:schemeClr val="accent2"/>
                </a:solidFill>
              </a:rPr>
              <a:t>AssociativeContainer</a:t>
            </a:r>
            <a:r>
              <a:rPr lang="en-US" sz="1400" dirty="0"/>
              <a:t> registration_;</a:t>
            </a:r>
          </a:p>
          <a:p>
            <a:pPr marL="0" indent="0">
              <a:buNone/>
            </a:pPr>
            <a:r>
              <a:rPr lang="en-US" sz="1400" dirty="0"/>
              <a:t>};</a:t>
            </a:r>
          </a:p>
        </p:txBody>
      </p:sp>
    </p:spTree>
    <p:extLst>
      <p:ext uri="{BB962C8B-B14F-4D97-AF65-F5344CB8AC3E}">
        <p14:creationId xmlns:p14="http://schemas.microsoft.com/office/powerpoint/2010/main" val="422239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600" dirty="0"/>
              <a:t>free</a:t>
            </a:r>
            <a:br>
              <a:rPr lang="en-US" sz="3600" dirty="0"/>
            </a:br>
            <a:r>
              <a:rPr lang="en-US" sz="3600" dirty="0"/>
              <a:t>function</a:t>
            </a:r>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33604" y="270000"/>
            <a:ext cx="6760800" cy="6318000"/>
          </a:xfrm>
        </p:spPr>
        <p:txBody>
          <a:bodyPr anchor="ctr">
            <a:noAutofit/>
          </a:bodyPr>
          <a:lstStyle/>
          <a:p>
            <a:pPr marL="0" indent="0">
              <a:buNone/>
            </a:pPr>
            <a:r>
              <a:rPr lang="en-US" sz="1400" dirty="0">
                <a:solidFill>
                  <a:srgbClr val="00B0F0"/>
                </a:solidFill>
              </a:rPr>
              <a:t>using</a:t>
            </a:r>
            <a:r>
              <a:rPr lang="en-US" sz="1400" dirty="0"/>
              <a:t> </a:t>
            </a:r>
            <a:r>
              <a:rPr lang="en-US" sz="1400" dirty="0" err="1">
                <a:solidFill>
                  <a:schemeClr val="accent2"/>
                </a:solidFill>
              </a:rPr>
              <a:t>OwnerType</a:t>
            </a:r>
            <a:r>
              <a:rPr lang="en-US" sz="1400" dirty="0"/>
              <a:t> = </a:t>
            </a:r>
            <a:r>
              <a:rPr lang="en-US" sz="1400" dirty="0" err="1">
                <a:solidFill>
                  <a:schemeClr val="accent2"/>
                </a:solidFill>
              </a:rPr>
              <a:t>invoke_result_t</a:t>
            </a:r>
            <a:r>
              <a:rPr lang="en-US" sz="1400" dirty="0"/>
              <a:t>&lt;</a:t>
            </a:r>
          </a:p>
          <a:p>
            <a:pPr marL="0" indent="0">
              <a:buNone/>
            </a:pPr>
            <a:r>
              <a:rPr lang="en-US" sz="1400" dirty="0"/>
              <a:t>    </a:t>
            </a:r>
            <a:r>
              <a:rPr lang="en-US" sz="1400" dirty="0" err="1">
                <a:solidFill>
                  <a:srgbClr val="00B0F0"/>
                </a:solidFill>
              </a:rPr>
              <a:t>decltype</a:t>
            </a:r>
            <a:r>
              <a:rPr lang="en-US" sz="1400" dirty="0"/>
              <a:t>(&amp;</a:t>
            </a:r>
            <a:r>
              <a:rPr lang="en-US" sz="1400" dirty="0" err="1">
                <a:solidFill>
                  <a:schemeClr val="accent2"/>
                </a:solidFill>
              </a:rPr>
              <a:t>ModernChairFactory</a:t>
            </a:r>
            <a:r>
              <a:rPr lang="en-US" sz="1400" dirty="0"/>
              <a:t>::</a:t>
            </a:r>
            <a:r>
              <a:rPr lang="en-US" sz="1400" dirty="0">
                <a:solidFill>
                  <a:schemeClr val="accent1"/>
                </a:solidFill>
              </a:rPr>
              <a:t>create</a:t>
            </a:r>
            <a:r>
              <a:rPr lang="en-US" sz="1400" dirty="0"/>
              <a:t>)(</a:t>
            </a:r>
          </a:p>
          <a:p>
            <a:pPr marL="0" indent="0">
              <a:buNone/>
            </a:pPr>
            <a:r>
              <a:rPr lang="en-US" sz="1400" dirty="0"/>
              <a:t>        </a:t>
            </a:r>
            <a:r>
              <a:rPr lang="en-US" sz="1400" dirty="0" err="1">
                <a:solidFill>
                  <a:schemeClr val="accent2"/>
                </a:solidFill>
              </a:rPr>
              <a:t>ModernChairFactory</a:t>
            </a:r>
            <a:r>
              <a:rPr lang="en-US" sz="1400" dirty="0"/>
              <a:t>, </a:t>
            </a:r>
            <a:r>
              <a:rPr lang="en-US" sz="1400" dirty="0">
                <a:solidFill>
                  <a:srgbClr val="00B0F0"/>
                </a:solidFill>
              </a:rPr>
              <a:t>const</a:t>
            </a:r>
            <a:r>
              <a:rPr lang="en-US" sz="1400" dirty="0"/>
              <a:t> </a:t>
            </a:r>
            <a:r>
              <a:rPr lang="en-US" sz="1400" dirty="0" err="1">
                <a:solidFill>
                  <a:schemeClr val="accent2"/>
                </a:solidFill>
              </a:rPr>
              <a:t>eProductId</a:t>
            </a:r>
            <a:r>
              <a:rPr lang="en-US" sz="1400" dirty="0"/>
              <a:t>&amp;)&gt;;</a:t>
            </a:r>
          </a:p>
          <a:p>
            <a:pPr marL="0" indent="0">
              <a:buNone/>
            </a:pPr>
            <a:endParaRPr lang="en-US" sz="1400" dirty="0"/>
          </a:p>
          <a:p>
            <a:pPr marL="0" indent="0">
              <a:buNone/>
            </a:pPr>
            <a:r>
              <a:rPr lang="en-US" sz="1400" dirty="0" err="1">
                <a:solidFill>
                  <a:schemeClr val="accent2"/>
                </a:solidFill>
              </a:rPr>
              <a:t>OwnerType</a:t>
            </a:r>
            <a:r>
              <a:rPr lang="en-US" sz="1400" dirty="0"/>
              <a:t> </a:t>
            </a:r>
            <a:r>
              <a:rPr lang="en-US" sz="1400" dirty="0" err="1">
                <a:solidFill>
                  <a:schemeClr val="accent1"/>
                </a:solidFill>
              </a:rPr>
              <a:t>createRegularChair</a:t>
            </a:r>
            <a:r>
              <a:rPr lang="en-US" sz="1400" dirty="0"/>
              <a:t>() {</a:t>
            </a:r>
          </a:p>
          <a:p>
            <a:pPr marL="0" indent="0">
              <a:buNone/>
            </a:pPr>
            <a:r>
              <a:rPr lang="en-US" sz="1400" dirty="0"/>
              <a:t>    </a:t>
            </a:r>
            <a:r>
              <a:rPr lang="en-US" sz="1400" dirty="0">
                <a:solidFill>
                  <a:srgbClr val="00B0F0"/>
                </a:solidFill>
              </a:rPr>
              <a:t>return</a:t>
            </a:r>
            <a:r>
              <a:rPr lang="en-US" sz="1400" dirty="0"/>
              <a:t> </a:t>
            </a:r>
            <a:r>
              <a:rPr lang="en-US" sz="1400" dirty="0" err="1">
                <a:solidFill>
                  <a:schemeClr val="accent2"/>
                </a:solidFill>
              </a:rPr>
              <a:t>OwnerType</a:t>
            </a:r>
            <a:r>
              <a:rPr lang="en-US" sz="1400" dirty="0"/>
              <a:t>(</a:t>
            </a:r>
            <a:r>
              <a:rPr lang="en-US" sz="1400" dirty="0">
                <a:solidFill>
                  <a:srgbClr val="00B0F0"/>
                </a:solidFill>
              </a:rPr>
              <a:t>new</a:t>
            </a:r>
            <a:r>
              <a:rPr lang="en-US" sz="1400" dirty="0"/>
              <a:t> </a:t>
            </a:r>
            <a:r>
              <a:rPr lang="en-US" sz="1400" dirty="0" err="1">
                <a:solidFill>
                  <a:schemeClr val="accent2"/>
                </a:solidFill>
              </a:rPr>
              <a:t>RegularChair</a:t>
            </a:r>
            <a:r>
              <a:rPr lang="en-US" sz="1400" dirty="0"/>
              <a:t>);</a:t>
            </a:r>
          </a:p>
          <a:p>
            <a:pPr marL="0" indent="0">
              <a:buNone/>
            </a:pPr>
            <a:r>
              <a:rPr lang="en-US" sz="1400" dirty="0"/>
              <a:t>}</a:t>
            </a:r>
          </a:p>
          <a:p>
            <a:pPr marL="0" indent="0">
              <a:buNone/>
            </a:pPr>
            <a:endParaRPr lang="en-US" sz="1400" dirty="0"/>
          </a:p>
          <a:p>
            <a:pPr marL="0" indent="0">
              <a:buNone/>
            </a:pPr>
            <a:r>
              <a:rPr lang="en-US" sz="1400" dirty="0">
                <a:solidFill>
                  <a:srgbClr val="00B0F0"/>
                </a:solidFill>
              </a:rPr>
              <a:t>class</a:t>
            </a:r>
            <a:r>
              <a:rPr lang="en-US" sz="1400" dirty="0"/>
              <a:t> </a:t>
            </a:r>
            <a:r>
              <a:rPr lang="en-US" sz="1400" dirty="0" err="1">
                <a:solidFill>
                  <a:schemeClr val="accent2"/>
                </a:solidFill>
              </a:rPr>
              <a:t>RegularChair</a:t>
            </a:r>
            <a:r>
              <a:rPr lang="en-US" sz="1400" dirty="0"/>
              <a:t> : </a:t>
            </a:r>
            <a:r>
              <a:rPr lang="en-US" sz="1400" dirty="0">
                <a:solidFill>
                  <a:srgbClr val="00B0F0"/>
                </a:solidFill>
              </a:rPr>
              <a:t>public</a:t>
            </a:r>
            <a:r>
              <a:rPr lang="en-US" sz="1400" dirty="0"/>
              <a:t> </a:t>
            </a:r>
            <a:r>
              <a:rPr lang="en-US" sz="1400" dirty="0">
                <a:solidFill>
                  <a:schemeClr val="accent2"/>
                </a:solidFill>
              </a:rPr>
              <a:t>Chair </a:t>
            </a:r>
            <a:r>
              <a:rPr lang="en-US" sz="1400" dirty="0"/>
              <a:t>{</a:t>
            </a:r>
          </a:p>
          <a:p>
            <a:pPr marL="0" indent="0">
              <a:buNone/>
            </a:pPr>
            <a:r>
              <a:rPr lang="en-US" sz="1400" dirty="0">
                <a:solidFill>
                  <a:srgbClr val="00B0F0"/>
                </a:solidFill>
              </a:rPr>
              <a:t>protected</a:t>
            </a:r>
            <a:r>
              <a:rPr lang="en-US" sz="1400" dirty="0"/>
              <a:t>:</a:t>
            </a:r>
          </a:p>
          <a:p>
            <a:pPr marL="0" indent="0">
              <a:buNone/>
            </a:pPr>
            <a:r>
              <a:rPr lang="en-US" sz="1400" dirty="0"/>
              <a:t>    </a:t>
            </a:r>
            <a:r>
              <a:rPr lang="en-US" sz="1400" dirty="0" err="1">
                <a:solidFill>
                  <a:schemeClr val="accent1"/>
                </a:solidFill>
              </a:rPr>
              <a:t>RegularChair</a:t>
            </a:r>
            <a:r>
              <a:rPr lang="en-US" sz="1400" dirty="0"/>
              <a:t>() {}</a:t>
            </a:r>
          </a:p>
          <a:p>
            <a:pPr marL="0" indent="0">
              <a:buNone/>
            </a:pPr>
            <a:r>
              <a:rPr lang="en-US" sz="1400" dirty="0">
                <a:solidFill>
                  <a:srgbClr val="00B0F0"/>
                </a:solidFill>
              </a:rPr>
              <a:t>private</a:t>
            </a:r>
            <a:r>
              <a:rPr lang="en-US" sz="1400" dirty="0"/>
              <a:t>:</a:t>
            </a:r>
          </a:p>
          <a:p>
            <a:pPr marL="0" indent="0">
              <a:buNone/>
            </a:pPr>
            <a:r>
              <a:rPr lang="en-US" sz="1400" dirty="0"/>
              <a:t>    </a:t>
            </a:r>
            <a:r>
              <a:rPr lang="en-US" sz="1400" dirty="0">
                <a:solidFill>
                  <a:srgbClr val="00B0F0"/>
                </a:solidFill>
              </a:rPr>
              <a:t>friend</a:t>
            </a:r>
            <a:r>
              <a:rPr lang="en-US" sz="1400" dirty="0"/>
              <a:t> </a:t>
            </a:r>
            <a:r>
              <a:rPr lang="en-US" sz="1400" dirty="0" err="1">
                <a:solidFill>
                  <a:schemeClr val="accent2"/>
                </a:solidFill>
              </a:rPr>
              <a:t>OwnerType</a:t>
            </a:r>
            <a:r>
              <a:rPr lang="en-US" sz="1400" dirty="0"/>
              <a:t> </a:t>
            </a:r>
            <a:r>
              <a:rPr lang="en-US" sz="1400" dirty="0" err="1">
                <a:solidFill>
                  <a:schemeClr val="accent1"/>
                </a:solidFill>
              </a:rPr>
              <a:t>createRegularChair</a:t>
            </a:r>
            <a:r>
              <a:rPr lang="en-US" sz="1400" dirty="0"/>
              <a:t>();</a:t>
            </a:r>
          </a:p>
          <a:p>
            <a:pPr marL="0" indent="0">
              <a:buNone/>
            </a:pPr>
            <a:r>
              <a:rPr lang="en-US" sz="1400" dirty="0"/>
              <a:t>};</a:t>
            </a:r>
          </a:p>
          <a:p>
            <a:pPr marL="0" indent="0">
              <a:buNone/>
            </a:pPr>
            <a:endParaRPr lang="en-US" sz="1400" dirty="0"/>
          </a:p>
          <a:p>
            <a:pPr marL="0" indent="0">
              <a:buNone/>
            </a:pPr>
            <a:r>
              <a:rPr lang="en-US" sz="1400" dirty="0">
                <a:solidFill>
                  <a:srgbClr val="00B0F0"/>
                </a:solidFill>
              </a:rPr>
              <a:t>void</a:t>
            </a:r>
            <a:r>
              <a:rPr lang="en-US" sz="1400" dirty="0"/>
              <a:t> </a:t>
            </a:r>
            <a:r>
              <a:rPr lang="en-US" sz="1400" dirty="0">
                <a:solidFill>
                  <a:schemeClr val="accent1"/>
                </a:solidFill>
              </a:rPr>
              <a:t>startup</a:t>
            </a:r>
            <a:r>
              <a:rPr lang="en-US" sz="1400" dirty="0"/>
              <a:t>() {</a:t>
            </a:r>
          </a:p>
          <a:p>
            <a:pPr marL="0" indent="0">
              <a:buNone/>
            </a:pPr>
            <a:r>
              <a:rPr lang="en-US" sz="1400" dirty="0"/>
              <a:t>    </a:t>
            </a:r>
            <a:r>
              <a:rPr lang="en-US" sz="1400" dirty="0" err="1">
                <a:solidFill>
                  <a:schemeClr val="accent2"/>
                </a:solidFill>
              </a:rPr>
              <a:t>ModernChairFactory</a:t>
            </a:r>
            <a:r>
              <a:rPr lang="en-US" sz="1400" dirty="0"/>
              <a:t>::</a:t>
            </a:r>
            <a:r>
              <a:rPr lang="en-US" sz="1400" dirty="0" err="1">
                <a:solidFill>
                  <a:schemeClr val="accent1"/>
                </a:solidFill>
              </a:rPr>
              <a:t>registerType</a:t>
            </a:r>
            <a:r>
              <a:rPr lang="en-US" sz="1400" dirty="0"/>
              <a:t>(</a:t>
            </a:r>
          </a:p>
          <a:p>
            <a:pPr marL="0" indent="0">
              <a:buNone/>
            </a:pPr>
            <a:r>
              <a:rPr lang="en-US" sz="1400" dirty="0">
                <a:solidFill>
                  <a:schemeClr val="accent2"/>
                </a:solidFill>
              </a:rPr>
              <a:t>        </a:t>
            </a:r>
            <a:r>
              <a:rPr lang="en-US" sz="1400" dirty="0" err="1">
                <a:solidFill>
                  <a:schemeClr val="accent2"/>
                </a:solidFill>
              </a:rPr>
              <a:t>eProductId</a:t>
            </a:r>
            <a:r>
              <a:rPr lang="en-US" sz="1400" dirty="0"/>
              <a:t>::</a:t>
            </a:r>
            <a:r>
              <a:rPr lang="en-US" sz="1400" dirty="0" err="1"/>
              <a:t>kRegular</a:t>
            </a:r>
            <a:r>
              <a:rPr lang="en-US" sz="1400" dirty="0"/>
              <a:t>, </a:t>
            </a:r>
            <a:r>
              <a:rPr lang="en-US" sz="1400" dirty="0" err="1">
                <a:solidFill>
                  <a:schemeClr val="accent1"/>
                </a:solidFill>
              </a:rPr>
              <a:t>reateRegularChair</a:t>
            </a:r>
            <a:r>
              <a:rPr lang="en-US" sz="1400" dirty="0"/>
              <a:t>);</a:t>
            </a:r>
          </a:p>
          <a:p>
            <a:pPr marL="0" indent="0">
              <a:buNone/>
            </a:pPr>
            <a:r>
              <a:rPr lang="en-US" sz="1400" dirty="0"/>
              <a:t>}</a:t>
            </a:r>
          </a:p>
        </p:txBody>
      </p:sp>
    </p:spTree>
    <p:extLst>
      <p:ext uri="{BB962C8B-B14F-4D97-AF65-F5344CB8AC3E}">
        <p14:creationId xmlns:p14="http://schemas.microsoft.com/office/powerpoint/2010/main" val="838266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600" dirty="0"/>
              <a:t>member</a:t>
            </a:r>
            <a:br>
              <a:rPr lang="en-US" sz="3600" dirty="0"/>
            </a:br>
            <a:r>
              <a:rPr lang="en-US" sz="3600" dirty="0"/>
              <a:t>function</a:t>
            </a:r>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33604" y="270641"/>
            <a:ext cx="6760800" cy="6316717"/>
          </a:xfrm>
        </p:spPr>
        <p:txBody>
          <a:bodyPr anchor="ctr">
            <a:normAutofit/>
          </a:bodyPr>
          <a:lstStyle/>
          <a:p>
            <a:pPr marL="0" indent="0">
              <a:buNone/>
            </a:pPr>
            <a:r>
              <a:rPr lang="en-US" sz="1400" dirty="0">
                <a:solidFill>
                  <a:srgbClr val="00B0F0"/>
                </a:solidFill>
              </a:rPr>
              <a:t>class</a:t>
            </a:r>
            <a:r>
              <a:rPr lang="en-US" sz="1400" dirty="0"/>
              <a:t> </a:t>
            </a:r>
            <a:r>
              <a:rPr lang="en-US" sz="1400" dirty="0" err="1">
                <a:solidFill>
                  <a:schemeClr val="accent2"/>
                </a:solidFill>
              </a:rPr>
              <a:t>RegularChair</a:t>
            </a:r>
            <a:r>
              <a:rPr lang="en-US" sz="1400" dirty="0"/>
              <a:t> : </a:t>
            </a:r>
            <a:r>
              <a:rPr lang="en-US" sz="1400" dirty="0">
                <a:solidFill>
                  <a:srgbClr val="00B0F0"/>
                </a:solidFill>
              </a:rPr>
              <a:t>public</a:t>
            </a:r>
            <a:r>
              <a:rPr lang="en-US" sz="1400" dirty="0"/>
              <a:t> </a:t>
            </a:r>
            <a:r>
              <a:rPr lang="en-US" sz="1400" dirty="0">
                <a:solidFill>
                  <a:schemeClr val="accent2"/>
                </a:solidFill>
              </a:rPr>
              <a:t>Chair</a:t>
            </a:r>
          </a:p>
          <a:p>
            <a:pPr marL="0" indent="0">
              <a:buNone/>
            </a:pPr>
            <a:r>
              <a:rPr lang="en-US" sz="1400" dirty="0"/>
              <a:t>{</a:t>
            </a:r>
          </a:p>
          <a:p>
            <a:pPr marL="0" indent="0">
              <a:buNone/>
            </a:pPr>
            <a:r>
              <a:rPr lang="en-US" sz="1400" dirty="0">
                <a:solidFill>
                  <a:srgbClr val="00B0F0"/>
                </a:solidFill>
              </a:rPr>
              <a:t>protected</a:t>
            </a:r>
            <a:r>
              <a:rPr lang="en-US" sz="1400" dirty="0"/>
              <a:t>:</a:t>
            </a:r>
          </a:p>
          <a:p>
            <a:pPr marL="0" indent="0">
              <a:buNone/>
            </a:pPr>
            <a:r>
              <a:rPr lang="en-US" sz="1400" dirty="0"/>
              <a:t>    </a:t>
            </a:r>
            <a:r>
              <a:rPr lang="en-US" sz="1400" dirty="0" err="1">
                <a:solidFill>
                  <a:schemeClr val="accent1"/>
                </a:solidFill>
              </a:rPr>
              <a:t>RegularChair</a:t>
            </a:r>
            <a:r>
              <a:rPr lang="en-US" sz="1400" dirty="0"/>
              <a:t>() {}</a:t>
            </a:r>
          </a:p>
          <a:p>
            <a:pPr marL="0" indent="0">
              <a:buNone/>
            </a:pPr>
            <a:r>
              <a:rPr lang="en-US" sz="1400" dirty="0">
                <a:solidFill>
                  <a:srgbClr val="00B0F0"/>
                </a:solidFill>
              </a:rPr>
              <a:t>public</a:t>
            </a:r>
            <a:r>
              <a:rPr lang="en-US" sz="1400" dirty="0"/>
              <a:t>:</a:t>
            </a:r>
          </a:p>
          <a:p>
            <a:pPr marL="0" indent="0">
              <a:buNone/>
            </a:pPr>
            <a:r>
              <a:rPr lang="en-US" sz="1400" dirty="0"/>
              <a:t>    </a:t>
            </a:r>
            <a:r>
              <a:rPr lang="en-US" sz="1400" dirty="0">
                <a:solidFill>
                  <a:srgbClr val="00B0F0"/>
                </a:solidFill>
              </a:rPr>
              <a:t>static</a:t>
            </a:r>
            <a:r>
              <a:rPr lang="en-US" sz="1400" dirty="0"/>
              <a:t> </a:t>
            </a:r>
            <a:r>
              <a:rPr lang="en-US" sz="1400" dirty="0" err="1">
                <a:solidFill>
                  <a:schemeClr val="accent2"/>
                </a:solidFill>
              </a:rPr>
              <a:t>OwnerType</a:t>
            </a:r>
            <a:r>
              <a:rPr lang="en-US" sz="1400" dirty="0"/>
              <a:t> </a:t>
            </a:r>
            <a:r>
              <a:rPr lang="en-US" sz="1400" dirty="0">
                <a:solidFill>
                  <a:schemeClr val="accent1"/>
                </a:solidFill>
              </a:rPr>
              <a:t>create</a:t>
            </a:r>
            <a:r>
              <a:rPr lang="en-US" sz="1400" dirty="0"/>
              <a:t>()</a:t>
            </a:r>
          </a:p>
          <a:p>
            <a:pPr marL="0" indent="0">
              <a:buNone/>
            </a:pPr>
            <a:r>
              <a:rPr lang="en-US" sz="1400" dirty="0"/>
              <a:t>    {</a:t>
            </a:r>
          </a:p>
          <a:p>
            <a:pPr marL="0" indent="0">
              <a:buNone/>
            </a:pPr>
            <a:r>
              <a:rPr lang="en-US" sz="1400" dirty="0"/>
              <a:t>        </a:t>
            </a:r>
            <a:r>
              <a:rPr lang="en-US" sz="1400" dirty="0">
                <a:solidFill>
                  <a:srgbClr val="00B0F0"/>
                </a:solidFill>
              </a:rPr>
              <a:t>return</a:t>
            </a:r>
            <a:r>
              <a:rPr lang="en-US" sz="1400" dirty="0"/>
              <a:t> </a:t>
            </a:r>
            <a:r>
              <a:rPr lang="en-US" sz="1400" dirty="0" err="1">
                <a:solidFill>
                  <a:schemeClr val="accent2"/>
                </a:solidFill>
              </a:rPr>
              <a:t>OwnerType</a:t>
            </a:r>
            <a:r>
              <a:rPr lang="en-US" sz="1400" dirty="0"/>
              <a:t>(</a:t>
            </a:r>
            <a:r>
              <a:rPr lang="en-US" sz="1400" dirty="0">
                <a:solidFill>
                  <a:srgbClr val="00B0F0"/>
                </a:solidFill>
              </a:rPr>
              <a:t>new</a:t>
            </a:r>
            <a:r>
              <a:rPr lang="en-US" sz="1400" dirty="0"/>
              <a:t> </a:t>
            </a:r>
            <a:r>
              <a:rPr lang="en-US" sz="1400" dirty="0" err="1">
                <a:solidFill>
                  <a:schemeClr val="accent2"/>
                </a:solidFill>
              </a:rPr>
              <a:t>RegularChair</a:t>
            </a:r>
            <a:r>
              <a:rPr lang="en-US" sz="1400" dirty="0"/>
              <a:t>);</a:t>
            </a:r>
          </a:p>
          <a:p>
            <a:pPr marL="0" indent="0">
              <a:buNone/>
            </a:pPr>
            <a:r>
              <a:rPr lang="en-US" sz="1400" dirty="0"/>
              <a:t>    }</a:t>
            </a:r>
          </a:p>
          <a:p>
            <a:pPr marL="0" indent="0">
              <a:buNone/>
            </a:pPr>
            <a:r>
              <a:rPr lang="en-US" sz="1400" dirty="0"/>
              <a:t>};</a:t>
            </a:r>
          </a:p>
          <a:p>
            <a:pPr marL="0" indent="0">
              <a:buNone/>
            </a:pPr>
            <a:endParaRPr lang="en-US" sz="1400" dirty="0"/>
          </a:p>
          <a:p>
            <a:pPr marL="0" indent="0">
              <a:buNone/>
            </a:pPr>
            <a:r>
              <a:rPr lang="en-US" sz="1400" dirty="0">
                <a:solidFill>
                  <a:srgbClr val="00B0F0"/>
                </a:solidFill>
              </a:rPr>
              <a:t>void</a:t>
            </a:r>
            <a:r>
              <a:rPr lang="en-US" sz="1400" dirty="0"/>
              <a:t> </a:t>
            </a:r>
            <a:r>
              <a:rPr lang="en-US" sz="1400" dirty="0">
                <a:solidFill>
                  <a:schemeClr val="accent1"/>
                </a:solidFill>
              </a:rPr>
              <a:t>startup</a:t>
            </a:r>
            <a:r>
              <a:rPr lang="en-US" sz="1400" dirty="0"/>
              <a:t>()</a:t>
            </a:r>
          </a:p>
          <a:p>
            <a:pPr marL="0" indent="0">
              <a:buNone/>
            </a:pPr>
            <a:r>
              <a:rPr lang="en-US" sz="1400" dirty="0"/>
              <a:t>{</a:t>
            </a:r>
          </a:p>
          <a:p>
            <a:pPr marL="0" indent="0">
              <a:buNone/>
            </a:pPr>
            <a:r>
              <a:rPr lang="en-US" sz="1400" dirty="0"/>
              <a:t>    </a:t>
            </a:r>
            <a:r>
              <a:rPr lang="en-US" sz="1400" dirty="0" err="1">
                <a:solidFill>
                  <a:schemeClr val="accent2"/>
                </a:solidFill>
              </a:rPr>
              <a:t>ModernChairFactory</a:t>
            </a:r>
            <a:r>
              <a:rPr lang="en-US" sz="1400" dirty="0"/>
              <a:t>::</a:t>
            </a:r>
            <a:r>
              <a:rPr lang="en-US" sz="1400" dirty="0" err="1">
                <a:solidFill>
                  <a:schemeClr val="accent1"/>
                </a:solidFill>
              </a:rPr>
              <a:t>registerType</a:t>
            </a:r>
            <a:r>
              <a:rPr lang="en-US" sz="1400" dirty="0"/>
              <a:t>(</a:t>
            </a:r>
          </a:p>
          <a:p>
            <a:pPr marL="0" indent="0">
              <a:buNone/>
            </a:pPr>
            <a:r>
              <a:rPr lang="en-US" sz="1400" dirty="0"/>
              <a:t>        </a:t>
            </a:r>
            <a:r>
              <a:rPr lang="en-US" sz="1400" dirty="0" err="1">
                <a:solidFill>
                  <a:schemeClr val="accent2"/>
                </a:solidFill>
              </a:rPr>
              <a:t>eProductId</a:t>
            </a:r>
            <a:r>
              <a:rPr lang="en-US" sz="1400" dirty="0"/>
              <a:t>::</a:t>
            </a:r>
            <a:r>
              <a:rPr lang="en-US" sz="1400" dirty="0" err="1"/>
              <a:t>kRegular</a:t>
            </a:r>
            <a:r>
              <a:rPr lang="en-US" sz="1400" dirty="0"/>
              <a:t>, &amp;</a:t>
            </a:r>
            <a:r>
              <a:rPr lang="en-US" sz="1400" dirty="0" err="1">
                <a:solidFill>
                  <a:schemeClr val="accent2"/>
                </a:solidFill>
              </a:rPr>
              <a:t>RegularChair</a:t>
            </a:r>
            <a:r>
              <a:rPr lang="en-US" sz="1400" dirty="0"/>
              <a:t>::</a:t>
            </a:r>
            <a:r>
              <a:rPr lang="en-US" sz="1400" dirty="0">
                <a:solidFill>
                  <a:schemeClr val="accent1"/>
                </a:solidFill>
              </a:rPr>
              <a:t>create</a:t>
            </a:r>
            <a:r>
              <a:rPr lang="en-US" sz="1400" dirty="0"/>
              <a:t>);</a:t>
            </a:r>
          </a:p>
          <a:p>
            <a:pPr marL="0" indent="0">
              <a:buNone/>
            </a:pPr>
            <a:r>
              <a:rPr lang="en-US" sz="1400" dirty="0"/>
              <a:t>}</a:t>
            </a:r>
          </a:p>
        </p:txBody>
      </p:sp>
    </p:spTree>
    <p:extLst>
      <p:ext uri="{BB962C8B-B14F-4D97-AF65-F5344CB8AC3E}">
        <p14:creationId xmlns:p14="http://schemas.microsoft.com/office/powerpoint/2010/main" val="74638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600" dirty="0"/>
              <a:t>function</a:t>
            </a:r>
            <a:br>
              <a:rPr lang="en-US" sz="3600" dirty="0"/>
            </a:br>
            <a:r>
              <a:rPr lang="en-US" sz="3600" dirty="0"/>
              <a:t>object</a:t>
            </a:r>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33604" y="270641"/>
            <a:ext cx="6760800" cy="6316717"/>
          </a:xfrm>
        </p:spPr>
        <p:txBody>
          <a:bodyPr anchor="ctr">
            <a:noAutofit/>
          </a:bodyPr>
          <a:lstStyle/>
          <a:p>
            <a:pPr marL="0" indent="0">
              <a:buNone/>
            </a:pPr>
            <a:r>
              <a:rPr lang="en-US" sz="1400" dirty="0">
                <a:solidFill>
                  <a:srgbClr val="00B0F0"/>
                </a:solidFill>
              </a:rPr>
              <a:t>class</a:t>
            </a:r>
            <a:r>
              <a:rPr lang="en-US" sz="1400" dirty="0"/>
              <a:t> </a:t>
            </a:r>
            <a:r>
              <a:rPr lang="en-US" sz="1400" dirty="0" err="1">
                <a:solidFill>
                  <a:schemeClr val="accent2"/>
                </a:solidFill>
              </a:rPr>
              <a:t>RegularChair</a:t>
            </a:r>
            <a:r>
              <a:rPr lang="en-US" sz="1400" dirty="0"/>
              <a:t> : </a:t>
            </a:r>
            <a:r>
              <a:rPr lang="en-US" sz="1400" dirty="0">
                <a:solidFill>
                  <a:srgbClr val="00B0F0"/>
                </a:solidFill>
              </a:rPr>
              <a:t>public</a:t>
            </a:r>
            <a:r>
              <a:rPr lang="en-US" sz="1400" dirty="0"/>
              <a:t> </a:t>
            </a:r>
            <a:r>
              <a:rPr lang="en-US" sz="1400" dirty="0">
                <a:solidFill>
                  <a:schemeClr val="accent2"/>
                </a:solidFill>
              </a:rPr>
              <a:t>Chair </a:t>
            </a:r>
            <a:r>
              <a:rPr lang="en-US" sz="1400" dirty="0"/>
              <a:t>{</a:t>
            </a:r>
          </a:p>
          <a:p>
            <a:pPr marL="0" indent="0">
              <a:buNone/>
            </a:pPr>
            <a:r>
              <a:rPr lang="en-US" sz="1400" dirty="0">
                <a:solidFill>
                  <a:srgbClr val="00B0F0"/>
                </a:solidFill>
              </a:rPr>
              <a:t>protected</a:t>
            </a:r>
            <a:r>
              <a:rPr lang="en-US" sz="1400" dirty="0"/>
              <a:t>:</a:t>
            </a:r>
          </a:p>
          <a:p>
            <a:pPr marL="0" indent="0">
              <a:buNone/>
            </a:pPr>
            <a:r>
              <a:rPr lang="en-US" sz="1400" dirty="0"/>
              <a:t>    </a:t>
            </a:r>
            <a:r>
              <a:rPr lang="en-US" sz="1400" dirty="0" err="1">
                <a:solidFill>
                  <a:schemeClr val="accent1"/>
                </a:solidFill>
              </a:rPr>
              <a:t>RegularChair</a:t>
            </a:r>
            <a:r>
              <a:rPr lang="en-US" sz="1400" dirty="0"/>
              <a:t>() {}</a:t>
            </a:r>
          </a:p>
          <a:p>
            <a:pPr marL="0" indent="0">
              <a:buNone/>
            </a:pPr>
            <a:r>
              <a:rPr lang="en-US" sz="1400" dirty="0">
                <a:solidFill>
                  <a:srgbClr val="00B0F0"/>
                </a:solidFill>
              </a:rPr>
              <a:t>private</a:t>
            </a:r>
            <a:r>
              <a:rPr lang="en-US" sz="1400" dirty="0"/>
              <a:t>:</a:t>
            </a:r>
          </a:p>
          <a:p>
            <a:pPr marL="0" indent="0">
              <a:buNone/>
            </a:pPr>
            <a:r>
              <a:rPr lang="en-US" sz="1400" dirty="0"/>
              <a:t>    </a:t>
            </a:r>
            <a:r>
              <a:rPr lang="en-US" sz="1400" dirty="0">
                <a:solidFill>
                  <a:srgbClr val="00B0F0"/>
                </a:solidFill>
              </a:rPr>
              <a:t>friend</a:t>
            </a:r>
            <a:r>
              <a:rPr lang="en-US" sz="1400" dirty="0"/>
              <a:t> </a:t>
            </a:r>
            <a:r>
              <a:rPr lang="en-US" sz="1400" dirty="0">
                <a:solidFill>
                  <a:srgbClr val="00B0F0"/>
                </a:solidFill>
              </a:rPr>
              <a:t>class</a:t>
            </a:r>
            <a:r>
              <a:rPr lang="en-US" sz="1400" dirty="0"/>
              <a:t> </a:t>
            </a:r>
            <a:r>
              <a:rPr lang="en-US" sz="1400" dirty="0" err="1">
                <a:solidFill>
                  <a:schemeClr val="accent2"/>
                </a:solidFill>
              </a:rPr>
              <a:t>RegularChairCreator</a:t>
            </a:r>
            <a:r>
              <a:rPr lang="en-US" sz="1400" dirty="0"/>
              <a:t>;</a:t>
            </a:r>
          </a:p>
          <a:p>
            <a:pPr marL="0" indent="0">
              <a:buNone/>
            </a:pPr>
            <a:r>
              <a:rPr lang="en-US" sz="1400" dirty="0"/>
              <a:t>};</a:t>
            </a:r>
          </a:p>
          <a:p>
            <a:pPr marL="0" indent="0">
              <a:buNone/>
            </a:pPr>
            <a:endParaRPr lang="en-US" sz="1400" dirty="0"/>
          </a:p>
          <a:p>
            <a:pPr marL="0" indent="0">
              <a:buNone/>
            </a:pPr>
            <a:r>
              <a:rPr lang="en-US" sz="1400" dirty="0">
                <a:solidFill>
                  <a:srgbClr val="00B0F0"/>
                </a:solidFill>
              </a:rPr>
              <a:t>struct</a:t>
            </a:r>
            <a:r>
              <a:rPr lang="en-US" sz="1400" dirty="0"/>
              <a:t> </a:t>
            </a:r>
            <a:r>
              <a:rPr lang="en-US" sz="1400" dirty="0" err="1">
                <a:solidFill>
                  <a:schemeClr val="accent2"/>
                </a:solidFill>
              </a:rPr>
              <a:t>RegularChairCreator</a:t>
            </a:r>
            <a:r>
              <a:rPr lang="en-US" sz="1400" dirty="0">
                <a:solidFill>
                  <a:schemeClr val="accent2"/>
                </a:solidFill>
              </a:rPr>
              <a:t> </a:t>
            </a:r>
            <a:r>
              <a:rPr lang="en-US" sz="1400" dirty="0"/>
              <a:t>{</a:t>
            </a:r>
          </a:p>
          <a:p>
            <a:pPr marL="0" indent="0">
              <a:buNone/>
            </a:pPr>
            <a:r>
              <a:rPr lang="en-US" sz="1400" dirty="0">
                <a:solidFill>
                  <a:schemeClr val="accent2"/>
                </a:solidFill>
              </a:rPr>
              <a:t>    </a:t>
            </a:r>
            <a:r>
              <a:rPr lang="en-US" sz="1400" dirty="0" err="1">
                <a:solidFill>
                  <a:schemeClr val="accent2"/>
                </a:solidFill>
              </a:rPr>
              <a:t>OwnerType</a:t>
            </a:r>
            <a:r>
              <a:rPr lang="en-US" sz="1400" dirty="0"/>
              <a:t> </a:t>
            </a:r>
            <a:r>
              <a:rPr lang="en-US" sz="1400" dirty="0">
                <a:solidFill>
                  <a:schemeClr val="accent1"/>
                </a:solidFill>
              </a:rPr>
              <a:t>operator</a:t>
            </a:r>
            <a:r>
              <a:rPr lang="en-US" sz="1400" dirty="0"/>
              <a:t>()() {</a:t>
            </a:r>
          </a:p>
          <a:p>
            <a:pPr marL="0" indent="0">
              <a:buNone/>
            </a:pPr>
            <a:r>
              <a:rPr lang="en-US" sz="1400" dirty="0"/>
              <a:t>        </a:t>
            </a:r>
            <a:r>
              <a:rPr lang="en-US" sz="1400" dirty="0">
                <a:solidFill>
                  <a:srgbClr val="00B0F0"/>
                </a:solidFill>
              </a:rPr>
              <a:t>return</a:t>
            </a:r>
            <a:r>
              <a:rPr lang="en-US" sz="1400" dirty="0"/>
              <a:t> </a:t>
            </a:r>
            <a:r>
              <a:rPr lang="en-US" sz="1400" dirty="0" err="1">
                <a:solidFill>
                  <a:schemeClr val="accent2"/>
                </a:solidFill>
              </a:rPr>
              <a:t>OwnerType</a:t>
            </a:r>
            <a:r>
              <a:rPr lang="en-US" sz="1400" dirty="0"/>
              <a:t>(</a:t>
            </a:r>
            <a:r>
              <a:rPr lang="en-US" sz="1400" dirty="0">
                <a:solidFill>
                  <a:srgbClr val="00B0F0"/>
                </a:solidFill>
              </a:rPr>
              <a:t>new</a:t>
            </a:r>
            <a:r>
              <a:rPr lang="en-US" sz="1400" dirty="0"/>
              <a:t> </a:t>
            </a:r>
            <a:r>
              <a:rPr lang="en-US" sz="1400" dirty="0" err="1">
                <a:solidFill>
                  <a:schemeClr val="accent2"/>
                </a:solidFill>
              </a:rPr>
              <a:t>RegularChair</a:t>
            </a:r>
            <a:r>
              <a:rPr lang="en-US" sz="1400" dirty="0"/>
              <a:t>);</a:t>
            </a:r>
          </a:p>
          <a:p>
            <a:pPr marL="0" indent="0">
              <a:buNone/>
            </a:pPr>
            <a:r>
              <a:rPr lang="en-US" sz="1400" dirty="0"/>
              <a:t>    }</a:t>
            </a:r>
          </a:p>
          <a:p>
            <a:pPr marL="0" indent="0">
              <a:buNone/>
            </a:pPr>
            <a:r>
              <a:rPr lang="en-US" sz="1400" dirty="0"/>
              <a:t>};</a:t>
            </a:r>
          </a:p>
          <a:p>
            <a:pPr marL="0" indent="0">
              <a:buNone/>
            </a:pPr>
            <a:endParaRPr lang="en-US" sz="1400" dirty="0"/>
          </a:p>
          <a:p>
            <a:pPr marL="0" indent="0">
              <a:buNone/>
            </a:pPr>
            <a:r>
              <a:rPr lang="en-US" sz="1400" dirty="0">
                <a:solidFill>
                  <a:srgbClr val="00B0F0"/>
                </a:solidFill>
              </a:rPr>
              <a:t>void</a:t>
            </a:r>
            <a:r>
              <a:rPr lang="en-US" sz="1400" dirty="0"/>
              <a:t> </a:t>
            </a:r>
            <a:r>
              <a:rPr lang="en-US" sz="1400" dirty="0">
                <a:solidFill>
                  <a:schemeClr val="accent1"/>
                </a:solidFill>
              </a:rPr>
              <a:t>startup</a:t>
            </a:r>
            <a:r>
              <a:rPr lang="en-US" sz="1400" dirty="0"/>
              <a:t>() {</a:t>
            </a:r>
          </a:p>
          <a:p>
            <a:pPr marL="0" indent="0">
              <a:buNone/>
            </a:pPr>
            <a:r>
              <a:rPr lang="en-US" sz="1400" dirty="0"/>
              <a:t>    </a:t>
            </a:r>
            <a:r>
              <a:rPr lang="en-US" sz="1400" dirty="0" err="1">
                <a:solidFill>
                  <a:schemeClr val="accent2"/>
                </a:solidFill>
              </a:rPr>
              <a:t>ModernChairFactory</a:t>
            </a:r>
            <a:r>
              <a:rPr lang="en-US" sz="1400" dirty="0"/>
              <a:t>::</a:t>
            </a:r>
            <a:r>
              <a:rPr lang="en-US" sz="1400" dirty="0" err="1">
                <a:solidFill>
                  <a:schemeClr val="accent1"/>
                </a:solidFill>
              </a:rPr>
              <a:t>registerType</a:t>
            </a:r>
            <a:r>
              <a:rPr lang="en-US" sz="1400" dirty="0"/>
              <a:t>(</a:t>
            </a:r>
          </a:p>
          <a:p>
            <a:pPr marL="0" indent="0">
              <a:buNone/>
            </a:pPr>
            <a:r>
              <a:rPr lang="en-US" sz="1400" dirty="0"/>
              <a:t>        </a:t>
            </a:r>
            <a:r>
              <a:rPr lang="en-US" sz="1400" dirty="0" err="1">
                <a:solidFill>
                  <a:schemeClr val="accent2"/>
                </a:solidFill>
              </a:rPr>
              <a:t>eProductId</a:t>
            </a:r>
            <a:r>
              <a:rPr lang="en-US" sz="1400" dirty="0"/>
              <a:t>::</a:t>
            </a:r>
            <a:r>
              <a:rPr lang="en-US" sz="1400" dirty="0" err="1"/>
              <a:t>kRegular</a:t>
            </a:r>
            <a:r>
              <a:rPr lang="en-US" sz="1400" dirty="0"/>
              <a:t>, </a:t>
            </a:r>
            <a:r>
              <a:rPr lang="en-US" sz="1400" dirty="0" err="1">
                <a:solidFill>
                  <a:schemeClr val="accent2"/>
                </a:solidFill>
              </a:rPr>
              <a:t>RegularChairCreator</a:t>
            </a:r>
            <a:r>
              <a:rPr lang="en-US" sz="1400" dirty="0"/>
              <a:t>());</a:t>
            </a:r>
          </a:p>
          <a:p>
            <a:pPr marL="0" indent="0">
              <a:buNone/>
            </a:pPr>
            <a:r>
              <a:rPr lang="en-US" sz="1400" dirty="0"/>
              <a:t>}</a:t>
            </a:r>
          </a:p>
        </p:txBody>
      </p:sp>
    </p:spTree>
    <p:extLst>
      <p:ext uri="{BB962C8B-B14F-4D97-AF65-F5344CB8AC3E}">
        <p14:creationId xmlns:p14="http://schemas.microsoft.com/office/powerpoint/2010/main" val="2009227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600" dirty="0"/>
              <a:t>creator</a:t>
            </a:r>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33604" y="270641"/>
            <a:ext cx="6760800" cy="6316717"/>
          </a:xfrm>
        </p:spPr>
        <p:txBody>
          <a:bodyPr anchor="ctr">
            <a:normAutofit/>
          </a:bodyPr>
          <a:lstStyle/>
          <a:p>
            <a:pPr marL="0" indent="0">
              <a:buNone/>
            </a:pPr>
            <a:r>
              <a:rPr lang="en-US" sz="1400" dirty="0">
                <a:solidFill>
                  <a:srgbClr val="00B0F0"/>
                </a:solidFill>
              </a:rPr>
              <a:t>class</a:t>
            </a:r>
            <a:r>
              <a:rPr lang="en-US" sz="1400" dirty="0"/>
              <a:t> </a:t>
            </a:r>
            <a:r>
              <a:rPr lang="en-US" sz="1400" dirty="0" err="1">
                <a:solidFill>
                  <a:schemeClr val="accent2"/>
                </a:solidFill>
              </a:rPr>
              <a:t>ModernChairFactory</a:t>
            </a:r>
            <a:r>
              <a:rPr lang="en-US" sz="1400" dirty="0"/>
              <a:t> : </a:t>
            </a:r>
            <a:r>
              <a:rPr lang="en-US" sz="1400" dirty="0">
                <a:solidFill>
                  <a:srgbClr val="00B0F0"/>
                </a:solidFill>
              </a:rPr>
              <a:t>public</a:t>
            </a:r>
            <a:r>
              <a:rPr lang="zh-CN" altLang="en-US" sz="1400" dirty="0"/>
              <a:t> </a:t>
            </a:r>
            <a:r>
              <a:rPr lang="en-US" sz="1400" dirty="0" err="1">
                <a:solidFill>
                  <a:schemeClr val="accent2"/>
                </a:solidFill>
              </a:rPr>
              <a:t>ChairFactory</a:t>
            </a:r>
            <a:r>
              <a:rPr lang="en-US" sz="1400" dirty="0"/>
              <a:t> </a:t>
            </a:r>
          </a:p>
          <a:p>
            <a:pPr marL="0" indent="0">
              <a:buNone/>
            </a:pPr>
            <a:r>
              <a:rPr lang="en-US" sz="1400" dirty="0"/>
              <a:t>{</a:t>
            </a:r>
          </a:p>
          <a:p>
            <a:pPr marL="0" indent="0">
              <a:buNone/>
            </a:pPr>
            <a:r>
              <a:rPr lang="en-US" sz="1400" dirty="0">
                <a:solidFill>
                  <a:srgbClr val="00B0F0"/>
                </a:solidFill>
              </a:rPr>
              <a:t>public</a:t>
            </a:r>
            <a:r>
              <a:rPr lang="en-US" sz="1400" dirty="0"/>
              <a:t>:</a:t>
            </a:r>
          </a:p>
          <a:p>
            <a:pPr marL="0" indent="0">
              <a:buNone/>
            </a:pPr>
            <a:r>
              <a:rPr lang="en-US" sz="1400" dirty="0"/>
              <a:t>    </a:t>
            </a:r>
            <a:r>
              <a:rPr lang="en-US" sz="1400" dirty="0">
                <a:solidFill>
                  <a:srgbClr val="00B050"/>
                </a:solidFill>
              </a:rPr>
              <a:t>// applies to ANY callable target – functions,</a:t>
            </a:r>
          </a:p>
          <a:p>
            <a:pPr marL="0" indent="0">
              <a:buNone/>
            </a:pPr>
            <a:r>
              <a:rPr lang="en-US" sz="1400" dirty="0">
                <a:solidFill>
                  <a:srgbClr val="00B050"/>
                </a:solidFill>
              </a:rPr>
              <a:t>    // lambda expressions, bind expressions,</a:t>
            </a:r>
          </a:p>
          <a:p>
            <a:pPr marL="0" indent="0">
              <a:buNone/>
            </a:pPr>
            <a:r>
              <a:rPr lang="en-US" sz="1400" dirty="0">
                <a:solidFill>
                  <a:srgbClr val="00B050"/>
                </a:solidFill>
              </a:rPr>
              <a:t>    // function objects, pointers to member functions</a:t>
            </a:r>
          </a:p>
          <a:p>
            <a:pPr marL="0" indent="0">
              <a:buNone/>
            </a:pPr>
            <a:r>
              <a:rPr lang="en-US" sz="1400" dirty="0">
                <a:solidFill>
                  <a:srgbClr val="00B050"/>
                </a:solidFill>
              </a:rPr>
              <a:t>    // and pointers to data members</a:t>
            </a:r>
          </a:p>
          <a:p>
            <a:pPr marL="0" indent="0">
              <a:buNone/>
            </a:pPr>
            <a:r>
              <a:rPr lang="en-US" sz="1400" dirty="0"/>
              <a:t>    </a:t>
            </a:r>
            <a:r>
              <a:rPr lang="en-US" sz="1400" dirty="0">
                <a:solidFill>
                  <a:srgbClr val="00B0F0"/>
                </a:solidFill>
              </a:rPr>
              <a:t>using</a:t>
            </a:r>
            <a:r>
              <a:rPr lang="en-US" sz="1400" dirty="0"/>
              <a:t> </a:t>
            </a:r>
            <a:r>
              <a:rPr lang="en-US" sz="1400" dirty="0">
                <a:solidFill>
                  <a:schemeClr val="accent2"/>
                </a:solidFill>
              </a:rPr>
              <a:t>Creator</a:t>
            </a:r>
            <a:r>
              <a:rPr lang="en-US" sz="1400" dirty="0"/>
              <a:t> = </a:t>
            </a:r>
            <a:r>
              <a:rPr lang="en-US" sz="1400" dirty="0">
                <a:solidFill>
                  <a:schemeClr val="accent2"/>
                </a:solidFill>
              </a:rPr>
              <a:t>function</a:t>
            </a:r>
            <a:r>
              <a:rPr lang="en-US" sz="1400" dirty="0"/>
              <a:t>&lt;</a:t>
            </a:r>
            <a:r>
              <a:rPr lang="en-US" sz="1400" dirty="0">
                <a:solidFill>
                  <a:schemeClr val="accent2"/>
                </a:solidFill>
              </a:rPr>
              <a:t>Owner</a:t>
            </a:r>
            <a:r>
              <a:rPr lang="en-US" sz="1400" dirty="0"/>
              <a:t>&lt;</a:t>
            </a:r>
            <a:r>
              <a:rPr lang="en-US" sz="1400" dirty="0">
                <a:solidFill>
                  <a:schemeClr val="accent2"/>
                </a:solidFill>
              </a:rPr>
              <a:t>Chair</a:t>
            </a:r>
            <a:r>
              <a:rPr lang="en-US" sz="1400" dirty="0"/>
              <a:t>&gt;()&gt;;</a:t>
            </a:r>
          </a:p>
          <a:p>
            <a:pPr marL="0" indent="0">
              <a:buNone/>
            </a:pPr>
            <a:r>
              <a:rPr lang="en-US" sz="1400" dirty="0"/>
              <a:t>};</a:t>
            </a:r>
          </a:p>
        </p:txBody>
      </p:sp>
    </p:spTree>
    <p:extLst>
      <p:ext uri="{BB962C8B-B14F-4D97-AF65-F5344CB8AC3E}">
        <p14:creationId xmlns:p14="http://schemas.microsoft.com/office/powerpoint/2010/main" val="602109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600" dirty="0"/>
              <a:t>associative</a:t>
            </a:r>
            <a:br>
              <a:rPr lang="en-US" sz="3600" dirty="0"/>
            </a:br>
            <a:r>
              <a:rPr lang="en-US" sz="3600" dirty="0"/>
              <a:t>container</a:t>
            </a:r>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33604" y="270641"/>
            <a:ext cx="6760800" cy="6316717"/>
          </a:xfrm>
        </p:spPr>
        <p:txBody>
          <a:bodyPr anchor="ctr">
            <a:normAutofit/>
          </a:bodyPr>
          <a:lstStyle/>
          <a:p>
            <a:pPr marL="0" indent="0">
              <a:buNone/>
            </a:pPr>
            <a:r>
              <a:rPr lang="en-US" sz="1400" dirty="0">
                <a:solidFill>
                  <a:srgbClr val="00B0F0"/>
                </a:solidFill>
              </a:rPr>
              <a:t>class</a:t>
            </a:r>
            <a:r>
              <a:rPr lang="en-US" sz="1400" dirty="0"/>
              <a:t> </a:t>
            </a:r>
            <a:r>
              <a:rPr lang="en-US" sz="1400" dirty="0" err="1">
                <a:solidFill>
                  <a:schemeClr val="accent2"/>
                </a:solidFill>
              </a:rPr>
              <a:t>ModernChairFactory</a:t>
            </a:r>
            <a:r>
              <a:rPr lang="en-US" sz="1400" dirty="0"/>
              <a:t> : </a:t>
            </a:r>
            <a:r>
              <a:rPr lang="en-US" sz="1400" dirty="0">
                <a:solidFill>
                  <a:srgbClr val="00B0F0"/>
                </a:solidFill>
              </a:rPr>
              <a:t>public</a:t>
            </a:r>
            <a:r>
              <a:rPr lang="zh-CN" altLang="en-US" sz="1400" dirty="0"/>
              <a:t> </a:t>
            </a:r>
            <a:r>
              <a:rPr lang="en-US" sz="1400" dirty="0" err="1">
                <a:solidFill>
                  <a:schemeClr val="accent2"/>
                </a:solidFill>
              </a:rPr>
              <a:t>ChairFactory</a:t>
            </a:r>
            <a:r>
              <a:rPr lang="en-US" sz="1400" dirty="0"/>
              <a:t> </a:t>
            </a:r>
          </a:p>
          <a:p>
            <a:pPr marL="0" indent="0">
              <a:buNone/>
            </a:pPr>
            <a:r>
              <a:rPr lang="en-US" sz="1400" dirty="0"/>
              <a:t>{</a:t>
            </a:r>
          </a:p>
          <a:p>
            <a:pPr marL="0" indent="0">
              <a:buNone/>
            </a:pPr>
            <a:r>
              <a:rPr lang="en-US" sz="1400" dirty="0">
                <a:solidFill>
                  <a:srgbClr val="00B0F0"/>
                </a:solidFill>
              </a:rPr>
              <a:t>public</a:t>
            </a:r>
            <a:r>
              <a:rPr lang="en-US" sz="1400" dirty="0"/>
              <a:t>:</a:t>
            </a:r>
          </a:p>
          <a:p>
            <a:pPr marL="0" indent="0">
              <a:buNone/>
            </a:pPr>
            <a:r>
              <a:rPr lang="en-US" sz="1400" dirty="0"/>
              <a:t>    </a:t>
            </a:r>
            <a:r>
              <a:rPr lang="en-US" sz="1400" dirty="0">
                <a:solidFill>
                  <a:srgbClr val="00B050"/>
                </a:solidFill>
              </a:rPr>
              <a:t>// STL associative containers are good for:</a:t>
            </a:r>
          </a:p>
          <a:p>
            <a:pPr marL="0" indent="0">
              <a:buNone/>
            </a:pPr>
            <a:r>
              <a:rPr lang="en-US" sz="1400" dirty="0">
                <a:solidFill>
                  <a:srgbClr val="00B050"/>
                </a:solidFill>
              </a:rPr>
              <a:t>    // 1. collection is quite large</a:t>
            </a:r>
          </a:p>
          <a:p>
            <a:pPr marL="0" indent="0">
              <a:buNone/>
            </a:pPr>
            <a:r>
              <a:rPr lang="en-US" sz="1400" dirty="0">
                <a:solidFill>
                  <a:srgbClr val="00B050"/>
                </a:solidFill>
              </a:rPr>
              <a:t>    // 2. insertions and lookups have same order of magnitude</a:t>
            </a:r>
          </a:p>
          <a:p>
            <a:pPr marL="0" indent="0">
              <a:buNone/>
            </a:pPr>
            <a:r>
              <a:rPr lang="en-US" sz="1400" dirty="0">
                <a:solidFill>
                  <a:srgbClr val="00B050"/>
                </a:solidFill>
              </a:rPr>
              <a:t>    // 3. insertions are in random order</a:t>
            </a:r>
          </a:p>
          <a:p>
            <a:pPr marL="0" indent="0">
              <a:buNone/>
            </a:pPr>
            <a:r>
              <a:rPr lang="en-US" sz="1400" dirty="0">
                <a:solidFill>
                  <a:srgbClr val="00B050"/>
                </a:solidFill>
              </a:rPr>
              <a:t>    // 4. insertions and lookups are interleaved</a:t>
            </a:r>
          </a:p>
          <a:p>
            <a:pPr marL="0" indent="0">
              <a:buNone/>
            </a:pPr>
            <a:r>
              <a:rPr lang="en-US" sz="1400" dirty="0">
                <a:solidFill>
                  <a:srgbClr val="00B0F0"/>
                </a:solidFill>
              </a:rPr>
              <a:t>    using</a:t>
            </a:r>
            <a:r>
              <a:rPr lang="en-US" sz="1400" dirty="0"/>
              <a:t> </a:t>
            </a:r>
            <a:r>
              <a:rPr lang="en-US" sz="1400" dirty="0" err="1">
                <a:solidFill>
                  <a:schemeClr val="accent2"/>
                </a:solidFill>
              </a:rPr>
              <a:t>AssociativeContainer</a:t>
            </a:r>
            <a:r>
              <a:rPr lang="en-US" sz="1400" dirty="0"/>
              <a:t> = </a:t>
            </a:r>
          </a:p>
          <a:p>
            <a:pPr marL="0" indent="0">
              <a:buNone/>
            </a:pPr>
            <a:r>
              <a:rPr lang="en-US" sz="1400" dirty="0"/>
              <a:t>        </a:t>
            </a:r>
            <a:r>
              <a:rPr lang="en-US" sz="1400" dirty="0" err="1">
                <a:solidFill>
                  <a:schemeClr val="accent2"/>
                </a:solidFill>
              </a:rPr>
              <a:t>AssociativeVector</a:t>
            </a:r>
            <a:r>
              <a:rPr lang="en-US" sz="1400" dirty="0"/>
              <a:t>&lt;</a:t>
            </a:r>
            <a:r>
              <a:rPr lang="en-US" sz="1400" dirty="0" err="1">
                <a:solidFill>
                  <a:schemeClr val="accent2"/>
                </a:solidFill>
              </a:rPr>
              <a:t>eProductId</a:t>
            </a:r>
            <a:r>
              <a:rPr lang="en-US" sz="1400" dirty="0"/>
              <a:t>, </a:t>
            </a:r>
            <a:r>
              <a:rPr lang="en-US" sz="1400" dirty="0">
                <a:solidFill>
                  <a:schemeClr val="accent2"/>
                </a:solidFill>
              </a:rPr>
              <a:t>Creator</a:t>
            </a:r>
            <a:r>
              <a:rPr lang="en-US" sz="1400" dirty="0"/>
              <a:t>&gt;;</a:t>
            </a:r>
          </a:p>
          <a:p>
            <a:pPr marL="0" indent="0">
              <a:buNone/>
            </a:pPr>
            <a:r>
              <a:rPr lang="en-US" sz="1400" dirty="0"/>
              <a:t>};</a:t>
            </a:r>
          </a:p>
        </p:txBody>
      </p:sp>
    </p:spTree>
    <p:extLst>
      <p:ext uri="{BB962C8B-B14F-4D97-AF65-F5344CB8AC3E}">
        <p14:creationId xmlns:p14="http://schemas.microsoft.com/office/powerpoint/2010/main" val="2731629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600" dirty="0"/>
              <a:t>associative</a:t>
            </a:r>
            <a:br>
              <a:rPr lang="en-US" sz="3600" dirty="0"/>
            </a:br>
            <a:r>
              <a:rPr lang="en-US" sz="3600" dirty="0"/>
              <a:t>vector</a:t>
            </a:r>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33604" y="270641"/>
            <a:ext cx="6760800" cy="6316717"/>
          </a:xfrm>
        </p:spPr>
        <p:txBody>
          <a:bodyPr anchor="ctr">
            <a:normAutofit/>
          </a:bodyPr>
          <a:lstStyle/>
          <a:p>
            <a:pPr marL="0" indent="0">
              <a:buNone/>
            </a:pPr>
            <a:r>
              <a:rPr lang="en-US" sz="1400" dirty="0">
                <a:solidFill>
                  <a:srgbClr val="00B0F0"/>
                </a:solidFill>
              </a:rPr>
              <a:t>template </a:t>
            </a:r>
            <a:r>
              <a:rPr lang="en-US" sz="1400" dirty="0"/>
              <a:t>&lt;</a:t>
            </a:r>
            <a:r>
              <a:rPr lang="en-US" sz="1400" dirty="0">
                <a:solidFill>
                  <a:srgbClr val="00B0F0"/>
                </a:solidFill>
              </a:rPr>
              <a:t>class</a:t>
            </a:r>
            <a:r>
              <a:rPr lang="en-US" sz="1400" dirty="0"/>
              <a:t> </a:t>
            </a:r>
            <a:r>
              <a:rPr lang="en-US" sz="1400" dirty="0">
                <a:solidFill>
                  <a:schemeClr val="accent2"/>
                </a:solidFill>
              </a:rPr>
              <a:t>Key</a:t>
            </a:r>
            <a:r>
              <a:rPr lang="en-US" sz="1400" dirty="0"/>
              <a:t>, </a:t>
            </a:r>
            <a:r>
              <a:rPr lang="en-US" sz="1400" dirty="0">
                <a:solidFill>
                  <a:srgbClr val="00B0F0"/>
                </a:solidFill>
              </a:rPr>
              <a:t>class</a:t>
            </a:r>
            <a:r>
              <a:rPr lang="en-US" sz="1400" dirty="0"/>
              <a:t> </a:t>
            </a:r>
            <a:r>
              <a:rPr lang="en-US" sz="1400" dirty="0">
                <a:solidFill>
                  <a:schemeClr val="accent2"/>
                </a:solidFill>
              </a:rPr>
              <a:t>T</a:t>
            </a:r>
            <a:r>
              <a:rPr lang="en-US" sz="1400" dirty="0"/>
              <a:t>, </a:t>
            </a:r>
            <a:r>
              <a:rPr lang="en-US" sz="1400" dirty="0">
                <a:solidFill>
                  <a:srgbClr val="00B0F0"/>
                </a:solidFill>
              </a:rPr>
              <a:t>class</a:t>
            </a:r>
            <a:r>
              <a:rPr lang="en-US" sz="1400" dirty="0"/>
              <a:t> </a:t>
            </a:r>
            <a:r>
              <a:rPr lang="en-US" sz="1400" dirty="0">
                <a:solidFill>
                  <a:schemeClr val="accent2"/>
                </a:solidFill>
              </a:rPr>
              <a:t>Compare</a:t>
            </a:r>
            <a:r>
              <a:rPr lang="en-US" sz="1400" dirty="0"/>
              <a:t> = </a:t>
            </a:r>
            <a:r>
              <a:rPr lang="en-US" sz="1400" dirty="0">
                <a:solidFill>
                  <a:schemeClr val="accent2"/>
                </a:solidFill>
              </a:rPr>
              <a:t>less</a:t>
            </a:r>
            <a:r>
              <a:rPr lang="en-US" sz="1400" dirty="0"/>
              <a:t>&lt;</a:t>
            </a:r>
            <a:r>
              <a:rPr lang="en-US" sz="1400" dirty="0">
                <a:solidFill>
                  <a:schemeClr val="accent2"/>
                </a:solidFill>
              </a:rPr>
              <a:t>Key</a:t>
            </a:r>
            <a:r>
              <a:rPr lang="en-US" sz="1400" dirty="0"/>
              <a:t>&gt;&gt;</a:t>
            </a:r>
          </a:p>
          <a:p>
            <a:pPr marL="0" indent="0">
              <a:buNone/>
            </a:pPr>
            <a:r>
              <a:rPr lang="en-US" sz="1400" dirty="0">
                <a:solidFill>
                  <a:srgbClr val="00B0F0"/>
                </a:solidFill>
              </a:rPr>
              <a:t>class </a:t>
            </a:r>
            <a:r>
              <a:rPr lang="en-US" sz="1400" dirty="0" err="1">
                <a:solidFill>
                  <a:schemeClr val="accent2"/>
                </a:solidFill>
              </a:rPr>
              <a:t>AssociativeVector</a:t>
            </a:r>
            <a:endParaRPr lang="en-US" sz="1400" dirty="0">
              <a:solidFill>
                <a:schemeClr val="accent2"/>
              </a:solidFill>
            </a:endParaRPr>
          </a:p>
          <a:p>
            <a:pPr marL="0" indent="0">
              <a:buNone/>
            </a:pPr>
            <a:r>
              <a:rPr lang="en-US" sz="1400" dirty="0"/>
              <a:t>{</a:t>
            </a:r>
          </a:p>
          <a:p>
            <a:pPr marL="0" indent="0">
              <a:buNone/>
            </a:pPr>
            <a:r>
              <a:rPr lang="en-US" sz="1400" dirty="0">
                <a:solidFill>
                  <a:srgbClr val="00B0F0"/>
                </a:solidFill>
              </a:rPr>
              <a:t>public</a:t>
            </a:r>
            <a:r>
              <a:rPr lang="en-US" sz="1400" dirty="0"/>
              <a:t>:</a:t>
            </a:r>
          </a:p>
          <a:p>
            <a:pPr marL="0" indent="0">
              <a:buNone/>
            </a:pPr>
            <a:r>
              <a:rPr lang="en-US" sz="1400" dirty="0"/>
              <a:t>    </a:t>
            </a:r>
            <a:r>
              <a:rPr lang="en-US" sz="1400" dirty="0">
                <a:solidFill>
                  <a:srgbClr val="00B0F0"/>
                </a:solidFill>
              </a:rPr>
              <a:t>using</a:t>
            </a:r>
            <a:r>
              <a:rPr lang="en-US" sz="1400" dirty="0"/>
              <a:t> </a:t>
            </a:r>
            <a:r>
              <a:rPr lang="en-US" sz="1400" dirty="0" err="1">
                <a:solidFill>
                  <a:schemeClr val="accent2"/>
                </a:solidFill>
              </a:rPr>
              <a:t>key_type</a:t>
            </a:r>
            <a:r>
              <a:rPr lang="en-US" sz="1400" dirty="0"/>
              <a:t> = </a:t>
            </a:r>
            <a:r>
              <a:rPr lang="en-US" sz="1400" dirty="0">
                <a:solidFill>
                  <a:schemeClr val="accent2"/>
                </a:solidFill>
              </a:rPr>
              <a:t>Key</a:t>
            </a:r>
            <a:r>
              <a:rPr lang="en-US" sz="1400" dirty="0"/>
              <a:t>;</a:t>
            </a:r>
          </a:p>
          <a:p>
            <a:pPr marL="0" indent="0">
              <a:buNone/>
            </a:pPr>
            <a:r>
              <a:rPr lang="en-US" sz="1400" dirty="0"/>
              <a:t>    </a:t>
            </a:r>
            <a:r>
              <a:rPr lang="en-US" sz="1400" dirty="0">
                <a:solidFill>
                  <a:srgbClr val="00B0F0"/>
                </a:solidFill>
              </a:rPr>
              <a:t>using</a:t>
            </a:r>
            <a:r>
              <a:rPr lang="en-US" sz="1400" dirty="0"/>
              <a:t> </a:t>
            </a:r>
            <a:r>
              <a:rPr lang="en-US" sz="1400" dirty="0" err="1">
                <a:solidFill>
                  <a:schemeClr val="accent2"/>
                </a:solidFill>
              </a:rPr>
              <a:t>mapped_type</a:t>
            </a:r>
            <a:r>
              <a:rPr lang="en-US" sz="1400" dirty="0"/>
              <a:t> = </a:t>
            </a:r>
            <a:r>
              <a:rPr lang="en-US" sz="1400" dirty="0">
                <a:solidFill>
                  <a:schemeClr val="accent2"/>
                </a:solidFill>
              </a:rPr>
              <a:t>T</a:t>
            </a:r>
            <a:r>
              <a:rPr lang="en-US" sz="1400" dirty="0"/>
              <a:t>;</a:t>
            </a:r>
          </a:p>
          <a:p>
            <a:pPr marL="0" indent="0">
              <a:buNone/>
            </a:pPr>
            <a:r>
              <a:rPr lang="en-US" sz="1400" dirty="0"/>
              <a:t>    </a:t>
            </a:r>
            <a:r>
              <a:rPr lang="en-US" sz="1400" dirty="0">
                <a:solidFill>
                  <a:srgbClr val="00B0F0"/>
                </a:solidFill>
              </a:rPr>
              <a:t>using</a:t>
            </a:r>
            <a:r>
              <a:rPr lang="en-US" sz="1400" dirty="0"/>
              <a:t> </a:t>
            </a:r>
            <a:r>
              <a:rPr lang="en-US" sz="1400" dirty="0" err="1">
                <a:solidFill>
                  <a:schemeClr val="accent2"/>
                </a:solidFill>
              </a:rPr>
              <a:t>value_type</a:t>
            </a:r>
            <a:r>
              <a:rPr lang="en-US" sz="1400" dirty="0"/>
              <a:t> = </a:t>
            </a:r>
            <a:r>
              <a:rPr lang="en-US" sz="1400" dirty="0">
                <a:solidFill>
                  <a:schemeClr val="accent2"/>
                </a:solidFill>
              </a:rPr>
              <a:t>pair</a:t>
            </a:r>
            <a:r>
              <a:rPr lang="en-US" sz="1400" dirty="0"/>
              <a:t>&lt;</a:t>
            </a:r>
            <a:r>
              <a:rPr lang="en-US" sz="1400" dirty="0">
                <a:solidFill>
                  <a:schemeClr val="accent2"/>
                </a:solidFill>
              </a:rPr>
              <a:t>Key</a:t>
            </a:r>
            <a:r>
              <a:rPr lang="en-US" sz="1400" dirty="0"/>
              <a:t>, </a:t>
            </a:r>
            <a:r>
              <a:rPr lang="en-US" sz="1400" dirty="0">
                <a:solidFill>
                  <a:schemeClr val="accent2"/>
                </a:solidFill>
              </a:rPr>
              <a:t>T</a:t>
            </a:r>
            <a:r>
              <a:rPr lang="en-US" sz="1400" dirty="0"/>
              <a:t>&gt;;</a:t>
            </a:r>
            <a:r>
              <a:rPr lang="zh-CN" altLang="en-US" sz="1400" dirty="0"/>
              <a:t> </a:t>
            </a:r>
            <a:r>
              <a:rPr lang="en-US" altLang="zh-CN" sz="1400" dirty="0">
                <a:solidFill>
                  <a:srgbClr val="00B050"/>
                </a:solidFill>
              </a:rPr>
              <a:t>//</a:t>
            </a:r>
            <a:r>
              <a:rPr lang="zh-CN" altLang="en-US" sz="1400" dirty="0">
                <a:solidFill>
                  <a:srgbClr val="00B050"/>
                </a:solidFill>
              </a:rPr>
              <a:t> </a:t>
            </a:r>
            <a:r>
              <a:rPr lang="en-US" altLang="zh-CN" sz="1400" dirty="0">
                <a:solidFill>
                  <a:srgbClr val="00B050"/>
                </a:solidFill>
              </a:rPr>
              <a:t>not pair&lt;const Key, T&gt;</a:t>
            </a:r>
            <a:endParaRPr lang="en-US" sz="1400" dirty="0">
              <a:solidFill>
                <a:srgbClr val="00B050"/>
              </a:solidFill>
            </a:endParaRPr>
          </a:p>
          <a:p>
            <a:pPr marL="0" indent="0">
              <a:buNone/>
            </a:pPr>
            <a:r>
              <a:rPr lang="en-US" sz="1400" dirty="0">
                <a:solidFill>
                  <a:srgbClr val="00B0F0"/>
                </a:solidFill>
              </a:rPr>
              <a:t>    using</a:t>
            </a:r>
            <a:r>
              <a:rPr lang="en-US" sz="1400" dirty="0"/>
              <a:t> </a:t>
            </a:r>
            <a:r>
              <a:rPr lang="en-US" sz="1400" dirty="0" err="1">
                <a:solidFill>
                  <a:schemeClr val="accent2"/>
                </a:solidFill>
              </a:rPr>
              <a:t>key_compare</a:t>
            </a:r>
            <a:r>
              <a:rPr lang="en-US" sz="1400" dirty="0"/>
              <a:t> = </a:t>
            </a:r>
            <a:r>
              <a:rPr lang="en-US" sz="1400" dirty="0">
                <a:solidFill>
                  <a:schemeClr val="accent2"/>
                </a:solidFill>
              </a:rPr>
              <a:t>Compare</a:t>
            </a:r>
            <a:r>
              <a:rPr lang="en-US" sz="1400" dirty="0"/>
              <a:t>;</a:t>
            </a:r>
          </a:p>
          <a:p>
            <a:pPr marL="0" indent="0">
              <a:buNone/>
            </a:pPr>
            <a:r>
              <a:rPr lang="en-US" sz="1400" dirty="0"/>
              <a:t>    </a:t>
            </a:r>
            <a:r>
              <a:rPr lang="en-US" sz="1400" dirty="0">
                <a:solidFill>
                  <a:srgbClr val="00B0F0"/>
                </a:solidFill>
              </a:rPr>
              <a:t>using</a:t>
            </a:r>
            <a:r>
              <a:rPr lang="en-US" sz="1400" dirty="0"/>
              <a:t> </a:t>
            </a:r>
            <a:r>
              <a:rPr lang="en-US" sz="1400" dirty="0">
                <a:solidFill>
                  <a:schemeClr val="accent2"/>
                </a:solidFill>
              </a:rPr>
              <a:t>iterator</a:t>
            </a:r>
            <a:r>
              <a:rPr lang="en-US" sz="1400" dirty="0"/>
              <a:t> = </a:t>
            </a:r>
            <a:r>
              <a:rPr lang="en-US" sz="1400" dirty="0" err="1">
                <a:solidFill>
                  <a:srgbClr val="00B0F0"/>
                </a:solidFill>
              </a:rPr>
              <a:t>typename</a:t>
            </a:r>
            <a:r>
              <a:rPr lang="en-US" sz="1400" dirty="0"/>
              <a:t> </a:t>
            </a:r>
            <a:r>
              <a:rPr lang="en-US" sz="1400" dirty="0">
                <a:solidFill>
                  <a:schemeClr val="accent2"/>
                </a:solidFill>
              </a:rPr>
              <a:t>vector</a:t>
            </a:r>
            <a:r>
              <a:rPr lang="en-US" sz="1400" dirty="0"/>
              <a:t>&lt;</a:t>
            </a:r>
            <a:r>
              <a:rPr lang="en-US" sz="1400" dirty="0" err="1">
                <a:solidFill>
                  <a:schemeClr val="accent2"/>
                </a:solidFill>
              </a:rPr>
              <a:t>value_type</a:t>
            </a:r>
            <a:r>
              <a:rPr lang="en-US" sz="1400" dirty="0"/>
              <a:t>&gt;::</a:t>
            </a:r>
            <a:r>
              <a:rPr lang="en-US" sz="1400" dirty="0">
                <a:solidFill>
                  <a:schemeClr val="accent2"/>
                </a:solidFill>
              </a:rPr>
              <a:t>iterator</a:t>
            </a:r>
            <a:r>
              <a:rPr lang="en-US" sz="1400" dirty="0"/>
              <a:t>;</a:t>
            </a:r>
          </a:p>
          <a:p>
            <a:pPr marL="0" indent="0">
              <a:buNone/>
            </a:pPr>
            <a:r>
              <a:rPr lang="en-US" sz="1400" dirty="0">
                <a:solidFill>
                  <a:srgbClr val="00B0F0"/>
                </a:solidFill>
              </a:rPr>
              <a:t>private</a:t>
            </a:r>
            <a:r>
              <a:rPr lang="en-US" sz="1400" dirty="0"/>
              <a:t>:</a:t>
            </a:r>
          </a:p>
          <a:p>
            <a:pPr marL="0" indent="0">
              <a:buNone/>
            </a:pPr>
            <a:r>
              <a:rPr lang="en-US" sz="1400" dirty="0"/>
              <a:t>    </a:t>
            </a:r>
            <a:r>
              <a:rPr lang="en-US" sz="1400" dirty="0">
                <a:solidFill>
                  <a:schemeClr val="accent2"/>
                </a:solidFill>
              </a:rPr>
              <a:t>vector</a:t>
            </a:r>
            <a:r>
              <a:rPr lang="en-US" sz="1400" dirty="0"/>
              <a:t>&lt;</a:t>
            </a:r>
            <a:r>
              <a:rPr lang="en-US" sz="1400" dirty="0" err="1">
                <a:solidFill>
                  <a:schemeClr val="accent2"/>
                </a:solidFill>
              </a:rPr>
              <a:t>value_type</a:t>
            </a:r>
            <a:r>
              <a:rPr lang="en-US" sz="1400" dirty="0"/>
              <a:t>&gt; v_;</a:t>
            </a:r>
          </a:p>
          <a:p>
            <a:pPr marL="0" indent="0">
              <a:buNone/>
            </a:pPr>
            <a:r>
              <a:rPr lang="en-US" sz="1400" dirty="0"/>
              <a:t>};</a:t>
            </a:r>
          </a:p>
        </p:txBody>
      </p:sp>
    </p:spTree>
    <p:extLst>
      <p:ext uri="{BB962C8B-B14F-4D97-AF65-F5344CB8AC3E}">
        <p14:creationId xmlns:p14="http://schemas.microsoft.com/office/powerpoint/2010/main" val="2919338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600" dirty="0"/>
              <a:t>associative</a:t>
            </a:r>
            <a:br>
              <a:rPr lang="en-US" sz="3600" dirty="0"/>
            </a:br>
            <a:r>
              <a:rPr lang="en-US" sz="3600" dirty="0"/>
              <a:t>vector</a:t>
            </a:r>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33604" y="270641"/>
            <a:ext cx="6760800" cy="6316717"/>
          </a:xfrm>
        </p:spPr>
        <p:txBody>
          <a:bodyPr anchor="ctr">
            <a:noAutofit/>
          </a:bodyPr>
          <a:lstStyle/>
          <a:p>
            <a:pPr marL="0" indent="0">
              <a:buNone/>
            </a:pPr>
            <a:r>
              <a:rPr lang="en-US" sz="1400" dirty="0">
                <a:solidFill>
                  <a:srgbClr val="00B0F0"/>
                </a:solidFill>
              </a:rPr>
              <a:t>template </a:t>
            </a:r>
            <a:r>
              <a:rPr lang="en-US" sz="1400" dirty="0"/>
              <a:t>&lt;</a:t>
            </a:r>
            <a:r>
              <a:rPr lang="en-US" sz="1400" dirty="0">
                <a:solidFill>
                  <a:srgbClr val="00B0F0"/>
                </a:solidFill>
              </a:rPr>
              <a:t>class</a:t>
            </a:r>
            <a:r>
              <a:rPr lang="en-US" sz="1400" dirty="0"/>
              <a:t> </a:t>
            </a:r>
            <a:r>
              <a:rPr lang="en-US" sz="1400" dirty="0">
                <a:solidFill>
                  <a:schemeClr val="accent2"/>
                </a:solidFill>
              </a:rPr>
              <a:t>Key</a:t>
            </a:r>
            <a:r>
              <a:rPr lang="en-US" sz="1400" dirty="0"/>
              <a:t>, </a:t>
            </a:r>
            <a:r>
              <a:rPr lang="en-US" sz="1400" dirty="0">
                <a:solidFill>
                  <a:srgbClr val="00B0F0"/>
                </a:solidFill>
              </a:rPr>
              <a:t>class</a:t>
            </a:r>
            <a:r>
              <a:rPr lang="en-US" sz="1400" dirty="0"/>
              <a:t> </a:t>
            </a:r>
            <a:r>
              <a:rPr lang="en-US" sz="1400" dirty="0">
                <a:solidFill>
                  <a:schemeClr val="accent2"/>
                </a:solidFill>
              </a:rPr>
              <a:t>T</a:t>
            </a:r>
            <a:r>
              <a:rPr lang="en-US" sz="1400" dirty="0"/>
              <a:t>, </a:t>
            </a:r>
            <a:r>
              <a:rPr lang="en-US" sz="1400" dirty="0">
                <a:solidFill>
                  <a:srgbClr val="00B0F0"/>
                </a:solidFill>
              </a:rPr>
              <a:t>class</a:t>
            </a:r>
            <a:r>
              <a:rPr lang="en-US" sz="1400" dirty="0"/>
              <a:t> </a:t>
            </a:r>
            <a:r>
              <a:rPr lang="en-US" sz="1400" dirty="0">
                <a:solidFill>
                  <a:schemeClr val="accent2"/>
                </a:solidFill>
              </a:rPr>
              <a:t>Compare</a:t>
            </a:r>
            <a:r>
              <a:rPr lang="en-US" sz="1400" dirty="0"/>
              <a:t> = </a:t>
            </a:r>
            <a:r>
              <a:rPr lang="en-US" sz="1400" dirty="0">
                <a:solidFill>
                  <a:schemeClr val="accent2"/>
                </a:solidFill>
              </a:rPr>
              <a:t>less</a:t>
            </a:r>
            <a:r>
              <a:rPr lang="en-US" sz="1400" dirty="0"/>
              <a:t>&lt;</a:t>
            </a:r>
            <a:r>
              <a:rPr lang="en-US" sz="1400" dirty="0">
                <a:solidFill>
                  <a:schemeClr val="accent2"/>
                </a:solidFill>
              </a:rPr>
              <a:t>Key</a:t>
            </a:r>
            <a:r>
              <a:rPr lang="en-US" sz="1400" dirty="0"/>
              <a:t>&gt;&gt;</a:t>
            </a:r>
          </a:p>
          <a:p>
            <a:pPr marL="0" indent="0">
              <a:buNone/>
            </a:pPr>
            <a:r>
              <a:rPr lang="en-US" sz="1400" dirty="0">
                <a:solidFill>
                  <a:srgbClr val="00B0F0"/>
                </a:solidFill>
              </a:rPr>
              <a:t>class </a:t>
            </a:r>
            <a:r>
              <a:rPr lang="en-US" sz="1400" dirty="0" err="1">
                <a:solidFill>
                  <a:schemeClr val="accent2"/>
                </a:solidFill>
              </a:rPr>
              <a:t>AssociativeVector</a:t>
            </a:r>
            <a:r>
              <a:rPr lang="en-US" sz="1400" dirty="0">
                <a:solidFill>
                  <a:schemeClr val="accent2"/>
                </a:solidFill>
              </a:rPr>
              <a:t> </a:t>
            </a:r>
            <a:r>
              <a:rPr lang="en-US" sz="1400" dirty="0"/>
              <a:t>{</a:t>
            </a:r>
          </a:p>
          <a:p>
            <a:pPr marL="0" indent="0">
              <a:buNone/>
            </a:pPr>
            <a:r>
              <a:rPr lang="en-US" sz="1400" dirty="0">
                <a:solidFill>
                  <a:srgbClr val="00B0F0"/>
                </a:solidFill>
              </a:rPr>
              <a:t>private</a:t>
            </a:r>
            <a:r>
              <a:rPr lang="en-US" sz="1400" dirty="0"/>
              <a:t>:</a:t>
            </a:r>
          </a:p>
          <a:p>
            <a:pPr marL="0" indent="0">
              <a:buNone/>
            </a:pPr>
            <a:r>
              <a:rPr lang="en-US" sz="1400" dirty="0"/>
              <a:t>    </a:t>
            </a:r>
            <a:r>
              <a:rPr lang="en-US" sz="1400" dirty="0">
                <a:solidFill>
                  <a:srgbClr val="00B0F0"/>
                </a:solidFill>
              </a:rPr>
              <a:t>struct</a:t>
            </a:r>
            <a:r>
              <a:rPr lang="en-US" sz="1400" dirty="0"/>
              <a:t> </a:t>
            </a:r>
            <a:r>
              <a:rPr lang="en-US" sz="1400" dirty="0" err="1">
                <a:solidFill>
                  <a:schemeClr val="accent2"/>
                </a:solidFill>
              </a:rPr>
              <a:t>DataCompare</a:t>
            </a:r>
            <a:r>
              <a:rPr lang="en-US" sz="1400" dirty="0"/>
              <a:t> : </a:t>
            </a:r>
            <a:r>
              <a:rPr lang="en-US" sz="1400" dirty="0">
                <a:solidFill>
                  <a:srgbClr val="00B0F0"/>
                </a:solidFill>
              </a:rPr>
              <a:t>private</a:t>
            </a:r>
            <a:r>
              <a:rPr lang="en-US" sz="1400" dirty="0"/>
              <a:t> </a:t>
            </a:r>
            <a:r>
              <a:rPr lang="en-US" sz="1400" dirty="0">
                <a:solidFill>
                  <a:schemeClr val="accent2"/>
                </a:solidFill>
              </a:rPr>
              <a:t>Compare </a:t>
            </a:r>
            <a:r>
              <a:rPr lang="en-US" sz="1400" dirty="0"/>
              <a:t>{</a:t>
            </a:r>
          </a:p>
          <a:p>
            <a:pPr marL="0" indent="0">
              <a:buNone/>
            </a:pPr>
            <a:r>
              <a:rPr lang="en-US" sz="1400" dirty="0"/>
              <a:t>        </a:t>
            </a:r>
            <a:r>
              <a:rPr lang="en-US" sz="1400" dirty="0">
                <a:solidFill>
                  <a:srgbClr val="00B0F0"/>
                </a:solidFill>
              </a:rPr>
              <a:t>bool</a:t>
            </a:r>
            <a:r>
              <a:rPr lang="en-US" sz="1400" dirty="0"/>
              <a:t> </a:t>
            </a:r>
            <a:r>
              <a:rPr lang="en-US" sz="1400" dirty="0">
                <a:solidFill>
                  <a:srgbClr val="00B0F0"/>
                </a:solidFill>
              </a:rPr>
              <a:t>operator</a:t>
            </a:r>
            <a:r>
              <a:rPr lang="en-US" sz="1400" dirty="0"/>
              <a:t>()(</a:t>
            </a:r>
            <a:r>
              <a:rPr lang="en-US" sz="1400" dirty="0">
                <a:solidFill>
                  <a:srgbClr val="00B0F0"/>
                </a:solidFill>
              </a:rPr>
              <a:t>const</a:t>
            </a:r>
            <a:r>
              <a:rPr lang="en-US" sz="1400" dirty="0"/>
              <a:t> </a:t>
            </a:r>
            <a:r>
              <a:rPr lang="en-US" sz="1400" dirty="0" err="1">
                <a:solidFill>
                  <a:schemeClr val="accent2"/>
                </a:solidFill>
              </a:rPr>
              <a:t>key_type</a:t>
            </a:r>
            <a:r>
              <a:rPr lang="en-US" sz="1400" dirty="0"/>
              <a:t>&amp; a, </a:t>
            </a:r>
            <a:r>
              <a:rPr lang="en-US" sz="1400" dirty="0">
                <a:solidFill>
                  <a:srgbClr val="00B0F0"/>
                </a:solidFill>
              </a:rPr>
              <a:t>const</a:t>
            </a:r>
            <a:r>
              <a:rPr lang="en-US" sz="1400" dirty="0">
                <a:solidFill>
                  <a:schemeClr val="accent2"/>
                </a:solidFill>
              </a:rPr>
              <a:t> </a:t>
            </a:r>
            <a:r>
              <a:rPr lang="en-US" sz="1400" dirty="0" err="1">
                <a:solidFill>
                  <a:schemeClr val="accent2"/>
                </a:solidFill>
              </a:rPr>
              <a:t>value_type</a:t>
            </a:r>
            <a:r>
              <a:rPr lang="en-US" sz="1400" dirty="0"/>
              <a:t>&amp;</a:t>
            </a:r>
            <a:r>
              <a:rPr lang="en-US" sz="1400" dirty="0">
                <a:solidFill>
                  <a:schemeClr val="accent2"/>
                </a:solidFill>
              </a:rPr>
              <a:t> </a:t>
            </a:r>
            <a:r>
              <a:rPr lang="en-US" sz="1400" dirty="0"/>
              <a:t>b) </a:t>
            </a:r>
            <a:r>
              <a:rPr lang="en-US" sz="1400" dirty="0">
                <a:solidFill>
                  <a:srgbClr val="00B0F0"/>
                </a:solidFill>
              </a:rPr>
              <a:t>const </a:t>
            </a:r>
            <a:r>
              <a:rPr lang="en-US" sz="1400" dirty="0"/>
              <a:t>{</a:t>
            </a:r>
          </a:p>
          <a:p>
            <a:pPr marL="0" indent="0">
              <a:buNone/>
            </a:pPr>
            <a:r>
              <a:rPr lang="en-US" sz="1400" dirty="0"/>
              <a:t>            </a:t>
            </a:r>
            <a:r>
              <a:rPr lang="en-US" sz="1400" dirty="0">
                <a:solidFill>
                  <a:srgbClr val="00B0F0"/>
                </a:solidFill>
              </a:rPr>
              <a:t>return</a:t>
            </a:r>
            <a:r>
              <a:rPr lang="en-US" sz="1400" dirty="0"/>
              <a:t> </a:t>
            </a:r>
            <a:r>
              <a:rPr lang="en-US" sz="1400" dirty="0">
                <a:solidFill>
                  <a:schemeClr val="accent2"/>
                </a:solidFill>
              </a:rPr>
              <a:t>Compare</a:t>
            </a:r>
            <a:r>
              <a:rPr lang="en-US" sz="1400" dirty="0"/>
              <a:t>::</a:t>
            </a:r>
            <a:r>
              <a:rPr lang="en-US" sz="1400" dirty="0">
                <a:solidFill>
                  <a:srgbClr val="00B0F0"/>
                </a:solidFill>
              </a:rPr>
              <a:t>operator</a:t>
            </a:r>
            <a:r>
              <a:rPr lang="en-US" sz="1400" dirty="0"/>
              <a:t>()(a, </a:t>
            </a:r>
            <a:r>
              <a:rPr lang="en-US" sz="1400" dirty="0" err="1"/>
              <a:t>b.first</a:t>
            </a:r>
            <a:r>
              <a:rPr lang="en-US" sz="1400" dirty="0"/>
              <a:t>);</a:t>
            </a:r>
          </a:p>
          <a:p>
            <a:pPr marL="0" indent="0">
              <a:buNone/>
            </a:pPr>
            <a:r>
              <a:rPr lang="en-US" sz="1400" dirty="0"/>
              <a:t>        }</a:t>
            </a:r>
          </a:p>
          <a:p>
            <a:pPr marL="0" indent="0">
              <a:buNone/>
            </a:pPr>
            <a:endParaRPr lang="en-US" sz="1400" dirty="0"/>
          </a:p>
          <a:p>
            <a:pPr marL="0" indent="0">
              <a:buNone/>
            </a:pPr>
            <a:r>
              <a:rPr lang="en-US" sz="1400" dirty="0"/>
              <a:t>        </a:t>
            </a:r>
            <a:r>
              <a:rPr lang="en-US" sz="1400" dirty="0">
                <a:solidFill>
                  <a:srgbClr val="00B0F0"/>
                </a:solidFill>
              </a:rPr>
              <a:t>bool</a:t>
            </a:r>
            <a:r>
              <a:rPr lang="en-US" sz="1400" dirty="0"/>
              <a:t> </a:t>
            </a:r>
            <a:r>
              <a:rPr lang="en-US" sz="1400" dirty="0">
                <a:solidFill>
                  <a:srgbClr val="00B0F0"/>
                </a:solidFill>
              </a:rPr>
              <a:t>operator</a:t>
            </a:r>
            <a:r>
              <a:rPr lang="en-US" sz="1400" dirty="0"/>
              <a:t>()(</a:t>
            </a:r>
            <a:r>
              <a:rPr lang="en-US" sz="1400" dirty="0">
                <a:solidFill>
                  <a:srgbClr val="00B0F0"/>
                </a:solidFill>
              </a:rPr>
              <a:t>const</a:t>
            </a:r>
            <a:r>
              <a:rPr lang="en-US" sz="1400" dirty="0">
                <a:solidFill>
                  <a:schemeClr val="accent2"/>
                </a:solidFill>
              </a:rPr>
              <a:t> </a:t>
            </a:r>
            <a:r>
              <a:rPr lang="en-US" sz="1400" dirty="0" err="1">
                <a:solidFill>
                  <a:schemeClr val="accent2"/>
                </a:solidFill>
              </a:rPr>
              <a:t>value_type</a:t>
            </a:r>
            <a:r>
              <a:rPr lang="en-US" sz="1400" dirty="0"/>
              <a:t>&amp;</a:t>
            </a:r>
            <a:r>
              <a:rPr lang="en-US" sz="1400" dirty="0">
                <a:solidFill>
                  <a:schemeClr val="accent2"/>
                </a:solidFill>
              </a:rPr>
              <a:t> </a:t>
            </a:r>
            <a:r>
              <a:rPr lang="en-US" sz="1400" dirty="0"/>
              <a:t>a, </a:t>
            </a:r>
            <a:r>
              <a:rPr lang="en-US" sz="1400" dirty="0">
                <a:solidFill>
                  <a:srgbClr val="00B0F0"/>
                </a:solidFill>
              </a:rPr>
              <a:t>const</a:t>
            </a:r>
            <a:r>
              <a:rPr lang="en-US" sz="1400" dirty="0"/>
              <a:t> </a:t>
            </a:r>
            <a:r>
              <a:rPr lang="en-US" sz="1400" dirty="0" err="1">
                <a:solidFill>
                  <a:schemeClr val="accent2"/>
                </a:solidFill>
              </a:rPr>
              <a:t>key_type</a:t>
            </a:r>
            <a:r>
              <a:rPr lang="en-US" sz="1400" dirty="0"/>
              <a:t>&amp; b) </a:t>
            </a:r>
            <a:r>
              <a:rPr lang="en-US" sz="1400" dirty="0">
                <a:solidFill>
                  <a:srgbClr val="00B0F0"/>
                </a:solidFill>
              </a:rPr>
              <a:t>const</a:t>
            </a:r>
            <a:r>
              <a:rPr lang="en-US" sz="1400" dirty="0"/>
              <a:t> {</a:t>
            </a:r>
          </a:p>
          <a:p>
            <a:pPr marL="0" indent="0">
              <a:buNone/>
            </a:pPr>
            <a:r>
              <a:rPr lang="en-US" sz="1400" dirty="0"/>
              <a:t>            </a:t>
            </a:r>
            <a:r>
              <a:rPr lang="en-US" sz="1400" dirty="0">
                <a:solidFill>
                  <a:srgbClr val="00B0F0"/>
                </a:solidFill>
              </a:rPr>
              <a:t>return</a:t>
            </a:r>
            <a:r>
              <a:rPr lang="en-US" sz="1400" dirty="0"/>
              <a:t> </a:t>
            </a:r>
            <a:r>
              <a:rPr lang="en-US" sz="1400" dirty="0">
                <a:solidFill>
                  <a:schemeClr val="accent2"/>
                </a:solidFill>
              </a:rPr>
              <a:t>Compare</a:t>
            </a:r>
            <a:r>
              <a:rPr lang="en-US" sz="1400" dirty="0"/>
              <a:t>::</a:t>
            </a:r>
            <a:r>
              <a:rPr lang="en-US" sz="1400" dirty="0">
                <a:solidFill>
                  <a:srgbClr val="00B0F0"/>
                </a:solidFill>
              </a:rPr>
              <a:t>operator</a:t>
            </a:r>
            <a:r>
              <a:rPr lang="en-US" sz="1400" dirty="0"/>
              <a:t>()(</a:t>
            </a:r>
            <a:r>
              <a:rPr lang="en-US" sz="1400" dirty="0" err="1"/>
              <a:t>a.first</a:t>
            </a:r>
            <a:r>
              <a:rPr lang="en-US" sz="1400" dirty="0"/>
              <a:t>, b);</a:t>
            </a:r>
          </a:p>
          <a:p>
            <a:pPr marL="0" indent="0">
              <a:buNone/>
            </a:pPr>
            <a:r>
              <a:rPr lang="en-US" sz="1400" dirty="0"/>
              <a:t>        }</a:t>
            </a:r>
          </a:p>
          <a:p>
            <a:pPr marL="0" indent="0">
              <a:buNone/>
            </a:pPr>
            <a:endParaRPr lang="en-US" sz="1400" dirty="0"/>
          </a:p>
          <a:p>
            <a:pPr marL="0" indent="0">
              <a:buNone/>
            </a:pPr>
            <a:r>
              <a:rPr lang="en-US" sz="1400" dirty="0"/>
              <a:t>        </a:t>
            </a:r>
            <a:r>
              <a:rPr lang="en-US" sz="1400" dirty="0">
                <a:solidFill>
                  <a:srgbClr val="00B0F0"/>
                </a:solidFill>
              </a:rPr>
              <a:t>bool</a:t>
            </a:r>
            <a:r>
              <a:rPr lang="en-US" sz="1400" dirty="0"/>
              <a:t> </a:t>
            </a:r>
            <a:r>
              <a:rPr lang="en-US" sz="1400" dirty="0">
                <a:solidFill>
                  <a:srgbClr val="00B0F0"/>
                </a:solidFill>
              </a:rPr>
              <a:t>operator</a:t>
            </a:r>
            <a:r>
              <a:rPr lang="en-US" sz="1400" dirty="0"/>
              <a:t>()(</a:t>
            </a:r>
            <a:r>
              <a:rPr lang="en-US" sz="1400" dirty="0">
                <a:solidFill>
                  <a:srgbClr val="00B0F0"/>
                </a:solidFill>
              </a:rPr>
              <a:t>const</a:t>
            </a:r>
            <a:r>
              <a:rPr lang="en-US" sz="1400" dirty="0">
                <a:solidFill>
                  <a:schemeClr val="accent2"/>
                </a:solidFill>
              </a:rPr>
              <a:t> </a:t>
            </a:r>
            <a:r>
              <a:rPr lang="en-US" sz="1400" dirty="0" err="1">
                <a:solidFill>
                  <a:schemeClr val="accent2"/>
                </a:solidFill>
              </a:rPr>
              <a:t>value_type</a:t>
            </a:r>
            <a:r>
              <a:rPr lang="en-US" sz="1400" dirty="0"/>
              <a:t>&amp;</a:t>
            </a:r>
            <a:r>
              <a:rPr lang="en-US" sz="1400" dirty="0">
                <a:solidFill>
                  <a:schemeClr val="accent2"/>
                </a:solidFill>
              </a:rPr>
              <a:t> </a:t>
            </a:r>
            <a:r>
              <a:rPr lang="en-US" sz="1400" dirty="0"/>
              <a:t>a, </a:t>
            </a:r>
            <a:r>
              <a:rPr lang="en-US" sz="1400" dirty="0">
                <a:solidFill>
                  <a:srgbClr val="00B0F0"/>
                </a:solidFill>
              </a:rPr>
              <a:t>const</a:t>
            </a:r>
            <a:r>
              <a:rPr lang="en-US" sz="1400" dirty="0">
                <a:solidFill>
                  <a:schemeClr val="accent2"/>
                </a:solidFill>
              </a:rPr>
              <a:t> </a:t>
            </a:r>
            <a:r>
              <a:rPr lang="en-US" sz="1400" dirty="0" err="1">
                <a:solidFill>
                  <a:schemeClr val="accent2"/>
                </a:solidFill>
              </a:rPr>
              <a:t>value_type</a:t>
            </a:r>
            <a:r>
              <a:rPr lang="en-US" sz="1400" dirty="0"/>
              <a:t>&amp;</a:t>
            </a:r>
            <a:r>
              <a:rPr lang="en-US" sz="1400" dirty="0">
                <a:solidFill>
                  <a:schemeClr val="accent2"/>
                </a:solidFill>
              </a:rPr>
              <a:t> </a:t>
            </a:r>
            <a:r>
              <a:rPr lang="en-US" sz="1400" dirty="0"/>
              <a:t>b) </a:t>
            </a:r>
            <a:r>
              <a:rPr lang="en-US" sz="1400" dirty="0">
                <a:solidFill>
                  <a:srgbClr val="00B0F0"/>
                </a:solidFill>
              </a:rPr>
              <a:t>const </a:t>
            </a:r>
            <a:r>
              <a:rPr lang="en-US" sz="1400" dirty="0"/>
              <a:t>{</a:t>
            </a:r>
          </a:p>
          <a:p>
            <a:pPr marL="0" indent="0">
              <a:buNone/>
            </a:pPr>
            <a:r>
              <a:rPr lang="en-US" sz="1400" dirty="0"/>
              <a:t>            </a:t>
            </a:r>
            <a:r>
              <a:rPr lang="en-US" sz="1400" dirty="0">
                <a:solidFill>
                  <a:srgbClr val="00B0F0"/>
                </a:solidFill>
              </a:rPr>
              <a:t>return</a:t>
            </a:r>
            <a:r>
              <a:rPr lang="en-US" sz="1400" dirty="0"/>
              <a:t> </a:t>
            </a:r>
            <a:r>
              <a:rPr lang="en-US" sz="1400" dirty="0">
                <a:solidFill>
                  <a:schemeClr val="accent2"/>
                </a:solidFill>
              </a:rPr>
              <a:t>Compare</a:t>
            </a:r>
            <a:r>
              <a:rPr lang="en-US" sz="1400" dirty="0"/>
              <a:t>::</a:t>
            </a:r>
            <a:r>
              <a:rPr lang="en-US" sz="1400" dirty="0">
                <a:solidFill>
                  <a:srgbClr val="00B0F0"/>
                </a:solidFill>
              </a:rPr>
              <a:t>operator</a:t>
            </a:r>
            <a:r>
              <a:rPr lang="en-US" sz="1400" dirty="0"/>
              <a:t>()(</a:t>
            </a:r>
            <a:r>
              <a:rPr lang="en-US" sz="1400" dirty="0" err="1"/>
              <a:t>a.first</a:t>
            </a:r>
            <a:r>
              <a:rPr lang="en-US" sz="1400" dirty="0"/>
              <a:t>, </a:t>
            </a:r>
            <a:r>
              <a:rPr lang="en-US" sz="1400" dirty="0" err="1"/>
              <a:t>b.first</a:t>
            </a:r>
            <a:r>
              <a:rPr lang="en-US" sz="1400" dirty="0"/>
              <a:t>);</a:t>
            </a:r>
          </a:p>
          <a:p>
            <a:pPr marL="0" indent="0">
              <a:buNone/>
            </a:pPr>
            <a:r>
              <a:rPr lang="en-US" sz="1400" dirty="0"/>
              <a:t>        }</a:t>
            </a:r>
          </a:p>
          <a:p>
            <a:pPr marL="0" indent="0">
              <a:buNone/>
            </a:pPr>
            <a:r>
              <a:rPr lang="en-US" sz="1400" dirty="0"/>
              <a:t>    } </a:t>
            </a:r>
            <a:r>
              <a:rPr lang="en-US" sz="1400" dirty="0" err="1"/>
              <a:t>cmp</a:t>
            </a:r>
            <a:r>
              <a:rPr lang="en-US" sz="1400" dirty="0"/>
              <a:t>_;</a:t>
            </a:r>
          </a:p>
          <a:p>
            <a:pPr marL="0" indent="0">
              <a:buNone/>
            </a:pPr>
            <a:r>
              <a:rPr lang="en-US" sz="1400" dirty="0"/>
              <a:t>};</a:t>
            </a:r>
          </a:p>
        </p:txBody>
      </p:sp>
    </p:spTree>
    <p:extLst>
      <p:ext uri="{BB962C8B-B14F-4D97-AF65-F5344CB8AC3E}">
        <p14:creationId xmlns:p14="http://schemas.microsoft.com/office/powerpoint/2010/main" val="2624276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600" dirty="0"/>
              <a:t>associative</a:t>
            </a:r>
            <a:br>
              <a:rPr lang="en-US" sz="3600" dirty="0"/>
            </a:br>
            <a:r>
              <a:rPr lang="en-US" sz="3600" dirty="0"/>
              <a:t>vector</a:t>
            </a:r>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33604" y="270641"/>
            <a:ext cx="6760800" cy="6316717"/>
          </a:xfrm>
        </p:spPr>
        <p:txBody>
          <a:bodyPr anchor="ctr">
            <a:normAutofit/>
          </a:bodyPr>
          <a:lstStyle/>
          <a:p>
            <a:pPr marL="0" indent="0">
              <a:buNone/>
            </a:pPr>
            <a:r>
              <a:rPr lang="en-US" sz="1400" dirty="0">
                <a:solidFill>
                  <a:srgbClr val="00B0F0"/>
                </a:solidFill>
              </a:rPr>
              <a:t>template </a:t>
            </a:r>
            <a:r>
              <a:rPr lang="en-US" sz="1400" dirty="0"/>
              <a:t>&lt;</a:t>
            </a:r>
            <a:r>
              <a:rPr lang="en-US" sz="1400" dirty="0">
                <a:solidFill>
                  <a:srgbClr val="00B0F0"/>
                </a:solidFill>
              </a:rPr>
              <a:t>class</a:t>
            </a:r>
            <a:r>
              <a:rPr lang="en-US" sz="1400" dirty="0"/>
              <a:t> </a:t>
            </a:r>
            <a:r>
              <a:rPr lang="en-US" sz="1400" dirty="0">
                <a:solidFill>
                  <a:schemeClr val="accent2"/>
                </a:solidFill>
              </a:rPr>
              <a:t>Key</a:t>
            </a:r>
            <a:r>
              <a:rPr lang="en-US" sz="1400" dirty="0"/>
              <a:t>, </a:t>
            </a:r>
            <a:r>
              <a:rPr lang="en-US" sz="1400" dirty="0">
                <a:solidFill>
                  <a:srgbClr val="00B0F0"/>
                </a:solidFill>
              </a:rPr>
              <a:t>class</a:t>
            </a:r>
            <a:r>
              <a:rPr lang="en-US" sz="1400" dirty="0"/>
              <a:t> </a:t>
            </a:r>
            <a:r>
              <a:rPr lang="en-US" sz="1400" dirty="0">
                <a:solidFill>
                  <a:schemeClr val="accent2"/>
                </a:solidFill>
              </a:rPr>
              <a:t>T</a:t>
            </a:r>
            <a:r>
              <a:rPr lang="en-US" sz="1400" dirty="0"/>
              <a:t>, </a:t>
            </a:r>
            <a:r>
              <a:rPr lang="en-US" sz="1400" dirty="0">
                <a:solidFill>
                  <a:srgbClr val="00B0F0"/>
                </a:solidFill>
              </a:rPr>
              <a:t>class</a:t>
            </a:r>
            <a:r>
              <a:rPr lang="en-US" sz="1400" dirty="0"/>
              <a:t> </a:t>
            </a:r>
            <a:r>
              <a:rPr lang="en-US" sz="1400" dirty="0">
                <a:solidFill>
                  <a:schemeClr val="accent2"/>
                </a:solidFill>
              </a:rPr>
              <a:t>Compare</a:t>
            </a:r>
            <a:r>
              <a:rPr lang="en-US" sz="1400" dirty="0"/>
              <a:t> = </a:t>
            </a:r>
            <a:r>
              <a:rPr lang="en-US" sz="1400" dirty="0">
                <a:solidFill>
                  <a:schemeClr val="accent2"/>
                </a:solidFill>
              </a:rPr>
              <a:t>less</a:t>
            </a:r>
            <a:r>
              <a:rPr lang="en-US" sz="1400" dirty="0"/>
              <a:t>&lt;</a:t>
            </a:r>
            <a:r>
              <a:rPr lang="en-US" sz="1400" dirty="0">
                <a:solidFill>
                  <a:schemeClr val="accent2"/>
                </a:solidFill>
              </a:rPr>
              <a:t>Key</a:t>
            </a:r>
            <a:r>
              <a:rPr lang="en-US" sz="1400" dirty="0"/>
              <a:t>&gt;&gt;</a:t>
            </a:r>
          </a:p>
          <a:p>
            <a:pPr marL="0" indent="0">
              <a:buNone/>
            </a:pPr>
            <a:r>
              <a:rPr lang="en-US" sz="1400" dirty="0">
                <a:solidFill>
                  <a:srgbClr val="00B0F0"/>
                </a:solidFill>
              </a:rPr>
              <a:t>class </a:t>
            </a:r>
            <a:r>
              <a:rPr lang="en-US" sz="1400" dirty="0" err="1">
                <a:solidFill>
                  <a:schemeClr val="accent2"/>
                </a:solidFill>
              </a:rPr>
              <a:t>AssociativeVector</a:t>
            </a:r>
            <a:endParaRPr lang="en-US" sz="1400" dirty="0">
              <a:solidFill>
                <a:schemeClr val="accent2"/>
              </a:solidFill>
            </a:endParaRPr>
          </a:p>
          <a:p>
            <a:pPr marL="0" indent="0">
              <a:buNone/>
            </a:pPr>
            <a:r>
              <a:rPr lang="en-US" sz="1400" dirty="0"/>
              <a:t>{</a:t>
            </a:r>
          </a:p>
          <a:p>
            <a:pPr marL="0" indent="0">
              <a:buNone/>
            </a:pPr>
            <a:r>
              <a:rPr lang="en-US" sz="1400" dirty="0">
                <a:solidFill>
                  <a:srgbClr val="00B0F0"/>
                </a:solidFill>
              </a:rPr>
              <a:t>public</a:t>
            </a:r>
            <a:r>
              <a:rPr lang="en-US" sz="1400" dirty="0"/>
              <a:t>:</a:t>
            </a:r>
          </a:p>
          <a:p>
            <a:pPr marL="0" indent="0">
              <a:buNone/>
            </a:pPr>
            <a:r>
              <a:rPr lang="en-US" sz="1400" dirty="0"/>
              <a:t>    </a:t>
            </a:r>
            <a:r>
              <a:rPr lang="en-US" sz="1400" dirty="0">
                <a:solidFill>
                  <a:schemeClr val="accent2"/>
                </a:solidFill>
              </a:rPr>
              <a:t>pair</a:t>
            </a:r>
            <a:r>
              <a:rPr lang="en-US" sz="1400" dirty="0"/>
              <a:t>&lt;</a:t>
            </a:r>
            <a:r>
              <a:rPr lang="en-US" sz="1400" dirty="0">
                <a:solidFill>
                  <a:schemeClr val="accent2"/>
                </a:solidFill>
              </a:rPr>
              <a:t>iterator</a:t>
            </a:r>
            <a:r>
              <a:rPr lang="en-US" sz="1400" dirty="0"/>
              <a:t>, </a:t>
            </a:r>
            <a:r>
              <a:rPr lang="en-US" sz="1400" dirty="0">
                <a:solidFill>
                  <a:srgbClr val="00B0F0"/>
                </a:solidFill>
              </a:rPr>
              <a:t>bool</a:t>
            </a:r>
            <a:r>
              <a:rPr lang="en-US" sz="1400" dirty="0"/>
              <a:t>&gt; </a:t>
            </a:r>
            <a:r>
              <a:rPr lang="en-US" sz="1400" dirty="0">
                <a:solidFill>
                  <a:schemeClr val="accent1"/>
                </a:solidFill>
              </a:rPr>
              <a:t>insert</a:t>
            </a:r>
            <a:r>
              <a:rPr lang="en-US" sz="1400" dirty="0"/>
              <a:t>(</a:t>
            </a:r>
            <a:r>
              <a:rPr lang="en-US" sz="1400" dirty="0">
                <a:solidFill>
                  <a:srgbClr val="00B0F0"/>
                </a:solidFill>
              </a:rPr>
              <a:t>const </a:t>
            </a:r>
            <a:r>
              <a:rPr lang="en-US" sz="1400" dirty="0" err="1">
                <a:solidFill>
                  <a:schemeClr val="accent2"/>
                </a:solidFill>
              </a:rPr>
              <a:t>value_type</a:t>
            </a:r>
            <a:r>
              <a:rPr lang="en-US" sz="1400" dirty="0"/>
              <a:t>&amp;</a:t>
            </a:r>
            <a:r>
              <a:rPr lang="en-US" sz="1400" dirty="0">
                <a:solidFill>
                  <a:srgbClr val="00B0F0"/>
                </a:solidFill>
              </a:rPr>
              <a:t> </a:t>
            </a:r>
            <a:r>
              <a:rPr lang="en-US" sz="1400" dirty="0"/>
              <a:t>value)</a:t>
            </a:r>
          </a:p>
          <a:p>
            <a:pPr marL="0" indent="0">
              <a:buNone/>
            </a:pPr>
            <a:r>
              <a:rPr lang="en-US" sz="1400" dirty="0"/>
              <a:t>    {</a:t>
            </a:r>
          </a:p>
          <a:p>
            <a:pPr marL="0" indent="0">
              <a:buNone/>
            </a:pPr>
            <a:r>
              <a:rPr lang="en-US" sz="1400" dirty="0"/>
              <a:t>        </a:t>
            </a:r>
            <a:r>
              <a:rPr lang="en-US" sz="1400" dirty="0">
                <a:solidFill>
                  <a:srgbClr val="00B0F0"/>
                </a:solidFill>
              </a:rPr>
              <a:t>auto</a:t>
            </a:r>
            <a:r>
              <a:rPr lang="en-US" sz="1400" dirty="0"/>
              <a:t> </a:t>
            </a:r>
            <a:r>
              <a:rPr lang="en-US" sz="1400" dirty="0" err="1"/>
              <a:t>iter</a:t>
            </a:r>
            <a:r>
              <a:rPr lang="en-US" sz="1400" dirty="0"/>
              <a:t> = </a:t>
            </a:r>
            <a:r>
              <a:rPr lang="en-US" sz="1400" dirty="0" err="1">
                <a:solidFill>
                  <a:schemeClr val="accent1"/>
                </a:solidFill>
              </a:rPr>
              <a:t>lower_bound</a:t>
            </a:r>
            <a:r>
              <a:rPr lang="en-US" sz="1400" dirty="0"/>
              <a:t>(</a:t>
            </a:r>
            <a:r>
              <a:rPr lang="en-US" sz="1400" dirty="0" err="1"/>
              <a:t>v_.</a:t>
            </a:r>
            <a:r>
              <a:rPr lang="en-US" sz="1400" dirty="0" err="1">
                <a:solidFill>
                  <a:schemeClr val="accent1"/>
                </a:solidFill>
              </a:rPr>
              <a:t>begin</a:t>
            </a:r>
            <a:r>
              <a:rPr lang="en-US" sz="1400" dirty="0"/>
              <a:t>(), </a:t>
            </a:r>
            <a:r>
              <a:rPr lang="en-US" sz="1400" dirty="0" err="1"/>
              <a:t>v_.</a:t>
            </a:r>
            <a:r>
              <a:rPr lang="en-US" sz="1400" dirty="0" err="1">
                <a:solidFill>
                  <a:schemeClr val="accent1"/>
                </a:solidFill>
              </a:rPr>
              <a:t>end</a:t>
            </a:r>
            <a:r>
              <a:rPr lang="en-US" sz="1400" dirty="0"/>
              <a:t>(), value, </a:t>
            </a:r>
            <a:r>
              <a:rPr lang="en-US" sz="1400" dirty="0" err="1"/>
              <a:t>cmp</a:t>
            </a:r>
            <a:r>
              <a:rPr lang="en-US" sz="1400" dirty="0"/>
              <a:t>_);</a:t>
            </a:r>
          </a:p>
          <a:p>
            <a:pPr marL="0" indent="0">
              <a:buNone/>
            </a:pPr>
            <a:r>
              <a:rPr lang="en-US" sz="1400" dirty="0"/>
              <a:t>        </a:t>
            </a:r>
            <a:r>
              <a:rPr lang="en-US" sz="1400" dirty="0">
                <a:solidFill>
                  <a:srgbClr val="00B0F0"/>
                </a:solidFill>
              </a:rPr>
              <a:t>if</a:t>
            </a:r>
            <a:r>
              <a:rPr lang="en-US" sz="1400" dirty="0"/>
              <a:t> (</a:t>
            </a:r>
            <a:r>
              <a:rPr lang="en-US" sz="1400" dirty="0" err="1"/>
              <a:t>iter</a:t>
            </a:r>
            <a:r>
              <a:rPr lang="en-US" sz="1400" dirty="0"/>
              <a:t> == </a:t>
            </a:r>
            <a:r>
              <a:rPr lang="en-US" sz="1400" dirty="0" err="1"/>
              <a:t>v_.</a:t>
            </a:r>
            <a:r>
              <a:rPr lang="en-US" sz="1400" dirty="0" err="1">
                <a:solidFill>
                  <a:schemeClr val="accent1"/>
                </a:solidFill>
              </a:rPr>
              <a:t>end</a:t>
            </a:r>
            <a:r>
              <a:rPr lang="en-US" sz="1400" dirty="0"/>
              <a:t>() || </a:t>
            </a:r>
            <a:r>
              <a:rPr lang="en-US" sz="1400" dirty="0" err="1"/>
              <a:t>cmp</a:t>
            </a:r>
            <a:r>
              <a:rPr lang="en-US" sz="1400" dirty="0"/>
              <a:t>_(value, *</a:t>
            </a:r>
            <a:r>
              <a:rPr lang="en-US" sz="1400" dirty="0" err="1"/>
              <a:t>iter</a:t>
            </a:r>
            <a:r>
              <a:rPr lang="en-US" sz="1400" dirty="0"/>
              <a:t>))</a:t>
            </a:r>
          </a:p>
          <a:p>
            <a:pPr marL="0" indent="0">
              <a:buNone/>
            </a:pPr>
            <a:r>
              <a:rPr lang="en-US" sz="1400" dirty="0"/>
              <a:t>        {</a:t>
            </a:r>
          </a:p>
          <a:p>
            <a:pPr marL="0" indent="0">
              <a:buNone/>
            </a:pPr>
            <a:r>
              <a:rPr lang="en-US" sz="1400" dirty="0"/>
              <a:t>            </a:t>
            </a:r>
            <a:r>
              <a:rPr lang="en-US" sz="1400" dirty="0">
                <a:solidFill>
                  <a:srgbClr val="00B0F0"/>
                </a:solidFill>
              </a:rPr>
              <a:t>return</a:t>
            </a:r>
            <a:r>
              <a:rPr lang="en-US" sz="1400" dirty="0"/>
              <a:t> </a:t>
            </a:r>
            <a:r>
              <a:rPr lang="en-US" sz="1400" dirty="0" err="1">
                <a:solidFill>
                  <a:schemeClr val="accent1"/>
                </a:solidFill>
              </a:rPr>
              <a:t>make_pair</a:t>
            </a:r>
            <a:r>
              <a:rPr lang="en-US" sz="1400" dirty="0"/>
              <a:t>(</a:t>
            </a:r>
            <a:r>
              <a:rPr lang="en-US" sz="1400" dirty="0" err="1"/>
              <a:t>v_.</a:t>
            </a:r>
            <a:r>
              <a:rPr lang="en-US" sz="1400" dirty="0" err="1">
                <a:solidFill>
                  <a:schemeClr val="accent1"/>
                </a:solidFill>
              </a:rPr>
              <a:t>insert</a:t>
            </a:r>
            <a:r>
              <a:rPr lang="en-US" sz="1400" dirty="0"/>
              <a:t>(</a:t>
            </a:r>
            <a:r>
              <a:rPr lang="en-US" sz="1400" dirty="0" err="1"/>
              <a:t>iter</a:t>
            </a:r>
            <a:r>
              <a:rPr lang="en-US" sz="1400" dirty="0"/>
              <a:t>, value), </a:t>
            </a:r>
            <a:r>
              <a:rPr lang="en-US" sz="1400" dirty="0">
                <a:solidFill>
                  <a:srgbClr val="00B0F0"/>
                </a:solidFill>
              </a:rPr>
              <a:t>true</a:t>
            </a:r>
            <a:r>
              <a:rPr lang="en-US" sz="1400" dirty="0"/>
              <a:t>);</a:t>
            </a:r>
          </a:p>
          <a:p>
            <a:pPr marL="0" indent="0">
              <a:buNone/>
            </a:pPr>
            <a:r>
              <a:rPr lang="en-US" sz="1400" dirty="0"/>
              <a:t>        }</a:t>
            </a:r>
          </a:p>
          <a:p>
            <a:pPr marL="0" indent="0">
              <a:buNone/>
            </a:pPr>
            <a:r>
              <a:rPr lang="en-US" sz="1400" dirty="0"/>
              <a:t>        </a:t>
            </a:r>
            <a:r>
              <a:rPr lang="en-US" sz="1400" dirty="0">
                <a:solidFill>
                  <a:srgbClr val="00B0F0"/>
                </a:solidFill>
              </a:rPr>
              <a:t>else</a:t>
            </a:r>
          </a:p>
          <a:p>
            <a:pPr marL="0" indent="0">
              <a:buNone/>
            </a:pPr>
            <a:r>
              <a:rPr lang="en-US" sz="1400" dirty="0"/>
              <a:t>        {</a:t>
            </a:r>
          </a:p>
          <a:p>
            <a:pPr marL="0" indent="0">
              <a:buNone/>
            </a:pPr>
            <a:r>
              <a:rPr lang="en-US" sz="1400" dirty="0"/>
              <a:t>            </a:t>
            </a:r>
            <a:r>
              <a:rPr lang="en-US" sz="1400" dirty="0">
                <a:solidFill>
                  <a:srgbClr val="00B0F0"/>
                </a:solidFill>
              </a:rPr>
              <a:t>return</a:t>
            </a:r>
            <a:r>
              <a:rPr lang="en-US" sz="1400" dirty="0"/>
              <a:t> </a:t>
            </a:r>
            <a:r>
              <a:rPr lang="en-US" sz="1400" dirty="0" err="1">
                <a:solidFill>
                  <a:schemeClr val="accent1"/>
                </a:solidFill>
              </a:rPr>
              <a:t>make_pair</a:t>
            </a:r>
            <a:r>
              <a:rPr lang="en-US" sz="1400" dirty="0"/>
              <a:t>(</a:t>
            </a:r>
            <a:r>
              <a:rPr lang="en-US" sz="1400" dirty="0" err="1"/>
              <a:t>iter</a:t>
            </a:r>
            <a:r>
              <a:rPr lang="en-US" sz="1400" dirty="0"/>
              <a:t>, </a:t>
            </a:r>
            <a:r>
              <a:rPr lang="en-US" sz="1400" dirty="0">
                <a:solidFill>
                  <a:srgbClr val="00B0F0"/>
                </a:solidFill>
              </a:rPr>
              <a:t>false</a:t>
            </a:r>
            <a:r>
              <a:rPr lang="en-US" sz="1400" dirty="0"/>
              <a:t>);</a:t>
            </a:r>
          </a:p>
          <a:p>
            <a:pPr marL="0" indent="0">
              <a:buNone/>
            </a:pPr>
            <a:r>
              <a:rPr lang="en-US" sz="1400" dirty="0"/>
              <a:t>        }</a:t>
            </a:r>
          </a:p>
          <a:p>
            <a:pPr marL="0" indent="0">
              <a:buNone/>
            </a:pPr>
            <a:r>
              <a:rPr lang="en-US" sz="1400" dirty="0"/>
              <a:t>    }</a:t>
            </a:r>
          </a:p>
          <a:p>
            <a:pPr marL="0" indent="0">
              <a:buNone/>
            </a:pPr>
            <a:r>
              <a:rPr lang="en-US" sz="1400" dirty="0"/>
              <a:t>};</a:t>
            </a:r>
          </a:p>
        </p:txBody>
      </p:sp>
    </p:spTree>
    <p:extLst>
      <p:ext uri="{BB962C8B-B14F-4D97-AF65-F5344CB8AC3E}">
        <p14:creationId xmlns:p14="http://schemas.microsoft.com/office/powerpoint/2010/main" val="3084388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2">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14">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6" name="Title 1">
            <a:extLst>
              <a:ext uri="{FF2B5EF4-FFF2-40B4-BE49-F238E27FC236}">
                <a16:creationId xmlns:a16="http://schemas.microsoft.com/office/drawing/2014/main" id="{FE489491-84C9-3C4B-A1C8-DAE579D30805}"/>
              </a:ext>
            </a:extLst>
          </p:cNvPr>
          <p:cNvSpPr>
            <a:spLocks noGrp="1"/>
          </p:cNvSpPr>
          <p:nvPr>
            <p:ph type="title"/>
          </p:nvPr>
        </p:nvSpPr>
        <p:spPr>
          <a:xfrm>
            <a:off x="685800" y="1066163"/>
            <a:ext cx="3306744" cy="5148371"/>
          </a:xfrm>
        </p:spPr>
        <p:txBody>
          <a:bodyPr>
            <a:normAutofit/>
          </a:bodyPr>
          <a:lstStyle/>
          <a:p>
            <a:r>
              <a:rPr lang="en-US" sz="3200"/>
              <a:t>Contents</a:t>
            </a:r>
          </a:p>
        </p:txBody>
      </p:sp>
      <p:graphicFrame>
        <p:nvGraphicFramePr>
          <p:cNvPr id="29" name="Content Placeholder 2">
            <a:extLst>
              <a:ext uri="{FF2B5EF4-FFF2-40B4-BE49-F238E27FC236}">
                <a16:creationId xmlns:a16="http://schemas.microsoft.com/office/drawing/2014/main" id="{69DC6503-AC8C-4A0D-A8F3-8925AF5084D2}"/>
              </a:ext>
            </a:extLst>
          </p:cNvPr>
          <p:cNvGraphicFramePr>
            <a:graphicFrameLocks noGrp="1"/>
          </p:cNvGraphicFramePr>
          <p:nvPr>
            <p:ph idx="1"/>
            <p:extLst>
              <p:ext uri="{D42A27DB-BD31-4B8C-83A1-F6EECF244321}">
                <p14:modId xmlns:p14="http://schemas.microsoft.com/office/powerpoint/2010/main" val="1180609428"/>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4690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600" dirty="0"/>
              <a:t>associative</a:t>
            </a:r>
            <a:br>
              <a:rPr lang="en-US" sz="3600" dirty="0"/>
            </a:br>
            <a:r>
              <a:rPr lang="en-US" sz="3600" dirty="0"/>
              <a:t>vector</a:t>
            </a:r>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33604" y="270641"/>
            <a:ext cx="6760800" cy="6316717"/>
          </a:xfrm>
        </p:spPr>
        <p:txBody>
          <a:bodyPr anchor="ctr">
            <a:normAutofit/>
          </a:bodyPr>
          <a:lstStyle/>
          <a:p>
            <a:pPr marL="0" indent="0">
              <a:buNone/>
            </a:pPr>
            <a:r>
              <a:rPr lang="en-US" sz="1400" dirty="0">
                <a:solidFill>
                  <a:srgbClr val="00B0F0"/>
                </a:solidFill>
              </a:rPr>
              <a:t>template </a:t>
            </a:r>
            <a:r>
              <a:rPr lang="en-US" sz="1400" dirty="0"/>
              <a:t>&lt;</a:t>
            </a:r>
            <a:r>
              <a:rPr lang="en-US" sz="1400" dirty="0">
                <a:solidFill>
                  <a:srgbClr val="00B0F0"/>
                </a:solidFill>
              </a:rPr>
              <a:t>class</a:t>
            </a:r>
            <a:r>
              <a:rPr lang="en-US" sz="1400" dirty="0"/>
              <a:t> </a:t>
            </a:r>
            <a:r>
              <a:rPr lang="en-US" sz="1400" dirty="0">
                <a:solidFill>
                  <a:schemeClr val="accent2"/>
                </a:solidFill>
              </a:rPr>
              <a:t>Key</a:t>
            </a:r>
            <a:r>
              <a:rPr lang="en-US" sz="1400" dirty="0"/>
              <a:t>, </a:t>
            </a:r>
            <a:r>
              <a:rPr lang="en-US" sz="1400" dirty="0">
                <a:solidFill>
                  <a:srgbClr val="00B0F0"/>
                </a:solidFill>
              </a:rPr>
              <a:t>class</a:t>
            </a:r>
            <a:r>
              <a:rPr lang="en-US" sz="1400" dirty="0"/>
              <a:t> </a:t>
            </a:r>
            <a:r>
              <a:rPr lang="en-US" sz="1400" dirty="0">
                <a:solidFill>
                  <a:schemeClr val="accent2"/>
                </a:solidFill>
              </a:rPr>
              <a:t>T</a:t>
            </a:r>
            <a:r>
              <a:rPr lang="en-US" sz="1400" dirty="0"/>
              <a:t>, </a:t>
            </a:r>
            <a:r>
              <a:rPr lang="en-US" sz="1400" dirty="0">
                <a:solidFill>
                  <a:srgbClr val="00B0F0"/>
                </a:solidFill>
              </a:rPr>
              <a:t>class</a:t>
            </a:r>
            <a:r>
              <a:rPr lang="en-US" sz="1400" dirty="0"/>
              <a:t> </a:t>
            </a:r>
            <a:r>
              <a:rPr lang="en-US" sz="1400" dirty="0">
                <a:solidFill>
                  <a:schemeClr val="accent2"/>
                </a:solidFill>
              </a:rPr>
              <a:t>Compare</a:t>
            </a:r>
            <a:r>
              <a:rPr lang="en-US" sz="1400" dirty="0"/>
              <a:t> = </a:t>
            </a:r>
            <a:r>
              <a:rPr lang="en-US" sz="1400" dirty="0">
                <a:solidFill>
                  <a:schemeClr val="accent2"/>
                </a:solidFill>
              </a:rPr>
              <a:t>less</a:t>
            </a:r>
            <a:r>
              <a:rPr lang="en-US" sz="1400" dirty="0"/>
              <a:t>&lt;</a:t>
            </a:r>
            <a:r>
              <a:rPr lang="en-US" sz="1400" dirty="0">
                <a:solidFill>
                  <a:schemeClr val="accent2"/>
                </a:solidFill>
              </a:rPr>
              <a:t>Key</a:t>
            </a:r>
            <a:r>
              <a:rPr lang="en-US" sz="1400" dirty="0"/>
              <a:t>&gt;&gt;</a:t>
            </a:r>
          </a:p>
          <a:p>
            <a:pPr marL="0" indent="0">
              <a:buNone/>
            </a:pPr>
            <a:r>
              <a:rPr lang="en-US" sz="1400" dirty="0">
                <a:solidFill>
                  <a:srgbClr val="00B0F0"/>
                </a:solidFill>
              </a:rPr>
              <a:t>class </a:t>
            </a:r>
            <a:r>
              <a:rPr lang="en-US" sz="1400" dirty="0" err="1">
                <a:solidFill>
                  <a:schemeClr val="accent2"/>
                </a:solidFill>
              </a:rPr>
              <a:t>AssociativeVector</a:t>
            </a:r>
            <a:endParaRPr lang="en-US" sz="1400" dirty="0">
              <a:solidFill>
                <a:schemeClr val="accent2"/>
              </a:solidFill>
            </a:endParaRPr>
          </a:p>
          <a:p>
            <a:pPr marL="0" indent="0">
              <a:buNone/>
            </a:pPr>
            <a:r>
              <a:rPr lang="en-US" sz="1400" dirty="0"/>
              <a:t>{</a:t>
            </a:r>
          </a:p>
          <a:p>
            <a:pPr marL="0" indent="0">
              <a:buNone/>
            </a:pPr>
            <a:r>
              <a:rPr lang="en-US" sz="1400" dirty="0">
                <a:solidFill>
                  <a:srgbClr val="00B0F0"/>
                </a:solidFill>
              </a:rPr>
              <a:t>public</a:t>
            </a:r>
            <a:r>
              <a:rPr lang="en-US" sz="1400" dirty="0"/>
              <a:t>:</a:t>
            </a:r>
          </a:p>
          <a:p>
            <a:pPr marL="0" indent="0">
              <a:buNone/>
            </a:pPr>
            <a:r>
              <a:rPr lang="en-US" sz="1400" dirty="0">
                <a:solidFill>
                  <a:schemeClr val="accent2"/>
                </a:solidFill>
              </a:rPr>
              <a:t>    iterator</a:t>
            </a:r>
            <a:r>
              <a:rPr lang="en-US" sz="1400" dirty="0"/>
              <a:t> </a:t>
            </a:r>
            <a:r>
              <a:rPr lang="en-US" sz="1400" dirty="0">
                <a:solidFill>
                  <a:schemeClr val="accent1"/>
                </a:solidFill>
              </a:rPr>
              <a:t>find</a:t>
            </a:r>
            <a:r>
              <a:rPr lang="en-US" sz="1400" dirty="0"/>
              <a:t>(</a:t>
            </a:r>
            <a:r>
              <a:rPr lang="en-US" sz="1400" dirty="0">
                <a:solidFill>
                  <a:srgbClr val="00B0F0"/>
                </a:solidFill>
              </a:rPr>
              <a:t>const</a:t>
            </a:r>
            <a:r>
              <a:rPr lang="en-US" sz="1400" dirty="0">
                <a:solidFill>
                  <a:schemeClr val="accent2"/>
                </a:solidFill>
              </a:rPr>
              <a:t> </a:t>
            </a:r>
            <a:r>
              <a:rPr lang="en-US" sz="1400" dirty="0" err="1">
                <a:solidFill>
                  <a:schemeClr val="accent2"/>
                </a:solidFill>
              </a:rPr>
              <a:t>key_type</a:t>
            </a:r>
            <a:r>
              <a:rPr lang="en-US" sz="1400" dirty="0"/>
              <a:t>&amp; key)</a:t>
            </a:r>
          </a:p>
          <a:p>
            <a:pPr marL="0" indent="0">
              <a:buNone/>
            </a:pPr>
            <a:r>
              <a:rPr lang="en-US" sz="1400" dirty="0"/>
              <a:t>    {</a:t>
            </a:r>
          </a:p>
          <a:p>
            <a:pPr marL="0" indent="0">
              <a:buNone/>
            </a:pPr>
            <a:r>
              <a:rPr lang="en-US" sz="1400" dirty="0"/>
              <a:t>        </a:t>
            </a:r>
            <a:r>
              <a:rPr lang="en-US" sz="1400" dirty="0">
                <a:solidFill>
                  <a:srgbClr val="00B0F0"/>
                </a:solidFill>
              </a:rPr>
              <a:t>auto</a:t>
            </a:r>
            <a:r>
              <a:rPr lang="en-US" sz="1400" dirty="0"/>
              <a:t> </a:t>
            </a:r>
            <a:r>
              <a:rPr lang="en-US" sz="1400" dirty="0" err="1"/>
              <a:t>iter</a:t>
            </a:r>
            <a:r>
              <a:rPr lang="en-US" sz="1400" dirty="0"/>
              <a:t> = </a:t>
            </a:r>
            <a:r>
              <a:rPr lang="en-US" sz="1400" dirty="0" err="1">
                <a:solidFill>
                  <a:schemeClr val="accent1"/>
                </a:solidFill>
              </a:rPr>
              <a:t>lower_bound</a:t>
            </a:r>
            <a:r>
              <a:rPr lang="en-US" sz="1400" dirty="0"/>
              <a:t>(</a:t>
            </a:r>
            <a:r>
              <a:rPr lang="en-US" sz="1400" dirty="0" err="1"/>
              <a:t>v_.</a:t>
            </a:r>
            <a:r>
              <a:rPr lang="en-US" sz="1400" dirty="0" err="1">
                <a:solidFill>
                  <a:schemeClr val="accent1"/>
                </a:solidFill>
              </a:rPr>
              <a:t>begin</a:t>
            </a:r>
            <a:r>
              <a:rPr lang="en-US" sz="1400" dirty="0"/>
              <a:t>(), </a:t>
            </a:r>
            <a:r>
              <a:rPr lang="en-US" sz="1400" dirty="0" err="1"/>
              <a:t>v_.</a:t>
            </a:r>
            <a:r>
              <a:rPr lang="en-US" sz="1400" dirty="0" err="1">
                <a:solidFill>
                  <a:schemeClr val="accent1"/>
                </a:solidFill>
              </a:rPr>
              <a:t>end</a:t>
            </a:r>
            <a:r>
              <a:rPr lang="en-US" sz="1400" dirty="0"/>
              <a:t>(), key, </a:t>
            </a:r>
            <a:r>
              <a:rPr lang="en-US" sz="1400" dirty="0" err="1"/>
              <a:t>cmp</a:t>
            </a:r>
            <a:r>
              <a:rPr lang="en-US" sz="1400" dirty="0"/>
              <a:t>_);</a:t>
            </a:r>
          </a:p>
          <a:p>
            <a:pPr marL="0" indent="0">
              <a:buNone/>
            </a:pPr>
            <a:r>
              <a:rPr lang="en-US" sz="1400" dirty="0"/>
              <a:t>        </a:t>
            </a:r>
            <a:r>
              <a:rPr lang="en-US" sz="1400" dirty="0">
                <a:solidFill>
                  <a:srgbClr val="00B0F0"/>
                </a:solidFill>
              </a:rPr>
              <a:t>if</a:t>
            </a:r>
            <a:r>
              <a:rPr lang="en-US" sz="1400" dirty="0"/>
              <a:t> (</a:t>
            </a:r>
            <a:r>
              <a:rPr lang="en-US" sz="1400" dirty="0" err="1"/>
              <a:t>iter</a:t>
            </a:r>
            <a:r>
              <a:rPr lang="en-US" sz="1400" dirty="0"/>
              <a:t> != </a:t>
            </a:r>
            <a:r>
              <a:rPr lang="en-US" sz="1400" dirty="0" err="1"/>
              <a:t>v_.</a:t>
            </a:r>
            <a:r>
              <a:rPr lang="en-US" sz="1400" dirty="0" err="1">
                <a:solidFill>
                  <a:schemeClr val="accent1"/>
                </a:solidFill>
              </a:rPr>
              <a:t>end</a:t>
            </a:r>
            <a:r>
              <a:rPr lang="en-US" sz="1400" dirty="0"/>
              <a:t>() &amp;&amp; </a:t>
            </a:r>
            <a:r>
              <a:rPr lang="en-US" sz="1400" dirty="0" err="1"/>
              <a:t>cmp</a:t>
            </a:r>
            <a:r>
              <a:rPr lang="en-US" sz="1400" dirty="0"/>
              <a:t>_(key, *</a:t>
            </a:r>
            <a:r>
              <a:rPr lang="en-US" sz="1400" dirty="0" err="1"/>
              <a:t>iter</a:t>
            </a:r>
            <a:r>
              <a:rPr lang="en-US" sz="1400" dirty="0"/>
              <a:t>))</a:t>
            </a:r>
          </a:p>
          <a:p>
            <a:pPr marL="0" indent="0">
              <a:buNone/>
            </a:pPr>
            <a:r>
              <a:rPr lang="en-US" sz="1400" dirty="0"/>
              <a:t>        {</a:t>
            </a:r>
          </a:p>
          <a:p>
            <a:pPr marL="0" indent="0">
              <a:buNone/>
            </a:pPr>
            <a:r>
              <a:rPr lang="en-US" sz="1400" dirty="0"/>
              <a:t>            </a:t>
            </a:r>
            <a:r>
              <a:rPr lang="en-US" sz="1400" dirty="0" err="1"/>
              <a:t>iter</a:t>
            </a:r>
            <a:r>
              <a:rPr lang="en-US" sz="1400" dirty="0"/>
              <a:t> = </a:t>
            </a:r>
            <a:r>
              <a:rPr lang="en-US" sz="1400" dirty="0" err="1"/>
              <a:t>v_.</a:t>
            </a:r>
            <a:r>
              <a:rPr lang="en-US" sz="1400" dirty="0" err="1">
                <a:solidFill>
                  <a:schemeClr val="accent1"/>
                </a:solidFill>
              </a:rPr>
              <a:t>end</a:t>
            </a:r>
            <a:r>
              <a:rPr lang="en-US" sz="1400" dirty="0"/>
              <a:t>();</a:t>
            </a:r>
          </a:p>
          <a:p>
            <a:pPr marL="0" indent="0">
              <a:buNone/>
            </a:pPr>
            <a:r>
              <a:rPr lang="en-US" sz="1400" dirty="0"/>
              <a:t>        }</a:t>
            </a:r>
          </a:p>
          <a:p>
            <a:pPr marL="0" indent="0">
              <a:buNone/>
            </a:pPr>
            <a:r>
              <a:rPr lang="en-US" sz="1400" dirty="0">
                <a:solidFill>
                  <a:srgbClr val="00B0F0"/>
                </a:solidFill>
              </a:rPr>
              <a:t>        return</a:t>
            </a:r>
            <a:r>
              <a:rPr lang="en-US" sz="1400" dirty="0"/>
              <a:t> </a:t>
            </a:r>
            <a:r>
              <a:rPr lang="en-US" sz="1400" dirty="0" err="1"/>
              <a:t>iter</a:t>
            </a:r>
            <a:r>
              <a:rPr lang="en-US" sz="1400" dirty="0"/>
              <a:t>;</a:t>
            </a:r>
          </a:p>
          <a:p>
            <a:pPr marL="0" indent="0">
              <a:buNone/>
            </a:pPr>
            <a:r>
              <a:rPr lang="en-US" sz="1400" dirty="0"/>
              <a:t>    }</a:t>
            </a:r>
          </a:p>
          <a:p>
            <a:pPr marL="0" indent="0">
              <a:buNone/>
            </a:pPr>
            <a:r>
              <a:rPr lang="en-US" sz="1400" dirty="0"/>
              <a:t>};</a:t>
            </a:r>
          </a:p>
        </p:txBody>
      </p:sp>
    </p:spTree>
    <p:extLst>
      <p:ext uri="{BB962C8B-B14F-4D97-AF65-F5344CB8AC3E}">
        <p14:creationId xmlns:p14="http://schemas.microsoft.com/office/powerpoint/2010/main" val="3119229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600" dirty="0"/>
              <a:t>container</a:t>
            </a:r>
            <a:br>
              <a:rPr lang="en-US" sz="3600" dirty="0"/>
            </a:br>
            <a:r>
              <a:rPr lang="en-US" sz="3600" dirty="0"/>
              <a:t>comparison</a:t>
            </a:r>
          </a:p>
        </p:txBody>
      </p:sp>
      <p:graphicFrame>
        <p:nvGraphicFramePr>
          <p:cNvPr id="4" name="Content Placeholder 3">
            <a:extLst>
              <a:ext uri="{FF2B5EF4-FFF2-40B4-BE49-F238E27FC236}">
                <a16:creationId xmlns:a16="http://schemas.microsoft.com/office/drawing/2014/main" id="{437BE982-238D-CD43-971D-C0A7CC8A1761}"/>
              </a:ext>
            </a:extLst>
          </p:cNvPr>
          <p:cNvGraphicFramePr>
            <a:graphicFrameLocks noGrp="1"/>
          </p:cNvGraphicFramePr>
          <p:nvPr>
            <p:ph idx="1"/>
            <p:extLst>
              <p:ext uri="{D42A27DB-BD31-4B8C-83A1-F6EECF244321}">
                <p14:modId xmlns:p14="http://schemas.microsoft.com/office/powerpoint/2010/main" val="3708395814"/>
              </p:ext>
            </p:extLst>
          </p:nvPr>
        </p:nvGraphicFramePr>
        <p:xfrm>
          <a:off x="4877054" y="1996440"/>
          <a:ext cx="7073900" cy="2865120"/>
        </p:xfrm>
        <a:graphic>
          <a:graphicData uri="http://schemas.openxmlformats.org/drawingml/2006/table">
            <a:tbl>
              <a:tblPr firstRow="1" bandRow="1">
                <a:tableStyleId>{5C22544A-7EE6-4342-B048-85BDC9FD1C3A}</a:tableStyleId>
              </a:tblPr>
              <a:tblGrid>
                <a:gridCol w="814829">
                  <a:extLst>
                    <a:ext uri="{9D8B030D-6E8A-4147-A177-3AD203B41FA5}">
                      <a16:colId xmlns:a16="http://schemas.microsoft.com/office/drawing/2014/main" val="834826413"/>
                    </a:ext>
                  </a:extLst>
                </a:gridCol>
                <a:gridCol w="1222625">
                  <a:extLst>
                    <a:ext uri="{9D8B030D-6E8A-4147-A177-3AD203B41FA5}">
                      <a16:colId xmlns:a16="http://schemas.microsoft.com/office/drawing/2014/main" val="1072356838"/>
                    </a:ext>
                  </a:extLst>
                </a:gridCol>
                <a:gridCol w="1654139">
                  <a:extLst>
                    <a:ext uri="{9D8B030D-6E8A-4147-A177-3AD203B41FA5}">
                      <a16:colId xmlns:a16="http://schemas.microsoft.com/office/drawing/2014/main" val="591299120"/>
                    </a:ext>
                  </a:extLst>
                </a:gridCol>
                <a:gridCol w="1602769">
                  <a:extLst>
                    <a:ext uri="{9D8B030D-6E8A-4147-A177-3AD203B41FA5}">
                      <a16:colId xmlns:a16="http://schemas.microsoft.com/office/drawing/2014/main" val="3497692603"/>
                    </a:ext>
                  </a:extLst>
                </a:gridCol>
                <a:gridCol w="1779538">
                  <a:extLst>
                    <a:ext uri="{9D8B030D-6E8A-4147-A177-3AD203B41FA5}">
                      <a16:colId xmlns:a16="http://schemas.microsoft.com/office/drawing/2014/main" val="2076804893"/>
                    </a:ext>
                  </a:extLst>
                </a:gridCol>
              </a:tblGrid>
              <a:tr h="370840">
                <a:tc>
                  <a:txBody>
                    <a:bodyPr/>
                    <a:lstStyle/>
                    <a:p>
                      <a:r>
                        <a:rPr lang="en-CN" dirty="0"/>
                        <a:t>OS</a:t>
                      </a:r>
                    </a:p>
                  </a:txBody>
                  <a:tcPr/>
                </a:tc>
                <a:tc>
                  <a:txBody>
                    <a:bodyPr/>
                    <a:lstStyle/>
                    <a:p>
                      <a:r>
                        <a:rPr lang="en-CN" dirty="0"/>
                        <a:t>100 Elements</a:t>
                      </a:r>
                    </a:p>
                  </a:txBody>
                  <a:tcPr/>
                </a:tc>
                <a:tc>
                  <a:txBody>
                    <a:bodyPr/>
                    <a:lstStyle/>
                    <a:p>
                      <a:r>
                        <a:rPr lang="en-CN" dirty="0"/>
                        <a:t>Map</a:t>
                      </a:r>
                    </a:p>
                  </a:txBody>
                  <a:tcPr/>
                </a:tc>
                <a:tc>
                  <a:txBody>
                    <a:bodyPr/>
                    <a:lstStyle/>
                    <a:p>
                      <a:r>
                        <a:rPr lang="en-CN" dirty="0"/>
                        <a:t>Unordered</a:t>
                      </a:r>
                    </a:p>
                    <a:p>
                      <a:r>
                        <a:rPr lang="en-CN" dirty="0"/>
                        <a:t>Map</a:t>
                      </a:r>
                    </a:p>
                  </a:txBody>
                  <a:tcPr/>
                </a:tc>
                <a:tc>
                  <a:txBody>
                    <a:bodyPr/>
                    <a:lstStyle/>
                    <a:p>
                      <a:r>
                        <a:rPr lang="en-CN" dirty="0"/>
                        <a:t>Associative</a:t>
                      </a:r>
                    </a:p>
                    <a:p>
                      <a:r>
                        <a:rPr lang="en-CN" dirty="0"/>
                        <a:t>Vector</a:t>
                      </a:r>
                    </a:p>
                  </a:txBody>
                  <a:tcPr/>
                </a:tc>
                <a:extLst>
                  <a:ext uri="{0D108BD9-81ED-4DB2-BD59-A6C34878D82A}">
                    <a16:rowId xmlns:a16="http://schemas.microsoft.com/office/drawing/2014/main" val="4226602562"/>
                  </a:ext>
                </a:extLst>
              </a:tr>
              <a:tr h="370840">
                <a:tc rowSpan="2">
                  <a:txBody>
                    <a:bodyPr/>
                    <a:lstStyle/>
                    <a:p>
                      <a:pPr algn="ctr"/>
                      <a:r>
                        <a:rPr lang="en-CN" dirty="0"/>
                        <a:t>OSX</a:t>
                      </a:r>
                    </a:p>
                  </a:txBody>
                  <a:tcPr anchor="ctr"/>
                </a:tc>
                <a:tc>
                  <a:txBody>
                    <a:bodyPr/>
                    <a:lstStyle/>
                    <a:p>
                      <a:r>
                        <a:rPr lang="en-CN" dirty="0"/>
                        <a:t>Insertion</a:t>
                      </a:r>
                    </a:p>
                  </a:txBody>
                  <a:tcPr/>
                </a:tc>
                <a:tc>
                  <a:txBody>
                    <a:bodyPr/>
                    <a:lstStyle/>
                    <a:p>
                      <a:r>
                        <a:rPr lang="en-CN" dirty="0"/>
                        <a:t>12-26 us</a:t>
                      </a:r>
                    </a:p>
                  </a:txBody>
                  <a:tcPr/>
                </a:tc>
                <a:tc>
                  <a:txBody>
                    <a:bodyPr/>
                    <a:lstStyle/>
                    <a:p>
                      <a:r>
                        <a:rPr lang="en-CN" dirty="0"/>
                        <a:t>13-56 us</a:t>
                      </a:r>
                    </a:p>
                  </a:txBody>
                  <a:tcPr/>
                </a:tc>
                <a:tc>
                  <a:txBody>
                    <a:bodyPr/>
                    <a:lstStyle/>
                    <a:p>
                      <a:r>
                        <a:rPr lang="en-CN" dirty="0"/>
                        <a:t>8-30 us</a:t>
                      </a:r>
                    </a:p>
                  </a:txBody>
                  <a:tcPr/>
                </a:tc>
                <a:extLst>
                  <a:ext uri="{0D108BD9-81ED-4DB2-BD59-A6C34878D82A}">
                    <a16:rowId xmlns:a16="http://schemas.microsoft.com/office/drawing/2014/main" val="1459135105"/>
                  </a:ext>
                </a:extLst>
              </a:tr>
              <a:tr h="370840">
                <a:tc vMerge="1">
                  <a:txBody>
                    <a:bodyPr/>
                    <a:lstStyle/>
                    <a:p>
                      <a:endParaRPr lang="en-CN" dirty="0"/>
                    </a:p>
                  </a:txBody>
                  <a:tcPr/>
                </a:tc>
                <a:tc>
                  <a:txBody>
                    <a:bodyPr/>
                    <a:lstStyle/>
                    <a:p>
                      <a:r>
                        <a:rPr lang="en-CN" dirty="0"/>
                        <a:t>Lookup</a:t>
                      </a:r>
                    </a:p>
                  </a:txBody>
                  <a:tcPr/>
                </a:tc>
                <a:tc>
                  <a:txBody>
                    <a:bodyPr/>
                    <a:lstStyle/>
                    <a:p>
                      <a:r>
                        <a:rPr lang="en-US" altLang="zh-CN" dirty="0"/>
                        <a:t>46-94</a:t>
                      </a:r>
                      <a:r>
                        <a:rPr lang="zh-CN" altLang="en-US" dirty="0"/>
                        <a:t> </a:t>
                      </a:r>
                      <a:r>
                        <a:rPr lang="en-US" altLang="zh-CN" dirty="0"/>
                        <a:t>ns</a:t>
                      </a:r>
                      <a:endParaRPr lang="en-CN" dirty="0"/>
                    </a:p>
                  </a:txBody>
                  <a:tcPr/>
                </a:tc>
                <a:tc>
                  <a:txBody>
                    <a:bodyPr/>
                    <a:lstStyle/>
                    <a:p>
                      <a:r>
                        <a:rPr lang="en-CN" dirty="0"/>
                        <a:t>46-70 ns</a:t>
                      </a:r>
                    </a:p>
                  </a:txBody>
                  <a:tcPr/>
                </a:tc>
                <a:tc>
                  <a:txBody>
                    <a:bodyPr/>
                    <a:lstStyle/>
                    <a:p>
                      <a:r>
                        <a:rPr lang="en-CN" dirty="0"/>
                        <a:t>3563-4823 ns</a:t>
                      </a:r>
                    </a:p>
                  </a:txBody>
                  <a:tcPr/>
                </a:tc>
                <a:extLst>
                  <a:ext uri="{0D108BD9-81ED-4DB2-BD59-A6C34878D82A}">
                    <a16:rowId xmlns:a16="http://schemas.microsoft.com/office/drawing/2014/main" val="2813663021"/>
                  </a:ext>
                </a:extLst>
              </a:tr>
              <a:tr h="370840">
                <a:tc rowSpan="2">
                  <a:txBody>
                    <a:bodyPr/>
                    <a:lstStyle/>
                    <a:p>
                      <a:pPr algn="ctr"/>
                      <a:r>
                        <a:rPr lang="en-CN" dirty="0"/>
                        <a:t>WIN</a:t>
                      </a:r>
                    </a:p>
                  </a:txBody>
                  <a:tcPr anchor="ctr"/>
                </a:tc>
                <a:tc>
                  <a:txBody>
                    <a:bodyPr/>
                    <a:lstStyle/>
                    <a:p>
                      <a:r>
                        <a:rPr lang="en-CN" dirty="0"/>
                        <a:t>Insertion</a:t>
                      </a:r>
                    </a:p>
                  </a:txBody>
                  <a:tcPr/>
                </a:tc>
                <a:tc>
                  <a:txBody>
                    <a:bodyPr/>
                    <a:lstStyle/>
                    <a:p>
                      <a:r>
                        <a:rPr lang="en-CN" dirty="0"/>
                        <a:t>14-33 us</a:t>
                      </a:r>
                    </a:p>
                  </a:txBody>
                  <a:tcPr/>
                </a:tc>
                <a:tc>
                  <a:txBody>
                    <a:bodyPr/>
                    <a:lstStyle/>
                    <a:p>
                      <a:r>
                        <a:rPr lang="en-CN" dirty="0"/>
                        <a:t>16-37 us</a:t>
                      </a:r>
                    </a:p>
                  </a:txBody>
                  <a:tcPr/>
                </a:tc>
                <a:tc>
                  <a:txBody>
                    <a:bodyPr/>
                    <a:lstStyle/>
                    <a:p>
                      <a:r>
                        <a:rPr lang="en-CN" dirty="0"/>
                        <a:t>10-19 us</a:t>
                      </a:r>
                    </a:p>
                  </a:txBody>
                  <a:tcPr/>
                </a:tc>
                <a:extLst>
                  <a:ext uri="{0D108BD9-81ED-4DB2-BD59-A6C34878D82A}">
                    <a16:rowId xmlns:a16="http://schemas.microsoft.com/office/drawing/2014/main" val="1501384880"/>
                  </a:ext>
                </a:extLst>
              </a:tr>
              <a:tr h="370840">
                <a:tc vMerge="1">
                  <a:txBody>
                    <a:bodyPr/>
                    <a:lstStyle/>
                    <a:p>
                      <a:endParaRPr lang="en-CN" dirty="0"/>
                    </a:p>
                  </a:txBody>
                  <a:tcPr/>
                </a:tc>
                <a:tc>
                  <a:txBody>
                    <a:bodyPr/>
                    <a:lstStyle/>
                    <a:p>
                      <a:r>
                        <a:rPr lang="en-CN" dirty="0"/>
                        <a:t>Lookup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5105-7094 ns</a:t>
                      </a:r>
                    </a:p>
                  </a:txBody>
                  <a:tcPr/>
                </a:tc>
                <a:tc>
                  <a:txBody>
                    <a:bodyPr/>
                    <a:lstStyle/>
                    <a:p>
                      <a:r>
                        <a:rPr lang="en-CN" dirty="0"/>
                        <a:t>364-1459 ns</a:t>
                      </a:r>
                    </a:p>
                  </a:txBody>
                  <a:tcPr/>
                </a:tc>
                <a:tc>
                  <a:txBody>
                    <a:bodyPr/>
                    <a:lstStyle/>
                    <a:p>
                      <a:r>
                        <a:rPr lang="en-CN" dirty="0"/>
                        <a:t>5105-8752 ns</a:t>
                      </a:r>
                    </a:p>
                  </a:txBody>
                  <a:tcPr/>
                </a:tc>
                <a:extLst>
                  <a:ext uri="{0D108BD9-81ED-4DB2-BD59-A6C34878D82A}">
                    <a16:rowId xmlns:a16="http://schemas.microsoft.com/office/drawing/2014/main" val="463580588"/>
                  </a:ext>
                </a:extLst>
              </a:tr>
              <a:tr h="370840">
                <a:tc rowSpan="2">
                  <a:txBody>
                    <a:bodyPr/>
                    <a:lstStyle/>
                    <a:p>
                      <a:pPr algn="ctr"/>
                      <a:r>
                        <a:rPr lang="en-CN" dirty="0"/>
                        <a:t>Linux</a:t>
                      </a:r>
                    </a:p>
                  </a:txBody>
                  <a:tcPr anchor="ctr"/>
                </a:tc>
                <a:tc>
                  <a:txBody>
                    <a:bodyPr/>
                    <a:lstStyle/>
                    <a:p>
                      <a:r>
                        <a:rPr lang="en-CN" dirty="0"/>
                        <a:t>Insertion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11-64 us</a:t>
                      </a:r>
                    </a:p>
                  </a:txBody>
                  <a:tcPr/>
                </a:tc>
                <a:tc>
                  <a:txBody>
                    <a:bodyPr/>
                    <a:lstStyle/>
                    <a:p>
                      <a:r>
                        <a:rPr lang="en-CN" dirty="0"/>
                        <a:t>12-29 us</a:t>
                      </a:r>
                    </a:p>
                  </a:txBody>
                  <a:tcPr/>
                </a:tc>
                <a:tc>
                  <a:txBody>
                    <a:bodyPr/>
                    <a:lstStyle/>
                    <a:p>
                      <a:r>
                        <a:rPr lang="en-CN" dirty="0"/>
                        <a:t>6-15 us</a:t>
                      </a:r>
                    </a:p>
                  </a:txBody>
                  <a:tcPr/>
                </a:tc>
                <a:extLst>
                  <a:ext uri="{0D108BD9-81ED-4DB2-BD59-A6C34878D82A}">
                    <a16:rowId xmlns:a16="http://schemas.microsoft.com/office/drawing/2014/main" val="1672486115"/>
                  </a:ext>
                </a:extLst>
              </a:tr>
              <a:tr h="370840">
                <a:tc vMerge="1">
                  <a:txBody>
                    <a:bodyPr/>
                    <a:lstStyle/>
                    <a:p>
                      <a:pPr algn="ctr"/>
                      <a:endParaRPr lang="en-CN" dirty="0"/>
                    </a:p>
                  </a:txBody>
                  <a:tcPr anchor="ctr"/>
                </a:tc>
                <a:tc>
                  <a:txBody>
                    <a:bodyPr/>
                    <a:lstStyle/>
                    <a:p>
                      <a:r>
                        <a:rPr lang="en-CN" dirty="0"/>
                        <a:t>Lookup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3642-8082 ns</a:t>
                      </a:r>
                    </a:p>
                  </a:txBody>
                  <a:tcPr/>
                </a:tc>
                <a:tc>
                  <a:txBody>
                    <a:bodyPr/>
                    <a:lstStyle/>
                    <a:p>
                      <a:r>
                        <a:rPr lang="en-CN" dirty="0"/>
                        <a:t>920-13926 ns</a:t>
                      </a:r>
                    </a:p>
                  </a:txBody>
                  <a:tcPr/>
                </a:tc>
                <a:tc>
                  <a:txBody>
                    <a:bodyPr/>
                    <a:lstStyle/>
                    <a:p>
                      <a:r>
                        <a:rPr lang="en-CN" dirty="0"/>
                        <a:t>3616-18124 ns</a:t>
                      </a:r>
                    </a:p>
                  </a:txBody>
                  <a:tcPr/>
                </a:tc>
                <a:extLst>
                  <a:ext uri="{0D108BD9-81ED-4DB2-BD59-A6C34878D82A}">
                    <a16:rowId xmlns:a16="http://schemas.microsoft.com/office/drawing/2014/main" val="3229604560"/>
                  </a:ext>
                </a:extLst>
              </a:tr>
            </a:tbl>
          </a:graphicData>
        </a:graphic>
      </p:graphicFrame>
    </p:spTree>
    <p:extLst>
      <p:ext uri="{BB962C8B-B14F-4D97-AF65-F5344CB8AC3E}">
        <p14:creationId xmlns:p14="http://schemas.microsoft.com/office/powerpoint/2010/main" val="3608930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7">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a:extLst>
              <a:ext uri="{FF2B5EF4-FFF2-40B4-BE49-F238E27FC236}">
                <a16:creationId xmlns:a16="http://schemas.microsoft.com/office/drawing/2014/main" id="{C42EB5AE-ADDA-8843-88C9-1222EEF97FE2}"/>
              </a:ext>
            </a:extLst>
          </p:cNvPr>
          <p:cNvSpPr>
            <a:spLocks noGrp="1"/>
          </p:cNvSpPr>
          <p:nvPr>
            <p:ph idx="1"/>
          </p:nvPr>
        </p:nvSpPr>
        <p:spPr>
          <a:xfrm>
            <a:off x="804334" y="630827"/>
            <a:ext cx="4788083" cy="3845311"/>
          </a:xfrm>
        </p:spPr>
        <p:txBody>
          <a:bodyPr anchor="ctr">
            <a:normAutofit/>
          </a:bodyPr>
          <a:lstStyle/>
          <a:p>
            <a:r>
              <a:rPr lang="en-US" sz="2400" dirty="0"/>
              <a:t>Owner type</a:t>
            </a:r>
          </a:p>
          <a:p>
            <a:pPr lvl="1"/>
            <a:r>
              <a:rPr lang="en-US" sz="2200" dirty="0"/>
              <a:t>Unique  pointer</a:t>
            </a:r>
          </a:p>
          <a:p>
            <a:pPr lvl="1"/>
            <a:r>
              <a:rPr lang="en-US" sz="2200" dirty="0"/>
              <a:t>Raw pointer</a:t>
            </a:r>
          </a:p>
          <a:p>
            <a:endParaRPr lang="en-US" sz="2400" dirty="0"/>
          </a:p>
          <a:p>
            <a:r>
              <a:rPr lang="en-US" sz="2400" dirty="0"/>
              <a:t>Product identifier</a:t>
            </a:r>
          </a:p>
          <a:p>
            <a:pPr lvl="1"/>
            <a:r>
              <a:rPr lang="en-US" sz="2200" dirty="0"/>
              <a:t>Enumeration</a:t>
            </a:r>
          </a:p>
        </p:txBody>
      </p:sp>
      <p:pic>
        <p:nvPicPr>
          <p:cNvPr id="59" name="Picture 9">
            <a:extLst>
              <a:ext uri="{FF2B5EF4-FFF2-40B4-BE49-F238E27FC236}">
                <a16:creationId xmlns:a16="http://schemas.microsoft.com/office/drawing/2014/main" id="{287356FD-82C7-4E0B-9494-355CAE397D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2" name="Title 1">
            <a:extLst>
              <a:ext uri="{FF2B5EF4-FFF2-40B4-BE49-F238E27FC236}">
                <a16:creationId xmlns:a16="http://schemas.microsoft.com/office/drawing/2014/main" id="{A2AB6D91-CF8D-EC49-A009-9942B92AD960}"/>
              </a:ext>
            </a:extLst>
          </p:cNvPr>
          <p:cNvSpPr>
            <a:spLocks noGrp="1"/>
          </p:cNvSpPr>
          <p:nvPr>
            <p:ph type="title"/>
          </p:nvPr>
        </p:nvSpPr>
        <p:spPr>
          <a:xfrm>
            <a:off x="1001486" y="4771908"/>
            <a:ext cx="9845190" cy="1293028"/>
          </a:xfrm>
        </p:spPr>
        <p:txBody>
          <a:bodyPr>
            <a:normAutofit/>
          </a:bodyPr>
          <a:lstStyle/>
          <a:p>
            <a:pPr algn="l"/>
            <a:r>
              <a:rPr lang="en-US" altLang="zh-CN" dirty="0"/>
              <a:t>Policies</a:t>
            </a:r>
            <a:endParaRPr lang="en-US" dirty="0"/>
          </a:p>
        </p:txBody>
      </p:sp>
      <p:sp>
        <p:nvSpPr>
          <p:cNvPr id="7" name="Content Placeholder 2">
            <a:extLst>
              <a:ext uri="{FF2B5EF4-FFF2-40B4-BE49-F238E27FC236}">
                <a16:creationId xmlns:a16="http://schemas.microsoft.com/office/drawing/2014/main" id="{2D4E2D21-DB5B-864B-A869-CE33648A3FD2}"/>
              </a:ext>
            </a:extLst>
          </p:cNvPr>
          <p:cNvSpPr txBox="1">
            <a:spLocks/>
          </p:cNvSpPr>
          <p:nvPr/>
        </p:nvSpPr>
        <p:spPr>
          <a:xfrm>
            <a:off x="5592417" y="1237919"/>
            <a:ext cx="4788083" cy="384531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2400" dirty="0"/>
              <a:t>Associative container</a:t>
            </a:r>
          </a:p>
          <a:p>
            <a:pPr lvl="1"/>
            <a:r>
              <a:rPr lang="en-US" sz="2200" dirty="0"/>
              <a:t>Map</a:t>
            </a:r>
          </a:p>
          <a:p>
            <a:pPr lvl="1"/>
            <a:r>
              <a:rPr lang="en-US" sz="2200" dirty="0"/>
              <a:t>Unordered map</a:t>
            </a:r>
          </a:p>
          <a:p>
            <a:pPr lvl="1"/>
            <a:r>
              <a:rPr lang="en-US" sz="2200" dirty="0"/>
              <a:t>Sorted vector</a:t>
            </a:r>
          </a:p>
          <a:p>
            <a:pPr marL="457200" lvl="1" indent="0">
              <a:buNone/>
            </a:pPr>
            <a:endParaRPr lang="en-US" sz="2200" dirty="0"/>
          </a:p>
          <a:p>
            <a:r>
              <a:rPr lang="en-US" sz="2400" dirty="0"/>
              <a:t>Product creator</a:t>
            </a:r>
          </a:p>
          <a:p>
            <a:pPr lvl="1"/>
            <a:r>
              <a:rPr lang="en-US" sz="2200" dirty="0"/>
              <a:t>Free function</a:t>
            </a:r>
          </a:p>
          <a:p>
            <a:pPr lvl="1"/>
            <a:r>
              <a:rPr lang="en-US" sz="2200" dirty="0"/>
              <a:t>Member function</a:t>
            </a:r>
          </a:p>
          <a:p>
            <a:pPr lvl="1"/>
            <a:r>
              <a:rPr lang="en-US" sz="2200" dirty="0"/>
              <a:t>Function object</a:t>
            </a:r>
          </a:p>
          <a:p>
            <a:pPr marL="0" indent="0">
              <a:buNone/>
            </a:pPr>
            <a:endParaRPr lang="en-US" sz="2400" dirty="0"/>
          </a:p>
        </p:txBody>
      </p:sp>
    </p:spTree>
    <p:extLst>
      <p:ext uri="{BB962C8B-B14F-4D97-AF65-F5344CB8AC3E}">
        <p14:creationId xmlns:p14="http://schemas.microsoft.com/office/powerpoint/2010/main" val="1818034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zh-CN" altLang="en-US" sz="3600" dirty="0"/>
              <a:t> </a:t>
            </a:r>
            <a:r>
              <a:rPr lang="en-US" altLang="zh-CN" sz="3600" dirty="0"/>
              <a:t>policy</a:t>
            </a:r>
            <a:br>
              <a:rPr lang="en-US" altLang="zh-CN" sz="3600" dirty="0"/>
            </a:br>
            <a:r>
              <a:rPr lang="en-US" altLang="zh-CN" sz="3600" dirty="0"/>
              <a:t>based</a:t>
            </a:r>
            <a:br>
              <a:rPr lang="en-US" altLang="zh-CN" sz="3600" dirty="0"/>
            </a:br>
            <a:r>
              <a:rPr lang="en-US" altLang="zh-CN" sz="3600" dirty="0"/>
              <a:t>factory</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57826" y="270641"/>
            <a:ext cx="6760794" cy="6316717"/>
          </a:xfrm>
        </p:spPr>
        <p:txBody>
          <a:bodyPr anchor="ctr">
            <a:normAutofit/>
          </a:bodyPr>
          <a:lstStyle/>
          <a:p>
            <a:pPr marL="0" indent="0">
              <a:buNone/>
            </a:pPr>
            <a:r>
              <a:rPr lang="en-US" sz="1400" dirty="0">
                <a:solidFill>
                  <a:srgbClr val="00B0F0"/>
                </a:solidFill>
              </a:rPr>
              <a:t>template </a:t>
            </a:r>
            <a:r>
              <a:rPr lang="en-US" sz="1400" dirty="0"/>
              <a:t>&lt;</a:t>
            </a:r>
            <a:r>
              <a:rPr lang="en-US" sz="1400" dirty="0">
                <a:solidFill>
                  <a:srgbClr val="00B0F0"/>
                </a:solidFill>
              </a:rPr>
              <a:t>class</a:t>
            </a:r>
            <a:r>
              <a:rPr lang="en-US" sz="1400" dirty="0"/>
              <a:t> </a:t>
            </a:r>
            <a:r>
              <a:rPr lang="en-US" sz="1400" dirty="0">
                <a:solidFill>
                  <a:schemeClr val="accent2"/>
                </a:solidFill>
              </a:rPr>
              <a:t>Factory</a:t>
            </a:r>
            <a:r>
              <a:rPr lang="en-US" sz="1400" dirty="0"/>
              <a:t>, </a:t>
            </a:r>
          </a:p>
          <a:p>
            <a:pPr marL="0" indent="0">
              <a:buNone/>
            </a:pPr>
            <a:r>
              <a:rPr lang="en-US" sz="1400" dirty="0"/>
              <a:t>    </a:t>
            </a:r>
            <a:r>
              <a:rPr lang="en-US" sz="1400" dirty="0">
                <a:solidFill>
                  <a:srgbClr val="00B0F0"/>
                </a:solidFill>
              </a:rPr>
              <a:t>template</a:t>
            </a:r>
            <a:r>
              <a:rPr lang="en-US" sz="1400" dirty="0"/>
              <a:t> &lt;</a:t>
            </a:r>
            <a:r>
              <a:rPr lang="en-US" sz="1400" dirty="0">
                <a:solidFill>
                  <a:srgbClr val="00B0F0"/>
                </a:solidFill>
              </a:rPr>
              <a:t>class</a:t>
            </a:r>
            <a:r>
              <a:rPr lang="en-US" sz="1400" dirty="0"/>
              <a:t>, </a:t>
            </a:r>
            <a:r>
              <a:rPr lang="en-US" sz="1400" dirty="0">
                <a:solidFill>
                  <a:srgbClr val="00B0F0"/>
                </a:solidFill>
              </a:rPr>
              <a:t>class</a:t>
            </a:r>
            <a:r>
              <a:rPr lang="en-US" sz="1400" dirty="0"/>
              <a:t>&gt; </a:t>
            </a:r>
            <a:r>
              <a:rPr lang="en-US" sz="1400" dirty="0">
                <a:solidFill>
                  <a:srgbClr val="00B0F0"/>
                </a:solidFill>
              </a:rPr>
              <a:t>class</a:t>
            </a:r>
            <a:r>
              <a:rPr lang="en-US" sz="1400" dirty="0"/>
              <a:t> </a:t>
            </a:r>
            <a:r>
              <a:rPr lang="en-US" sz="1400" dirty="0">
                <a:solidFill>
                  <a:schemeClr val="accent2"/>
                </a:solidFill>
              </a:rPr>
              <a:t>AC</a:t>
            </a:r>
            <a:r>
              <a:rPr lang="en-US" sz="1400" dirty="0"/>
              <a:t> = </a:t>
            </a:r>
            <a:r>
              <a:rPr lang="en-US" sz="1400" dirty="0" err="1">
                <a:solidFill>
                  <a:schemeClr val="accent2"/>
                </a:solidFill>
              </a:rPr>
              <a:t>AssociativeVector</a:t>
            </a:r>
            <a:r>
              <a:rPr lang="en-US" sz="1400" dirty="0"/>
              <a:t>&gt;</a:t>
            </a:r>
          </a:p>
          <a:p>
            <a:pPr marL="0" indent="0">
              <a:buNone/>
            </a:pPr>
            <a:r>
              <a:rPr lang="en-US" sz="1400" dirty="0">
                <a:solidFill>
                  <a:srgbClr val="00B0F0"/>
                </a:solidFill>
              </a:rPr>
              <a:t>class </a:t>
            </a:r>
            <a:r>
              <a:rPr lang="en-US" sz="1400" dirty="0" err="1">
                <a:solidFill>
                  <a:schemeClr val="accent2"/>
                </a:solidFill>
              </a:rPr>
              <a:t>ScalableFactory</a:t>
            </a:r>
            <a:r>
              <a:rPr lang="en-US" sz="1400" dirty="0">
                <a:solidFill>
                  <a:schemeClr val="accent2"/>
                </a:solidFill>
              </a:rPr>
              <a:t> </a:t>
            </a:r>
            <a:r>
              <a:rPr lang="en-US" sz="1400" dirty="0"/>
              <a:t>:</a:t>
            </a:r>
            <a:r>
              <a:rPr lang="en-US" sz="1400" dirty="0">
                <a:solidFill>
                  <a:schemeClr val="accent2"/>
                </a:solidFill>
              </a:rPr>
              <a:t> </a:t>
            </a:r>
            <a:r>
              <a:rPr lang="en-US" sz="1400" dirty="0">
                <a:solidFill>
                  <a:srgbClr val="00B0F0"/>
                </a:solidFill>
              </a:rPr>
              <a:t>public</a:t>
            </a:r>
            <a:r>
              <a:rPr lang="en-US" sz="1400" dirty="0">
                <a:solidFill>
                  <a:schemeClr val="accent2"/>
                </a:solidFill>
              </a:rPr>
              <a:t> Factory</a:t>
            </a:r>
          </a:p>
          <a:p>
            <a:pPr marL="0" indent="0">
              <a:buNone/>
            </a:pPr>
            <a:r>
              <a:rPr lang="en-US" sz="1400" dirty="0"/>
              <a:t>{</a:t>
            </a:r>
          </a:p>
          <a:p>
            <a:pPr marL="0" indent="0">
              <a:buNone/>
            </a:pPr>
            <a:r>
              <a:rPr lang="en-US" sz="1400" dirty="0">
                <a:solidFill>
                  <a:srgbClr val="00B0F0"/>
                </a:solidFill>
              </a:rPr>
              <a:t>public</a:t>
            </a:r>
            <a:r>
              <a:rPr lang="en-US" sz="1400" dirty="0"/>
              <a:t>:</a:t>
            </a:r>
          </a:p>
          <a:p>
            <a:pPr marL="0" indent="0">
              <a:buNone/>
            </a:pPr>
            <a:r>
              <a:rPr lang="en-US" sz="1400" dirty="0"/>
              <a:t>    </a:t>
            </a:r>
            <a:r>
              <a:rPr lang="en-US" sz="1400" dirty="0">
                <a:solidFill>
                  <a:srgbClr val="00B0F0"/>
                </a:solidFill>
              </a:rPr>
              <a:t>using</a:t>
            </a:r>
            <a:r>
              <a:rPr lang="en-US" sz="1400" dirty="0"/>
              <a:t> </a:t>
            </a:r>
            <a:r>
              <a:rPr lang="en-US" sz="1400" dirty="0" err="1">
                <a:solidFill>
                  <a:schemeClr val="accent2"/>
                </a:solidFill>
              </a:rPr>
              <a:t>ProductIdentifier</a:t>
            </a:r>
            <a:r>
              <a:rPr lang="en-US" sz="1400" dirty="0"/>
              <a:t> = </a:t>
            </a:r>
            <a:r>
              <a:rPr lang="en-US" sz="1400" dirty="0" err="1">
                <a:solidFill>
                  <a:srgbClr val="00B0F0"/>
                </a:solidFill>
              </a:rPr>
              <a:t>typename</a:t>
            </a:r>
            <a:r>
              <a:rPr lang="en-US" sz="1400" dirty="0"/>
              <a:t> </a:t>
            </a:r>
            <a:r>
              <a:rPr lang="en-US" sz="1400" dirty="0">
                <a:solidFill>
                  <a:schemeClr val="accent2"/>
                </a:solidFill>
              </a:rPr>
              <a:t>Factory</a:t>
            </a:r>
            <a:r>
              <a:rPr lang="en-US" sz="1400" dirty="0"/>
              <a:t>::</a:t>
            </a:r>
            <a:r>
              <a:rPr lang="en-US" sz="1400" dirty="0">
                <a:solidFill>
                  <a:schemeClr val="accent2"/>
                </a:solidFill>
              </a:rPr>
              <a:t>identifier</a:t>
            </a:r>
            <a:r>
              <a:rPr lang="en-US" sz="1400" dirty="0"/>
              <a:t>;</a:t>
            </a:r>
          </a:p>
          <a:p>
            <a:pPr marL="0" indent="0">
              <a:buNone/>
            </a:pPr>
            <a:r>
              <a:rPr lang="en-US" sz="1400" dirty="0"/>
              <a:t>    </a:t>
            </a:r>
            <a:r>
              <a:rPr lang="en-US" sz="1400" dirty="0">
                <a:solidFill>
                  <a:srgbClr val="00B0F0"/>
                </a:solidFill>
              </a:rPr>
              <a:t>using</a:t>
            </a:r>
            <a:r>
              <a:rPr lang="en-US" sz="1400" dirty="0"/>
              <a:t> </a:t>
            </a:r>
            <a:r>
              <a:rPr lang="en-US" sz="1400" dirty="0" err="1">
                <a:solidFill>
                  <a:schemeClr val="accent2"/>
                </a:solidFill>
              </a:rPr>
              <a:t>OwnerType</a:t>
            </a:r>
            <a:r>
              <a:rPr lang="en-US" sz="1400" dirty="0"/>
              <a:t> = </a:t>
            </a:r>
            <a:r>
              <a:rPr lang="en-US" sz="1400" dirty="0" err="1">
                <a:solidFill>
                  <a:srgbClr val="00B0F0"/>
                </a:solidFill>
              </a:rPr>
              <a:t>typename</a:t>
            </a:r>
            <a:r>
              <a:rPr lang="en-US" sz="1400" dirty="0"/>
              <a:t> </a:t>
            </a:r>
            <a:r>
              <a:rPr lang="en-US" sz="1400" dirty="0">
                <a:solidFill>
                  <a:schemeClr val="accent2"/>
                </a:solidFill>
              </a:rPr>
              <a:t>Factory</a:t>
            </a:r>
            <a:r>
              <a:rPr lang="en-US" sz="1400" dirty="0"/>
              <a:t>::</a:t>
            </a:r>
            <a:r>
              <a:rPr lang="en-US" sz="1400" dirty="0" err="1">
                <a:solidFill>
                  <a:schemeClr val="accent2"/>
                </a:solidFill>
              </a:rPr>
              <a:t>owner_type</a:t>
            </a:r>
            <a:r>
              <a:rPr lang="en-US" sz="1400" dirty="0"/>
              <a:t>;</a:t>
            </a:r>
          </a:p>
          <a:p>
            <a:pPr marL="0" indent="0">
              <a:buNone/>
            </a:pPr>
            <a:r>
              <a:rPr lang="en-US" sz="1400" dirty="0"/>
              <a:t>    </a:t>
            </a:r>
            <a:r>
              <a:rPr lang="en-US" sz="1400" dirty="0">
                <a:solidFill>
                  <a:srgbClr val="00B0F0"/>
                </a:solidFill>
              </a:rPr>
              <a:t>using</a:t>
            </a:r>
            <a:r>
              <a:rPr lang="en-US" sz="1400" dirty="0"/>
              <a:t> </a:t>
            </a:r>
            <a:r>
              <a:rPr lang="en-US" sz="1400" dirty="0">
                <a:solidFill>
                  <a:schemeClr val="accent2"/>
                </a:solidFill>
              </a:rPr>
              <a:t>Creator</a:t>
            </a:r>
            <a:r>
              <a:rPr lang="en-US" sz="1400" dirty="0"/>
              <a:t> = </a:t>
            </a:r>
            <a:r>
              <a:rPr lang="en-US" sz="1400" dirty="0">
                <a:solidFill>
                  <a:schemeClr val="accent2"/>
                </a:solidFill>
              </a:rPr>
              <a:t>function</a:t>
            </a:r>
            <a:r>
              <a:rPr lang="en-US" sz="1400" dirty="0"/>
              <a:t>&lt;</a:t>
            </a:r>
            <a:r>
              <a:rPr lang="en-US" sz="1400" dirty="0" err="1">
                <a:solidFill>
                  <a:schemeClr val="accent2"/>
                </a:solidFill>
              </a:rPr>
              <a:t>OwnerType</a:t>
            </a:r>
            <a:r>
              <a:rPr lang="en-US" sz="1400" dirty="0"/>
              <a:t>()&gt;;</a:t>
            </a:r>
          </a:p>
          <a:p>
            <a:pPr marL="0" indent="0">
              <a:buNone/>
            </a:pPr>
            <a:r>
              <a:rPr lang="en-US" sz="1400" dirty="0">
                <a:solidFill>
                  <a:srgbClr val="00B0F0"/>
                </a:solidFill>
              </a:rPr>
              <a:t>private</a:t>
            </a:r>
            <a:r>
              <a:rPr lang="en-US" sz="1400" dirty="0"/>
              <a:t>:</a:t>
            </a:r>
          </a:p>
          <a:p>
            <a:pPr marL="0" indent="0">
              <a:buNone/>
            </a:pPr>
            <a:r>
              <a:rPr lang="en-US" sz="1400" dirty="0"/>
              <a:t>    </a:t>
            </a:r>
            <a:r>
              <a:rPr lang="en-US" sz="1400" dirty="0">
                <a:solidFill>
                  <a:srgbClr val="00B0F0"/>
                </a:solidFill>
              </a:rPr>
              <a:t>using</a:t>
            </a:r>
            <a:r>
              <a:rPr lang="en-US" sz="1400" dirty="0"/>
              <a:t> </a:t>
            </a:r>
            <a:r>
              <a:rPr lang="en-US" sz="1400" dirty="0">
                <a:solidFill>
                  <a:schemeClr val="accent2"/>
                </a:solidFill>
              </a:rPr>
              <a:t>Container</a:t>
            </a:r>
            <a:r>
              <a:rPr lang="en-US" sz="1400" dirty="0"/>
              <a:t> = </a:t>
            </a:r>
            <a:r>
              <a:rPr lang="en-US" sz="1400" dirty="0">
                <a:solidFill>
                  <a:schemeClr val="accent2"/>
                </a:solidFill>
              </a:rPr>
              <a:t>AC</a:t>
            </a:r>
            <a:r>
              <a:rPr lang="en-US" sz="1400" dirty="0"/>
              <a:t>&lt;</a:t>
            </a:r>
            <a:r>
              <a:rPr lang="en-US" sz="1400" dirty="0" err="1">
                <a:solidFill>
                  <a:schemeClr val="accent2"/>
                </a:solidFill>
              </a:rPr>
              <a:t>ProductIdentifier</a:t>
            </a:r>
            <a:r>
              <a:rPr lang="en-US" sz="1400" dirty="0"/>
              <a:t>, </a:t>
            </a:r>
            <a:r>
              <a:rPr lang="en-US" sz="1400" dirty="0">
                <a:solidFill>
                  <a:schemeClr val="accent2"/>
                </a:solidFill>
              </a:rPr>
              <a:t>Creator</a:t>
            </a:r>
            <a:r>
              <a:rPr lang="en-US" sz="1400" dirty="0"/>
              <a:t>&gt;;</a:t>
            </a:r>
          </a:p>
          <a:p>
            <a:pPr marL="0" indent="0">
              <a:buNone/>
            </a:pPr>
            <a:r>
              <a:rPr lang="en-US" sz="1400" dirty="0"/>
              <a:t>    </a:t>
            </a:r>
            <a:r>
              <a:rPr lang="en-US" sz="1400" dirty="0">
                <a:solidFill>
                  <a:srgbClr val="00B0F0"/>
                </a:solidFill>
              </a:rPr>
              <a:t>static</a:t>
            </a:r>
            <a:r>
              <a:rPr lang="en-US" sz="1400" dirty="0"/>
              <a:t> </a:t>
            </a:r>
            <a:r>
              <a:rPr lang="en-US" sz="1400" dirty="0">
                <a:solidFill>
                  <a:schemeClr val="accent2"/>
                </a:solidFill>
              </a:rPr>
              <a:t>Container</a:t>
            </a:r>
            <a:r>
              <a:rPr lang="en-US" sz="1400" dirty="0"/>
              <a:t> registration_;</a:t>
            </a:r>
          </a:p>
          <a:p>
            <a:pPr marL="0" indent="0">
              <a:buNone/>
            </a:pPr>
            <a:r>
              <a:rPr lang="en-US" sz="1400" dirty="0"/>
              <a:t>};</a:t>
            </a:r>
          </a:p>
          <a:p>
            <a:pPr marL="0" indent="0">
              <a:buNone/>
            </a:pPr>
            <a:endParaRPr lang="en-US" sz="1400" dirty="0"/>
          </a:p>
          <a:p>
            <a:pPr marL="0" indent="0">
              <a:buNone/>
            </a:pPr>
            <a:r>
              <a:rPr lang="en-US" sz="1400" dirty="0">
                <a:solidFill>
                  <a:srgbClr val="00B0F0"/>
                </a:solidFill>
              </a:rPr>
              <a:t>template</a:t>
            </a:r>
            <a:r>
              <a:rPr lang="en-US" sz="1400" dirty="0"/>
              <a:t> &lt;</a:t>
            </a:r>
            <a:r>
              <a:rPr lang="en-US" sz="1400" dirty="0">
                <a:solidFill>
                  <a:srgbClr val="00B0F0"/>
                </a:solidFill>
              </a:rPr>
              <a:t>class</a:t>
            </a:r>
            <a:r>
              <a:rPr lang="en-US" sz="1400" dirty="0"/>
              <a:t> </a:t>
            </a:r>
            <a:r>
              <a:rPr lang="en-US" sz="1400" dirty="0">
                <a:solidFill>
                  <a:schemeClr val="accent2"/>
                </a:solidFill>
              </a:rPr>
              <a:t>Factory</a:t>
            </a:r>
            <a:r>
              <a:rPr lang="en-US" sz="1400" dirty="0"/>
              <a:t>, </a:t>
            </a:r>
            <a:r>
              <a:rPr lang="en-US" sz="1400" dirty="0">
                <a:solidFill>
                  <a:srgbClr val="00B0F0"/>
                </a:solidFill>
              </a:rPr>
              <a:t>template</a:t>
            </a:r>
            <a:r>
              <a:rPr lang="en-US" sz="1400" dirty="0"/>
              <a:t> &lt;</a:t>
            </a:r>
            <a:r>
              <a:rPr lang="en-US" sz="1400" dirty="0">
                <a:solidFill>
                  <a:srgbClr val="00B0F0"/>
                </a:solidFill>
              </a:rPr>
              <a:t>class</a:t>
            </a:r>
            <a:r>
              <a:rPr lang="en-US" sz="1400" dirty="0"/>
              <a:t>, </a:t>
            </a:r>
            <a:r>
              <a:rPr lang="en-US" sz="1400" dirty="0">
                <a:solidFill>
                  <a:srgbClr val="00B0F0"/>
                </a:solidFill>
              </a:rPr>
              <a:t>class</a:t>
            </a:r>
            <a:r>
              <a:rPr lang="en-US" sz="1400" dirty="0"/>
              <a:t>&gt; </a:t>
            </a:r>
            <a:r>
              <a:rPr lang="en-US" sz="1400" dirty="0">
                <a:solidFill>
                  <a:srgbClr val="00B0F0"/>
                </a:solidFill>
              </a:rPr>
              <a:t>class</a:t>
            </a:r>
            <a:r>
              <a:rPr lang="en-US" sz="1400" dirty="0"/>
              <a:t> </a:t>
            </a:r>
            <a:r>
              <a:rPr lang="en-US" sz="1400" dirty="0">
                <a:solidFill>
                  <a:schemeClr val="accent2"/>
                </a:solidFill>
              </a:rPr>
              <a:t>AC</a:t>
            </a:r>
            <a:r>
              <a:rPr lang="en-US" sz="1400" dirty="0"/>
              <a:t>&gt;</a:t>
            </a:r>
          </a:p>
          <a:p>
            <a:pPr marL="0" indent="0">
              <a:buNone/>
            </a:pPr>
            <a:r>
              <a:rPr lang="en-US" sz="1400" dirty="0" err="1">
                <a:solidFill>
                  <a:srgbClr val="00B0F0"/>
                </a:solidFill>
              </a:rPr>
              <a:t>typename</a:t>
            </a:r>
            <a:r>
              <a:rPr lang="en-US" sz="1400" dirty="0"/>
              <a:t> </a:t>
            </a:r>
            <a:r>
              <a:rPr lang="en-US" sz="1400" dirty="0" err="1">
                <a:solidFill>
                  <a:schemeClr val="accent2"/>
                </a:solidFill>
              </a:rPr>
              <a:t>ScalableFactory</a:t>
            </a:r>
            <a:r>
              <a:rPr lang="en-US" sz="1400" dirty="0"/>
              <a:t>&lt;</a:t>
            </a:r>
            <a:r>
              <a:rPr lang="en-US" sz="1400" dirty="0">
                <a:solidFill>
                  <a:schemeClr val="accent2"/>
                </a:solidFill>
              </a:rPr>
              <a:t>Factory</a:t>
            </a:r>
            <a:r>
              <a:rPr lang="en-US" sz="1400" dirty="0"/>
              <a:t>, </a:t>
            </a:r>
            <a:r>
              <a:rPr lang="en-US" sz="1400" dirty="0">
                <a:solidFill>
                  <a:schemeClr val="accent2"/>
                </a:solidFill>
              </a:rPr>
              <a:t>AC</a:t>
            </a:r>
            <a:r>
              <a:rPr lang="en-US" sz="1400" dirty="0"/>
              <a:t>&gt;::</a:t>
            </a:r>
            <a:r>
              <a:rPr lang="en-US" sz="1400" dirty="0">
                <a:solidFill>
                  <a:schemeClr val="accent2"/>
                </a:solidFill>
              </a:rPr>
              <a:t>Container</a:t>
            </a:r>
          </a:p>
          <a:p>
            <a:pPr marL="0" indent="0">
              <a:buNone/>
            </a:pPr>
            <a:r>
              <a:rPr lang="en-US" sz="1400" dirty="0" err="1">
                <a:solidFill>
                  <a:schemeClr val="accent2"/>
                </a:solidFill>
              </a:rPr>
              <a:t>ScalableFactory</a:t>
            </a:r>
            <a:r>
              <a:rPr lang="en-US" sz="1400" dirty="0"/>
              <a:t>&lt;</a:t>
            </a:r>
            <a:r>
              <a:rPr lang="en-US" sz="1400" dirty="0">
                <a:solidFill>
                  <a:schemeClr val="accent2"/>
                </a:solidFill>
              </a:rPr>
              <a:t>Factory</a:t>
            </a:r>
            <a:r>
              <a:rPr lang="en-US" sz="1400" dirty="0"/>
              <a:t>, </a:t>
            </a:r>
            <a:r>
              <a:rPr lang="en-US" sz="1400" dirty="0">
                <a:solidFill>
                  <a:schemeClr val="accent2"/>
                </a:solidFill>
              </a:rPr>
              <a:t>AC</a:t>
            </a:r>
            <a:r>
              <a:rPr lang="en-US" sz="1400" dirty="0"/>
              <a:t>&gt;::registration_;</a:t>
            </a:r>
          </a:p>
        </p:txBody>
      </p:sp>
    </p:spTree>
    <p:extLst>
      <p:ext uri="{BB962C8B-B14F-4D97-AF65-F5344CB8AC3E}">
        <p14:creationId xmlns:p14="http://schemas.microsoft.com/office/powerpoint/2010/main" val="3133316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zh-CN" altLang="en-US" sz="3600" dirty="0"/>
              <a:t> </a:t>
            </a:r>
            <a:r>
              <a:rPr lang="en-US" altLang="zh-CN" sz="3600" dirty="0"/>
              <a:t>policy</a:t>
            </a:r>
            <a:br>
              <a:rPr lang="en-US" altLang="zh-CN" sz="3600" dirty="0"/>
            </a:br>
            <a:r>
              <a:rPr lang="en-US" altLang="zh-CN" sz="3600" dirty="0"/>
              <a:t>based</a:t>
            </a:r>
            <a:br>
              <a:rPr lang="en-US" altLang="zh-CN" sz="3600" dirty="0"/>
            </a:br>
            <a:r>
              <a:rPr lang="en-US" altLang="zh-CN" sz="3600" dirty="0"/>
              <a:t>factory</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57826" y="270641"/>
            <a:ext cx="6760794" cy="6316717"/>
          </a:xfrm>
        </p:spPr>
        <p:txBody>
          <a:bodyPr anchor="ctr">
            <a:noAutofit/>
          </a:bodyPr>
          <a:lstStyle/>
          <a:p>
            <a:pPr marL="0" indent="0">
              <a:buNone/>
            </a:pPr>
            <a:r>
              <a:rPr lang="en-US" sz="1400" dirty="0">
                <a:solidFill>
                  <a:srgbClr val="00B0F0"/>
                </a:solidFill>
              </a:rPr>
              <a:t>template </a:t>
            </a:r>
            <a:r>
              <a:rPr lang="en-US" sz="1400" dirty="0"/>
              <a:t>&lt;</a:t>
            </a:r>
            <a:r>
              <a:rPr lang="en-US" sz="1400" dirty="0">
                <a:solidFill>
                  <a:srgbClr val="00B0F0"/>
                </a:solidFill>
              </a:rPr>
              <a:t>class</a:t>
            </a:r>
            <a:r>
              <a:rPr lang="en-US" sz="1400" dirty="0"/>
              <a:t> </a:t>
            </a:r>
            <a:r>
              <a:rPr lang="en-US" sz="1400" dirty="0">
                <a:solidFill>
                  <a:schemeClr val="accent2"/>
                </a:solidFill>
              </a:rPr>
              <a:t>Factory</a:t>
            </a:r>
            <a:r>
              <a:rPr lang="en-US" sz="1400" dirty="0"/>
              <a:t>, </a:t>
            </a:r>
            <a:r>
              <a:rPr lang="en-US" sz="1400" dirty="0">
                <a:solidFill>
                  <a:srgbClr val="00B0F0"/>
                </a:solidFill>
              </a:rPr>
              <a:t>template</a:t>
            </a:r>
            <a:r>
              <a:rPr lang="en-US" sz="1400" dirty="0"/>
              <a:t> &lt;</a:t>
            </a:r>
            <a:r>
              <a:rPr lang="en-US" sz="1400" dirty="0">
                <a:solidFill>
                  <a:srgbClr val="00B0F0"/>
                </a:solidFill>
              </a:rPr>
              <a:t>class</a:t>
            </a:r>
            <a:r>
              <a:rPr lang="en-US" sz="1400" dirty="0"/>
              <a:t>, </a:t>
            </a:r>
            <a:r>
              <a:rPr lang="en-US" sz="1400" dirty="0">
                <a:solidFill>
                  <a:srgbClr val="00B0F0"/>
                </a:solidFill>
              </a:rPr>
              <a:t>class</a:t>
            </a:r>
            <a:r>
              <a:rPr lang="en-US" sz="1400" dirty="0"/>
              <a:t>&gt; </a:t>
            </a:r>
            <a:r>
              <a:rPr lang="en-US" sz="1400" dirty="0">
                <a:solidFill>
                  <a:srgbClr val="00B0F0"/>
                </a:solidFill>
              </a:rPr>
              <a:t>class</a:t>
            </a:r>
            <a:r>
              <a:rPr lang="en-US" sz="1400" dirty="0"/>
              <a:t> </a:t>
            </a:r>
            <a:r>
              <a:rPr lang="en-US" sz="1400" dirty="0">
                <a:solidFill>
                  <a:schemeClr val="accent2"/>
                </a:solidFill>
              </a:rPr>
              <a:t>AC</a:t>
            </a:r>
            <a:r>
              <a:rPr lang="en-US" sz="1400" dirty="0"/>
              <a:t>&gt;</a:t>
            </a:r>
          </a:p>
          <a:p>
            <a:pPr marL="0" indent="0">
              <a:buNone/>
            </a:pPr>
            <a:r>
              <a:rPr lang="en-US" sz="1400" dirty="0">
                <a:solidFill>
                  <a:srgbClr val="00B0F0"/>
                </a:solidFill>
              </a:rPr>
              <a:t>class </a:t>
            </a:r>
            <a:r>
              <a:rPr lang="en-US" sz="1400" dirty="0" err="1">
                <a:solidFill>
                  <a:schemeClr val="accent2"/>
                </a:solidFill>
              </a:rPr>
              <a:t>ScalableFactory</a:t>
            </a:r>
            <a:r>
              <a:rPr lang="en-US" sz="1400" dirty="0">
                <a:solidFill>
                  <a:schemeClr val="accent2"/>
                </a:solidFill>
              </a:rPr>
              <a:t> </a:t>
            </a:r>
            <a:r>
              <a:rPr lang="en-US" sz="1400" dirty="0"/>
              <a:t>:</a:t>
            </a:r>
            <a:r>
              <a:rPr lang="en-US" sz="1400" dirty="0">
                <a:solidFill>
                  <a:schemeClr val="accent2"/>
                </a:solidFill>
              </a:rPr>
              <a:t> </a:t>
            </a:r>
            <a:r>
              <a:rPr lang="en-US" sz="1400" dirty="0">
                <a:solidFill>
                  <a:srgbClr val="00B0F0"/>
                </a:solidFill>
              </a:rPr>
              <a:t>public</a:t>
            </a:r>
            <a:r>
              <a:rPr lang="en-US" sz="1400" dirty="0">
                <a:solidFill>
                  <a:schemeClr val="accent2"/>
                </a:solidFill>
              </a:rPr>
              <a:t> Factory </a:t>
            </a:r>
            <a:r>
              <a:rPr lang="en-US" sz="1400" dirty="0"/>
              <a:t>{</a:t>
            </a:r>
          </a:p>
          <a:p>
            <a:pPr marL="0" indent="0">
              <a:buNone/>
            </a:pPr>
            <a:r>
              <a:rPr lang="en-US" sz="1400" dirty="0">
                <a:solidFill>
                  <a:srgbClr val="00B0F0"/>
                </a:solidFill>
              </a:rPr>
              <a:t>public</a:t>
            </a:r>
            <a:r>
              <a:rPr lang="en-US" sz="1400" dirty="0"/>
              <a:t>:</a:t>
            </a:r>
          </a:p>
          <a:p>
            <a:pPr marL="0" indent="0">
              <a:buNone/>
            </a:pPr>
            <a:r>
              <a:rPr lang="en-US" sz="1400" dirty="0"/>
              <a:t>    </a:t>
            </a:r>
            <a:r>
              <a:rPr lang="en-US" sz="1400" dirty="0">
                <a:solidFill>
                  <a:srgbClr val="00B0F0"/>
                </a:solidFill>
              </a:rPr>
              <a:t>static</a:t>
            </a:r>
            <a:r>
              <a:rPr lang="en-US" sz="1400" dirty="0"/>
              <a:t> </a:t>
            </a:r>
            <a:r>
              <a:rPr lang="en-US" sz="1400" dirty="0">
                <a:solidFill>
                  <a:srgbClr val="00B0F0"/>
                </a:solidFill>
              </a:rPr>
              <a:t>bool</a:t>
            </a:r>
            <a:r>
              <a:rPr lang="en-US" sz="1400" dirty="0"/>
              <a:t> </a:t>
            </a:r>
            <a:r>
              <a:rPr lang="en-US" sz="1400" dirty="0" err="1">
                <a:solidFill>
                  <a:schemeClr val="accent1"/>
                </a:solidFill>
              </a:rPr>
              <a:t>registerType</a:t>
            </a:r>
            <a:r>
              <a:rPr lang="en-US" sz="1400" dirty="0"/>
              <a:t>(</a:t>
            </a:r>
            <a:r>
              <a:rPr lang="en-US" sz="1400" dirty="0">
                <a:solidFill>
                  <a:srgbClr val="00B0F0"/>
                </a:solidFill>
              </a:rPr>
              <a:t>const</a:t>
            </a:r>
            <a:r>
              <a:rPr lang="en-US" sz="1400" dirty="0"/>
              <a:t> </a:t>
            </a:r>
            <a:r>
              <a:rPr lang="en-US" sz="1400" dirty="0" err="1">
                <a:solidFill>
                  <a:schemeClr val="accent2"/>
                </a:solidFill>
              </a:rPr>
              <a:t>ProductIdentifier</a:t>
            </a:r>
            <a:r>
              <a:rPr lang="en-US" sz="1400" dirty="0"/>
              <a:t>&amp; id, </a:t>
            </a:r>
            <a:r>
              <a:rPr lang="en-US" sz="1400" dirty="0">
                <a:solidFill>
                  <a:schemeClr val="accent2"/>
                </a:solidFill>
              </a:rPr>
              <a:t>Creator</a:t>
            </a:r>
            <a:r>
              <a:rPr lang="en-US" sz="1400" dirty="0"/>
              <a:t> creator) {</a:t>
            </a:r>
          </a:p>
          <a:p>
            <a:pPr marL="0" indent="0">
              <a:buNone/>
            </a:pPr>
            <a:r>
              <a:rPr lang="en-US" sz="1400" dirty="0"/>
              <a:t>        </a:t>
            </a:r>
            <a:r>
              <a:rPr lang="en-US" sz="1400" dirty="0">
                <a:solidFill>
                  <a:srgbClr val="00B0F0"/>
                </a:solidFill>
              </a:rPr>
              <a:t>using</a:t>
            </a:r>
            <a:r>
              <a:rPr lang="en-US" sz="1400" dirty="0"/>
              <a:t> </a:t>
            </a:r>
            <a:r>
              <a:rPr lang="en-US" sz="1400" dirty="0" err="1">
                <a:solidFill>
                  <a:schemeClr val="accent2"/>
                </a:solidFill>
              </a:rPr>
              <a:t>ValueType</a:t>
            </a:r>
            <a:r>
              <a:rPr lang="en-US" sz="1400" dirty="0"/>
              <a:t> = </a:t>
            </a:r>
            <a:r>
              <a:rPr lang="en-US" sz="1400" dirty="0" err="1">
                <a:solidFill>
                  <a:srgbClr val="00B0F0"/>
                </a:solidFill>
              </a:rPr>
              <a:t>typename</a:t>
            </a:r>
            <a:r>
              <a:rPr lang="en-US" sz="1400" dirty="0"/>
              <a:t> </a:t>
            </a:r>
            <a:r>
              <a:rPr lang="en-US" sz="1400" dirty="0">
                <a:solidFill>
                  <a:schemeClr val="accent2"/>
                </a:solidFill>
              </a:rPr>
              <a:t>Container</a:t>
            </a:r>
            <a:r>
              <a:rPr lang="en-US" sz="1400" dirty="0"/>
              <a:t>::</a:t>
            </a:r>
            <a:r>
              <a:rPr lang="en-US" sz="1400" dirty="0" err="1">
                <a:solidFill>
                  <a:schemeClr val="accent2"/>
                </a:solidFill>
              </a:rPr>
              <a:t>value_type</a:t>
            </a:r>
            <a:r>
              <a:rPr lang="en-US" sz="1400" dirty="0"/>
              <a:t>;</a:t>
            </a:r>
          </a:p>
          <a:p>
            <a:pPr marL="0" indent="0">
              <a:buNone/>
            </a:pPr>
            <a:r>
              <a:rPr lang="en-US" sz="1400" dirty="0"/>
              <a:t>        </a:t>
            </a:r>
            <a:r>
              <a:rPr lang="en-US" sz="1400" dirty="0">
                <a:solidFill>
                  <a:srgbClr val="00B0F0"/>
                </a:solidFill>
              </a:rPr>
              <a:t>return</a:t>
            </a:r>
            <a:r>
              <a:rPr lang="en-US" sz="1400" dirty="0"/>
              <a:t> </a:t>
            </a:r>
            <a:r>
              <a:rPr lang="en-US" sz="1400" dirty="0" err="1"/>
              <a:t>registration_.</a:t>
            </a:r>
            <a:r>
              <a:rPr lang="en-US" sz="1400" dirty="0" err="1">
                <a:solidFill>
                  <a:schemeClr val="accent1"/>
                </a:solidFill>
              </a:rPr>
              <a:t>insert</a:t>
            </a:r>
            <a:r>
              <a:rPr lang="en-US" sz="1400" dirty="0"/>
              <a:t>(</a:t>
            </a:r>
            <a:r>
              <a:rPr lang="en-US" sz="1400" dirty="0" err="1">
                <a:solidFill>
                  <a:schemeClr val="accent2"/>
                </a:solidFill>
              </a:rPr>
              <a:t>ValueType</a:t>
            </a:r>
            <a:r>
              <a:rPr lang="en-US" sz="1400" dirty="0"/>
              <a:t>(id, creator)).second;</a:t>
            </a:r>
          </a:p>
          <a:p>
            <a:pPr marL="0" indent="0">
              <a:buNone/>
            </a:pPr>
            <a:r>
              <a:rPr lang="en-US" sz="1400" dirty="0"/>
              <a:t>    }</a:t>
            </a:r>
          </a:p>
          <a:p>
            <a:pPr marL="0" indent="0">
              <a:buNone/>
            </a:pPr>
            <a:endParaRPr lang="en-US" sz="1400" dirty="0"/>
          </a:p>
          <a:p>
            <a:pPr marL="0" indent="0">
              <a:buNone/>
            </a:pPr>
            <a:r>
              <a:rPr lang="en-US" sz="1400" dirty="0"/>
              <a:t>    </a:t>
            </a:r>
            <a:r>
              <a:rPr lang="en-US" sz="1400" dirty="0" err="1">
                <a:solidFill>
                  <a:schemeClr val="accent2"/>
                </a:solidFill>
              </a:rPr>
              <a:t>OwnerType</a:t>
            </a:r>
            <a:r>
              <a:rPr lang="en-US" sz="1400" dirty="0"/>
              <a:t> </a:t>
            </a:r>
            <a:r>
              <a:rPr lang="en-US" sz="1400" dirty="0">
                <a:solidFill>
                  <a:schemeClr val="accent1"/>
                </a:solidFill>
              </a:rPr>
              <a:t>create</a:t>
            </a:r>
            <a:r>
              <a:rPr lang="en-US" sz="1400" dirty="0"/>
              <a:t>(</a:t>
            </a:r>
            <a:r>
              <a:rPr lang="en-US" sz="1400" dirty="0">
                <a:solidFill>
                  <a:srgbClr val="00B0F0"/>
                </a:solidFill>
              </a:rPr>
              <a:t>const</a:t>
            </a:r>
            <a:r>
              <a:rPr lang="en-US" sz="1400" dirty="0"/>
              <a:t> </a:t>
            </a:r>
            <a:r>
              <a:rPr lang="en-US" sz="1400" dirty="0" err="1">
                <a:solidFill>
                  <a:schemeClr val="accent2"/>
                </a:solidFill>
              </a:rPr>
              <a:t>ProductIdentifier</a:t>
            </a:r>
            <a:r>
              <a:rPr lang="en-US" sz="1400" dirty="0"/>
              <a:t>&amp; id) </a:t>
            </a:r>
            <a:r>
              <a:rPr lang="en-US" sz="1400" dirty="0">
                <a:solidFill>
                  <a:srgbClr val="00B0F0"/>
                </a:solidFill>
              </a:rPr>
              <a:t>override </a:t>
            </a:r>
            <a:r>
              <a:rPr lang="en-US" sz="1400" dirty="0"/>
              <a:t>{</a:t>
            </a:r>
          </a:p>
          <a:p>
            <a:pPr marL="0" indent="0">
              <a:buNone/>
            </a:pPr>
            <a:r>
              <a:rPr lang="en-US" sz="1400" dirty="0"/>
              <a:t>        </a:t>
            </a:r>
            <a:r>
              <a:rPr lang="en-US" sz="1400" dirty="0">
                <a:solidFill>
                  <a:srgbClr val="00B0F0"/>
                </a:solidFill>
              </a:rPr>
              <a:t>const</a:t>
            </a:r>
            <a:r>
              <a:rPr lang="en-US" sz="1400" dirty="0"/>
              <a:t> </a:t>
            </a:r>
            <a:r>
              <a:rPr lang="en-US" sz="1400" dirty="0">
                <a:solidFill>
                  <a:srgbClr val="00B0F0"/>
                </a:solidFill>
              </a:rPr>
              <a:t>auto</a:t>
            </a:r>
            <a:r>
              <a:rPr lang="en-US" sz="1400" dirty="0"/>
              <a:t> creator = </a:t>
            </a:r>
            <a:r>
              <a:rPr lang="en-US" sz="1400" dirty="0" err="1"/>
              <a:t>registration_.</a:t>
            </a:r>
            <a:r>
              <a:rPr lang="en-US" sz="1400" dirty="0" err="1">
                <a:solidFill>
                  <a:schemeClr val="accent1"/>
                </a:solidFill>
              </a:rPr>
              <a:t>find</a:t>
            </a:r>
            <a:r>
              <a:rPr lang="en-US" sz="1400" dirty="0"/>
              <a:t>(id);</a:t>
            </a:r>
          </a:p>
          <a:p>
            <a:pPr marL="0" indent="0">
              <a:buNone/>
            </a:pPr>
            <a:r>
              <a:rPr lang="en-US" sz="1400" dirty="0">
                <a:solidFill>
                  <a:srgbClr val="00B0F0"/>
                </a:solidFill>
              </a:rPr>
              <a:t>        if</a:t>
            </a:r>
            <a:r>
              <a:rPr lang="en-US" sz="1400" dirty="0"/>
              <a:t> (creator == </a:t>
            </a:r>
            <a:r>
              <a:rPr lang="en-US" sz="1400" dirty="0" err="1"/>
              <a:t>registration_.</a:t>
            </a:r>
            <a:r>
              <a:rPr lang="en-US" sz="1400" dirty="0" err="1">
                <a:solidFill>
                  <a:schemeClr val="accent1"/>
                </a:solidFill>
              </a:rPr>
              <a:t>end</a:t>
            </a:r>
            <a:r>
              <a:rPr lang="en-US" sz="1400" dirty="0"/>
              <a:t>()) {</a:t>
            </a:r>
          </a:p>
          <a:p>
            <a:pPr marL="0" indent="0">
              <a:buNone/>
            </a:pPr>
            <a:r>
              <a:rPr lang="en-US" sz="1400" dirty="0"/>
              <a:t>            </a:t>
            </a:r>
            <a:r>
              <a:rPr lang="en-US" sz="1400" dirty="0">
                <a:solidFill>
                  <a:srgbClr val="00B0F0"/>
                </a:solidFill>
              </a:rPr>
              <a:t>return</a:t>
            </a:r>
            <a:r>
              <a:rPr lang="en-US" sz="1400" dirty="0"/>
              <a:t> </a:t>
            </a:r>
            <a:r>
              <a:rPr lang="en-US" sz="1400" dirty="0" err="1">
                <a:solidFill>
                  <a:srgbClr val="00B0F0"/>
                </a:solidFill>
              </a:rPr>
              <a:t>nullptr</a:t>
            </a:r>
            <a:r>
              <a:rPr lang="en-US" sz="1400" dirty="0"/>
              <a:t>;</a:t>
            </a:r>
          </a:p>
          <a:p>
            <a:pPr marL="0" indent="0">
              <a:buNone/>
            </a:pPr>
            <a:r>
              <a:rPr lang="en-US" sz="1400" dirty="0"/>
              <a:t>        } </a:t>
            </a:r>
            <a:r>
              <a:rPr lang="en-US" sz="1400" dirty="0">
                <a:solidFill>
                  <a:srgbClr val="00B0F0"/>
                </a:solidFill>
              </a:rPr>
              <a:t>else</a:t>
            </a:r>
            <a:r>
              <a:rPr lang="en-US" sz="1400" dirty="0"/>
              <a:t> {</a:t>
            </a:r>
          </a:p>
          <a:p>
            <a:pPr marL="0" indent="0">
              <a:buNone/>
            </a:pPr>
            <a:r>
              <a:rPr lang="en-US" sz="1400" dirty="0"/>
              <a:t>            </a:t>
            </a:r>
            <a:r>
              <a:rPr lang="en-US" sz="1400" dirty="0">
                <a:solidFill>
                  <a:srgbClr val="00B0F0"/>
                </a:solidFill>
              </a:rPr>
              <a:t>return</a:t>
            </a:r>
            <a:r>
              <a:rPr lang="en-US" sz="1400" dirty="0"/>
              <a:t> (creator-&gt;second)();</a:t>
            </a:r>
          </a:p>
          <a:p>
            <a:pPr marL="0" indent="0">
              <a:buNone/>
            </a:pPr>
            <a:r>
              <a:rPr lang="en-US" sz="1400" dirty="0"/>
              <a:t>        }</a:t>
            </a:r>
          </a:p>
          <a:p>
            <a:pPr marL="0" indent="0">
              <a:buNone/>
            </a:pPr>
            <a:r>
              <a:rPr lang="en-US" sz="1400" dirty="0"/>
              <a:t>    }</a:t>
            </a:r>
          </a:p>
          <a:p>
            <a:pPr marL="0" indent="0">
              <a:buNone/>
            </a:pPr>
            <a:r>
              <a:rPr lang="en-US" sz="1400" dirty="0"/>
              <a:t>};</a:t>
            </a:r>
          </a:p>
          <a:p>
            <a:pPr marL="0" indent="0">
              <a:buNone/>
            </a:pPr>
            <a:r>
              <a:rPr lang="en-US" sz="1400" dirty="0">
                <a:solidFill>
                  <a:srgbClr val="00B0F0"/>
                </a:solidFill>
              </a:rPr>
              <a:t>using</a:t>
            </a:r>
            <a:r>
              <a:rPr lang="en-US" sz="1400" dirty="0"/>
              <a:t> </a:t>
            </a:r>
            <a:r>
              <a:rPr lang="en-US" sz="1400" dirty="0" err="1">
                <a:solidFill>
                  <a:schemeClr val="accent2"/>
                </a:solidFill>
              </a:rPr>
              <a:t>ScalableModernChairFactory</a:t>
            </a:r>
            <a:r>
              <a:rPr lang="en-US" sz="1400" dirty="0"/>
              <a:t> = </a:t>
            </a:r>
            <a:r>
              <a:rPr lang="en-US" sz="1400" dirty="0" err="1">
                <a:solidFill>
                  <a:schemeClr val="accent2"/>
                </a:solidFill>
              </a:rPr>
              <a:t>ScalableFactory</a:t>
            </a:r>
            <a:r>
              <a:rPr lang="en-US" sz="1400" dirty="0"/>
              <a:t>&lt;</a:t>
            </a:r>
            <a:r>
              <a:rPr lang="en-US" sz="1400" dirty="0" err="1">
                <a:solidFill>
                  <a:schemeClr val="accent2"/>
                </a:solidFill>
              </a:rPr>
              <a:t>ChairFactory</a:t>
            </a:r>
            <a:r>
              <a:rPr lang="en-US" sz="1400" dirty="0"/>
              <a:t>&gt;;</a:t>
            </a:r>
          </a:p>
        </p:txBody>
      </p:sp>
    </p:spTree>
    <p:extLst>
      <p:ext uri="{BB962C8B-B14F-4D97-AF65-F5344CB8AC3E}">
        <p14:creationId xmlns:p14="http://schemas.microsoft.com/office/powerpoint/2010/main" val="844140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zh-CN" altLang="en-US" sz="3600" dirty="0"/>
              <a:t> </a:t>
            </a:r>
            <a:r>
              <a:rPr lang="en-US" altLang="zh-CN" sz="3600" dirty="0"/>
              <a:t>registration</a:t>
            </a:r>
            <a:br>
              <a:rPr lang="en-US" altLang="zh-CN" sz="3600" dirty="0"/>
            </a:br>
            <a:r>
              <a:rPr lang="en-US" altLang="zh-CN" sz="3600" dirty="0"/>
              <a:t>delegate</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57826" y="270641"/>
            <a:ext cx="6760794" cy="6316717"/>
          </a:xfrm>
        </p:spPr>
        <p:txBody>
          <a:bodyPr anchor="ctr">
            <a:noAutofit/>
          </a:bodyPr>
          <a:lstStyle/>
          <a:p>
            <a:pPr marL="0" indent="0">
              <a:buNone/>
            </a:pPr>
            <a:r>
              <a:rPr lang="en-US" sz="1400" dirty="0">
                <a:solidFill>
                  <a:srgbClr val="00B0F0"/>
                </a:solidFill>
              </a:rPr>
              <a:t>template </a:t>
            </a:r>
            <a:r>
              <a:rPr lang="en-US" sz="1400" dirty="0"/>
              <a:t>&lt;</a:t>
            </a:r>
            <a:r>
              <a:rPr lang="en-US" sz="1400" dirty="0">
                <a:solidFill>
                  <a:srgbClr val="00B0F0"/>
                </a:solidFill>
              </a:rPr>
              <a:t>class</a:t>
            </a:r>
            <a:r>
              <a:rPr lang="en-US" sz="1400" dirty="0"/>
              <a:t> </a:t>
            </a:r>
            <a:r>
              <a:rPr lang="en-US" sz="1400" dirty="0">
                <a:solidFill>
                  <a:schemeClr val="accent2"/>
                </a:solidFill>
              </a:rPr>
              <a:t>T</a:t>
            </a:r>
            <a:r>
              <a:rPr lang="en-US" sz="1400" dirty="0"/>
              <a:t>, </a:t>
            </a:r>
            <a:r>
              <a:rPr lang="en-US" sz="1400" dirty="0">
                <a:solidFill>
                  <a:srgbClr val="00B0F0"/>
                </a:solidFill>
              </a:rPr>
              <a:t>class </a:t>
            </a:r>
            <a:r>
              <a:rPr lang="en-US" sz="1400" dirty="0">
                <a:solidFill>
                  <a:schemeClr val="accent2"/>
                </a:solidFill>
              </a:rPr>
              <a:t>Factory, </a:t>
            </a:r>
            <a:r>
              <a:rPr lang="en-US" sz="1400" dirty="0">
                <a:solidFill>
                  <a:srgbClr val="00B0F0"/>
                </a:solidFill>
              </a:rPr>
              <a:t>int32_t</a:t>
            </a:r>
            <a:r>
              <a:rPr lang="en-US" sz="1400" dirty="0">
                <a:solidFill>
                  <a:schemeClr val="accent2"/>
                </a:solidFill>
              </a:rPr>
              <a:t> </a:t>
            </a:r>
            <a:r>
              <a:rPr lang="en-US" sz="1400" dirty="0"/>
              <a:t>Id&gt;</a:t>
            </a:r>
          </a:p>
          <a:p>
            <a:pPr marL="0" indent="0">
              <a:buNone/>
            </a:pPr>
            <a:r>
              <a:rPr lang="en-US" sz="1400" dirty="0">
                <a:solidFill>
                  <a:srgbClr val="00B0F0"/>
                </a:solidFill>
              </a:rPr>
              <a:t>class </a:t>
            </a:r>
            <a:r>
              <a:rPr lang="en-US" sz="1400" dirty="0" err="1">
                <a:solidFill>
                  <a:schemeClr val="accent2"/>
                </a:solidFill>
              </a:rPr>
              <a:t>SelfRegistration</a:t>
            </a:r>
            <a:r>
              <a:rPr lang="en-US" sz="1400" dirty="0">
                <a:solidFill>
                  <a:schemeClr val="accent2"/>
                </a:solidFill>
              </a:rPr>
              <a:t> </a:t>
            </a:r>
            <a:r>
              <a:rPr lang="en-US" sz="1400" dirty="0"/>
              <a:t>{</a:t>
            </a:r>
          </a:p>
          <a:p>
            <a:pPr marL="0" indent="0">
              <a:buNone/>
            </a:pPr>
            <a:r>
              <a:rPr lang="en-US" sz="1400" dirty="0">
                <a:solidFill>
                  <a:srgbClr val="00B0F0"/>
                </a:solidFill>
              </a:rPr>
              <a:t>private</a:t>
            </a:r>
            <a:r>
              <a:rPr lang="en-US" sz="1400" dirty="0"/>
              <a:t>:</a:t>
            </a:r>
          </a:p>
          <a:p>
            <a:pPr marL="0" indent="0">
              <a:buNone/>
            </a:pPr>
            <a:r>
              <a:rPr lang="en-US" sz="1400" dirty="0"/>
              <a:t>    </a:t>
            </a:r>
            <a:r>
              <a:rPr lang="en-US" sz="1400" dirty="0">
                <a:solidFill>
                  <a:srgbClr val="00B0F0"/>
                </a:solidFill>
              </a:rPr>
              <a:t>using</a:t>
            </a:r>
            <a:r>
              <a:rPr lang="en-US" sz="1400" dirty="0"/>
              <a:t> </a:t>
            </a:r>
            <a:r>
              <a:rPr lang="en-US" sz="1400" dirty="0" err="1">
                <a:solidFill>
                  <a:schemeClr val="accent2"/>
                </a:solidFill>
              </a:rPr>
              <a:t>OwnerType</a:t>
            </a:r>
            <a:r>
              <a:rPr lang="en-US" sz="1400" dirty="0"/>
              <a:t> = </a:t>
            </a:r>
            <a:r>
              <a:rPr lang="en-US" sz="1400" dirty="0" err="1">
                <a:solidFill>
                  <a:srgbClr val="00B0F0"/>
                </a:solidFill>
              </a:rPr>
              <a:t>typename</a:t>
            </a:r>
            <a:r>
              <a:rPr lang="en-US" sz="1400" dirty="0"/>
              <a:t> </a:t>
            </a:r>
            <a:r>
              <a:rPr lang="en-US" sz="1400" dirty="0">
                <a:solidFill>
                  <a:schemeClr val="accent2"/>
                </a:solidFill>
              </a:rPr>
              <a:t>Factory</a:t>
            </a:r>
            <a:r>
              <a:rPr lang="en-US" sz="1400" dirty="0"/>
              <a:t>::</a:t>
            </a:r>
            <a:r>
              <a:rPr lang="en-US" sz="1400" dirty="0" err="1">
                <a:solidFill>
                  <a:schemeClr val="accent2"/>
                </a:solidFill>
              </a:rPr>
              <a:t>OwnerType</a:t>
            </a:r>
            <a:r>
              <a:rPr lang="en-US" sz="1400" dirty="0"/>
              <a:t>;</a:t>
            </a:r>
          </a:p>
          <a:p>
            <a:pPr marL="0" indent="0">
              <a:buNone/>
            </a:pPr>
            <a:r>
              <a:rPr lang="en-US" sz="1400" dirty="0"/>
              <a:t>    </a:t>
            </a:r>
            <a:r>
              <a:rPr lang="en-US" sz="1400" dirty="0">
                <a:solidFill>
                  <a:srgbClr val="00B0F0"/>
                </a:solidFill>
              </a:rPr>
              <a:t>static</a:t>
            </a:r>
            <a:r>
              <a:rPr lang="en-US" sz="1400" dirty="0"/>
              <a:t> </a:t>
            </a:r>
            <a:r>
              <a:rPr lang="en-US" sz="1400" dirty="0" err="1">
                <a:solidFill>
                  <a:schemeClr val="accent2"/>
                </a:solidFill>
              </a:rPr>
              <a:t>OwnerType</a:t>
            </a:r>
            <a:r>
              <a:rPr lang="en-US" sz="1400" dirty="0"/>
              <a:t> </a:t>
            </a:r>
            <a:r>
              <a:rPr lang="en-US" sz="1400" dirty="0">
                <a:solidFill>
                  <a:schemeClr val="accent1"/>
                </a:solidFill>
              </a:rPr>
              <a:t>create</a:t>
            </a:r>
            <a:r>
              <a:rPr lang="en-US" sz="1400" dirty="0"/>
              <a:t>() {</a:t>
            </a:r>
          </a:p>
          <a:p>
            <a:pPr marL="0" indent="0">
              <a:buNone/>
            </a:pPr>
            <a:r>
              <a:rPr lang="en-US" sz="1400" dirty="0"/>
              <a:t>        </a:t>
            </a:r>
            <a:r>
              <a:rPr lang="en-US" sz="1400" dirty="0">
                <a:solidFill>
                  <a:srgbClr val="00B0F0"/>
                </a:solidFill>
              </a:rPr>
              <a:t>return</a:t>
            </a:r>
            <a:r>
              <a:rPr lang="en-US" sz="1400" dirty="0"/>
              <a:t> </a:t>
            </a:r>
            <a:r>
              <a:rPr lang="en-US" sz="1400" dirty="0" err="1">
                <a:solidFill>
                  <a:schemeClr val="accent2"/>
                </a:solidFill>
              </a:rPr>
              <a:t>OwnerType</a:t>
            </a:r>
            <a:r>
              <a:rPr lang="en-US" sz="1400" dirty="0"/>
              <a:t>(</a:t>
            </a:r>
            <a:r>
              <a:rPr lang="en-US" sz="1400" dirty="0">
                <a:solidFill>
                  <a:srgbClr val="00B0F0"/>
                </a:solidFill>
              </a:rPr>
              <a:t>new</a:t>
            </a:r>
            <a:r>
              <a:rPr lang="en-US" sz="1400" dirty="0"/>
              <a:t> T);</a:t>
            </a:r>
          </a:p>
          <a:p>
            <a:pPr marL="0" indent="0">
              <a:buNone/>
            </a:pPr>
            <a:r>
              <a:rPr lang="en-US" sz="1400" dirty="0"/>
              <a:t>    }</a:t>
            </a:r>
          </a:p>
          <a:p>
            <a:pPr marL="0" indent="0">
              <a:buNone/>
            </a:pPr>
            <a:r>
              <a:rPr lang="en-US" sz="1400" dirty="0"/>
              <a:t>    </a:t>
            </a:r>
            <a:r>
              <a:rPr lang="en-US" sz="1400" dirty="0">
                <a:solidFill>
                  <a:srgbClr val="00B0F0"/>
                </a:solidFill>
              </a:rPr>
              <a:t>static</a:t>
            </a:r>
            <a:r>
              <a:rPr lang="en-US" sz="1400" dirty="0"/>
              <a:t> </a:t>
            </a:r>
            <a:r>
              <a:rPr lang="en-US" sz="1400" dirty="0">
                <a:solidFill>
                  <a:srgbClr val="00B0F0"/>
                </a:solidFill>
              </a:rPr>
              <a:t>bool</a:t>
            </a:r>
            <a:r>
              <a:rPr lang="en-US" sz="1400" dirty="0"/>
              <a:t> registered_;</a:t>
            </a:r>
          </a:p>
          <a:p>
            <a:pPr marL="0" indent="0">
              <a:buNone/>
            </a:pPr>
            <a:r>
              <a:rPr lang="en-US" sz="1400" dirty="0">
                <a:solidFill>
                  <a:srgbClr val="00B0F0"/>
                </a:solidFill>
              </a:rPr>
              <a:t>protected</a:t>
            </a:r>
            <a:r>
              <a:rPr lang="en-US" sz="1400" dirty="0"/>
              <a:t>:</a:t>
            </a:r>
          </a:p>
          <a:p>
            <a:pPr marL="0" indent="0">
              <a:buNone/>
            </a:pPr>
            <a:r>
              <a:rPr lang="en-US" sz="1400" dirty="0"/>
              <a:t>    </a:t>
            </a:r>
            <a:r>
              <a:rPr lang="en-US" sz="1400" dirty="0" err="1">
                <a:solidFill>
                  <a:srgbClr val="FF0000"/>
                </a:solidFill>
              </a:rPr>
              <a:t>SelfRegistration</a:t>
            </a:r>
            <a:r>
              <a:rPr lang="en-US" sz="1400" dirty="0"/>
              <a:t>() { (</a:t>
            </a:r>
            <a:r>
              <a:rPr lang="en-US" sz="1400" dirty="0">
                <a:solidFill>
                  <a:srgbClr val="00B0F0"/>
                </a:solidFill>
              </a:rPr>
              <a:t>void</a:t>
            </a:r>
            <a:r>
              <a:rPr lang="en-US" sz="1400" dirty="0"/>
              <a:t>)registered_; }</a:t>
            </a:r>
          </a:p>
          <a:p>
            <a:pPr marL="0" indent="0">
              <a:buNone/>
            </a:pPr>
            <a:r>
              <a:rPr lang="en-US" sz="1400" dirty="0"/>
              <a:t>};</a:t>
            </a:r>
          </a:p>
          <a:p>
            <a:pPr marL="0" indent="0">
              <a:buNone/>
            </a:pPr>
            <a:endParaRPr lang="en-US" sz="1400" dirty="0"/>
          </a:p>
          <a:p>
            <a:pPr marL="0" indent="0">
              <a:buNone/>
            </a:pPr>
            <a:r>
              <a:rPr lang="en-US" sz="1400" dirty="0">
                <a:solidFill>
                  <a:srgbClr val="00B0F0"/>
                </a:solidFill>
              </a:rPr>
              <a:t>template</a:t>
            </a:r>
            <a:r>
              <a:rPr lang="en-US" sz="1400" dirty="0"/>
              <a:t> &lt;</a:t>
            </a:r>
            <a:r>
              <a:rPr lang="en-US" sz="1400" dirty="0">
                <a:solidFill>
                  <a:srgbClr val="00B0F0"/>
                </a:solidFill>
              </a:rPr>
              <a:t>class</a:t>
            </a:r>
            <a:r>
              <a:rPr lang="en-US" sz="1400" dirty="0"/>
              <a:t> </a:t>
            </a:r>
            <a:r>
              <a:rPr lang="en-US" sz="1400" dirty="0">
                <a:solidFill>
                  <a:schemeClr val="accent2"/>
                </a:solidFill>
              </a:rPr>
              <a:t>T</a:t>
            </a:r>
            <a:r>
              <a:rPr lang="en-US" sz="1400" dirty="0"/>
              <a:t>, </a:t>
            </a:r>
            <a:r>
              <a:rPr lang="en-US" sz="1400" dirty="0">
                <a:solidFill>
                  <a:srgbClr val="00B0F0"/>
                </a:solidFill>
              </a:rPr>
              <a:t>class</a:t>
            </a:r>
            <a:r>
              <a:rPr lang="en-US" sz="1400" dirty="0"/>
              <a:t> </a:t>
            </a:r>
            <a:r>
              <a:rPr lang="en-US" sz="1400" dirty="0">
                <a:solidFill>
                  <a:schemeClr val="accent2"/>
                </a:solidFill>
              </a:rPr>
              <a:t>Factory</a:t>
            </a:r>
            <a:r>
              <a:rPr lang="en-US" sz="1400" dirty="0"/>
              <a:t>, </a:t>
            </a:r>
            <a:r>
              <a:rPr lang="en-US" sz="1400" dirty="0">
                <a:solidFill>
                  <a:srgbClr val="00B0F0"/>
                </a:solidFill>
              </a:rPr>
              <a:t>int32_t</a:t>
            </a:r>
            <a:r>
              <a:rPr lang="en-US" sz="1400" dirty="0"/>
              <a:t> Id&gt;</a:t>
            </a:r>
          </a:p>
          <a:p>
            <a:pPr marL="0" indent="0">
              <a:buNone/>
            </a:pPr>
            <a:r>
              <a:rPr lang="en-US" sz="1400" dirty="0">
                <a:solidFill>
                  <a:srgbClr val="00B0F0"/>
                </a:solidFill>
              </a:rPr>
              <a:t>bool</a:t>
            </a:r>
            <a:r>
              <a:rPr lang="en-US" sz="1400" dirty="0"/>
              <a:t> </a:t>
            </a:r>
            <a:r>
              <a:rPr lang="en-US" sz="1400" dirty="0" err="1">
                <a:solidFill>
                  <a:schemeClr val="accent2"/>
                </a:solidFill>
              </a:rPr>
              <a:t>SelfRegistration</a:t>
            </a:r>
            <a:r>
              <a:rPr lang="en-US" sz="1400" dirty="0"/>
              <a:t>::registered_ = </a:t>
            </a:r>
          </a:p>
          <a:p>
            <a:pPr marL="0" indent="0">
              <a:buNone/>
            </a:pPr>
            <a:r>
              <a:rPr lang="en-US" sz="1400" dirty="0"/>
              <a:t>    </a:t>
            </a:r>
            <a:r>
              <a:rPr lang="en-US" sz="1400" dirty="0">
                <a:solidFill>
                  <a:schemeClr val="accent2"/>
                </a:solidFill>
              </a:rPr>
              <a:t>Factory</a:t>
            </a:r>
            <a:r>
              <a:rPr lang="en-US" sz="1400" dirty="0"/>
              <a:t>::</a:t>
            </a:r>
            <a:r>
              <a:rPr lang="en-US" sz="1400" dirty="0" err="1">
                <a:solidFill>
                  <a:schemeClr val="accent1"/>
                </a:solidFill>
              </a:rPr>
              <a:t>registerType</a:t>
            </a:r>
            <a:r>
              <a:rPr lang="en-US" sz="1400" dirty="0"/>
              <a:t>(</a:t>
            </a:r>
          </a:p>
          <a:p>
            <a:pPr marL="0" indent="0">
              <a:buNone/>
            </a:pPr>
            <a:r>
              <a:rPr lang="en-US" sz="1400" dirty="0"/>
              <a:t>        </a:t>
            </a:r>
            <a:r>
              <a:rPr lang="en-US" sz="1400" dirty="0" err="1">
                <a:solidFill>
                  <a:schemeClr val="accent1"/>
                </a:solidFill>
              </a:rPr>
              <a:t>static_cast</a:t>
            </a:r>
            <a:r>
              <a:rPr lang="en-US" sz="1400" dirty="0"/>
              <a:t>&lt;</a:t>
            </a:r>
            <a:r>
              <a:rPr lang="en-US" sz="1400" dirty="0" err="1">
                <a:solidFill>
                  <a:srgbClr val="00B0F0"/>
                </a:solidFill>
              </a:rPr>
              <a:t>typename</a:t>
            </a:r>
            <a:r>
              <a:rPr lang="en-US" sz="1400" dirty="0"/>
              <a:t> </a:t>
            </a:r>
            <a:r>
              <a:rPr lang="en-US" sz="1400" dirty="0">
                <a:solidFill>
                  <a:schemeClr val="accent2"/>
                </a:solidFill>
              </a:rPr>
              <a:t>Factory</a:t>
            </a:r>
            <a:r>
              <a:rPr lang="en-US" sz="1400" dirty="0"/>
              <a:t>::</a:t>
            </a:r>
            <a:r>
              <a:rPr lang="en-US" sz="1400" dirty="0" err="1">
                <a:solidFill>
                  <a:schemeClr val="accent2"/>
                </a:solidFill>
              </a:rPr>
              <a:t>ProductIdentifier</a:t>
            </a:r>
            <a:r>
              <a:rPr lang="en-US" sz="1400" dirty="0"/>
              <a:t>&gt;(Id), </a:t>
            </a:r>
          </a:p>
          <a:p>
            <a:pPr marL="0" indent="0">
              <a:buNone/>
            </a:pPr>
            <a:r>
              <a:rPr lang="en-US" sz="1400" dirty="0"/>
              <a:t>        &amp;</a:t>
            </a:r>
            <a:r>
              <a:rPr lang="en-US" sz="1400" dirty="0" err="1">
                <a:solidFill>
                  <a:schemeClr val="accent2"/>
                </a:solidFill>
              </a:rPr>
              <a:t>SelfRegistration</a:t>
            </a:r>
            <a:r>
              <a:rPr lang="en-US" sz="1400" dirty="0"/>
              <a:t>&lt;</a:t>
            </a:r>
            <a:r>
              <a:rPr lang="en-US" sz="1400" dirty="0">
                <a:solidFill>
                  <a:schemeClr val="accent2"/>
                </a:solidFill>
              </a:rPr>
              <a:t>T</a:t>
            </a:r>
            <a:r>
              <a:rPr lang="en-US" sz="1400" dirty="0"/>
              <a:t>, </a:t>
            </a:r>
            <a:r>
              <a:rPr lang="en-US" sz="1400" dirty="0">
                <a:solidFill>
                  <a:schemeClr val="accent2"/>
                </a:solidFill>
              </a:rPr>
              <a:t>Factory</a:t>
            </a:r>
            <a:r>
              <a:rPr lang="en-US" sz="1400" dirty="0"/>
              <a:t>, Id&gt;::</a:t>
            </a:r>
            <a:r>
              <a:rPr lang="en-US" sz="1400" dirty="0">
                <a:solidFill>
                  <a:schemeClr val="accent1"/>
                </a:solidFill>
              </a:rPr>
              <a:t>create</a:t>
            </a:r>
            <a:r>
              <a:rPr lang="en-US" sz="1400" dirty="0"/>
              <a:t>);</a:t>
            </a:r>
          </a:p>
        </p:txBody>
      </p:sp>
    </p:spTree>
    <p:extLst>
      <p:ext uri="{BB962C8B-B14F-4D97-AF65-F5344CB8AC3E}">
        <p14:creationId xmlns:p14="http://schemas.microsoft.com/office/powerpoint/2010/main" val="701420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zh-CN" altLang="en-US" sz="3600" dirty="0"/>
              <a:t> </a:t>
            </a:r>
            <a:r>
              <a:rPr lang="en-US" altLang="zh-CN" sz="3600" dirty="0"/>
              <a:t>self-</a:t>
            </a:r>
            <a:br>
              <a:rPr lang="en-US" altLang="zh-CN" sz="3600" dirty="0"/>
            </a:br>
            <a:r>
              <a:rPr lang="en-US" altLang="zh-CN" sz="3600" dirty="0"/>
              <a:t>registration</a:t>
            </a:r>
            <a:br>
              <a:rPr lang="en-US" altLang="zh-CN" sz="3600" dirty="0"/>
            </a:br>
            <a:r>
              <a:rPr lang="en-US" altLang="zh-CN" sz="3600" dirty="0"/>
              <a:t>type</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57826" y="270641"/>
            <a:ext cx="6760794" cy="6316717"/>
          </a:xfrm>
        </p:spPr>
        <p:txBody>
          <a:bodyPr anchor="ctr">
            <a:normAutofit/>
          </a:bodyPr>
          <a:lstStyle/>
          <a:p>
            <a:pPr marL="0" indent="0">
              <a:buNone/>
            </a:pPr>
            <a:r>
              <a:rPr lang="en-US" sz="1400" dirty="0">
                <a:solidFill>
                  <a:srgbClr val="00B0F0"/>
                </a:solidFill>
              </a:rPr>
              <a:t>class </a:t>
            </a:r>
            <a:r>
              <a:rPr lang="en-US" sz="1400" dirty="0" err="1">
                <a:solidFill>
                  <a:schemeClr val="accent2"/>
                </a:solidFill>
              </a:rPr>
              <a:t>RegularChair</a:t>
            </a:r>
            <a:r>
              <a:rPr lang="en-US" sz="1400" dirty="0">
                <a:solidFill>
                  <a:srgbClr val="00B0F0"/>
                </a:solidFill>
              </a:rPr>
              <a:t> </a:t>
            </a:r>
          </a:p>
          <a:p>
            <a:pPr marL="0" indent="0">
              <a:buNone/>
            </a:pPr>
            <a:r>
              <a:rPr lang="en-US" sz="1400" dirty="0">
                <a:solidFill>
                  <a:srgbClr val="00B0F0"/>
                </a:solidFill>
              </a:rPr>
              <a:t>    </a:t>
            </a:r>
            <a:r>
              <a:rPr lang="en-US" sz="1400" dirty="0"/>
              <a:t>: </a:t>
            </a:r>
            <a:r>
              <a:rPr lang="en-US" sz="1400" dirty="0">
                <a:solidFill>
                  <a:srgbClr val="00B0F0"/>
                </a:solidFill>
              </a:rPr>
              <a:t>public</a:t>
            </a:r>
            <a:r>
              <a:rPr lang="en-US" sz="1400" dirty="0"/>
              <a:t> </a:t>
            </a:r>
            <a:r>
              <a:rPr lang="en-US" sz="1400" dirty="0">
                <a:solidFill>
                  <a:schemeClr val="accent2"/>
                </a:solidFill>
              </a:rPr>
              <a:t>Chair</a:t>
            </a:r>
          </a:p>
          <a:p>
            <a:pPr marL="0" indent="0">
              <a:buNone/>
            </a:pPr>
            <a:r>
              <a:rPr lang="en-US" sz="1400" dirty="0"/>
              <a:t>    , </a:t>
            </a:r>
            <a:r>
              <a:rPr lang="en-US" sz="1400" dirty="0">
                <a:solidFill>
                  <a:srgbClr val="00B0F0"/>
                </a:solidFill>
              </a:rPr>
              <a:t>private</a:t>
            </a:r>
            <a:r>
              <a:rPr lang="en-US" sz="1400" dirty="0"/>
              <a:t> </a:t>
            </a:r>
            <a:r>
              <a:rPr lang="en-US" sz="1400" dirty="0" err="1">
                <a:solidFill>
                  <a:schemeClr val="accent2"/>
                </a:solidFill>
              </a:rPr>
              <a:t>SelfRegistration</a:t>
            </a:r>
            <a:r>
              <a:rPr lang="en-US" sz="1400" dirty="0"/>
              <a:t>&lt;</a:t>
            </a:r>
          </a:p>
          <a:p>
            <a:pPr marL="0" indent="0">
              <a:buNone/>
            </a:pPr>
            <a:r>
              <a:rPr lang="en-US" sz="1400" dirty="0">
                <a:solidFill>
                  <a:schemeClr val="accent2"/>
                </a:solidFill>
              </a:rPr>
              <a:t>        </a:t>
            </a:r>
            <a:r>
              <a:rPr lang="en-US" sz="1400" dirty="0" err="1">
                <a:solidFill>
                  <a:schemeClr val="accent2"/>
                </a:solidFill>
              </a:rPr>
              <a:t>RegularChair</a:t>
            </a:r>
            <a:r>
              <a:rPr lang="en-US" sz="1400" dirty="0"/>
              <a:t>,</a:t>
            </a:r>
            <a:r>
              <a:rPr lang="en-US" sz="1400" dirty="0">
                <a:solidFill>
                  <a:schemeClr val="accent2"/>
                </a:solidFill>
              </a:rPr>
              <a:t> </a:t>
            </a:r>
            <a:r>
              <a:rPr lang="en-US" sz="1400" dirty="0" err="1">
                <a:solidFill>
                  <a:schemeClr val="accent2"/>
                </a:solidFill>
              </a:rPr>
              <a:t>ScalableModernChairFactory</a:t>
            </a:r>
            <a:r>
              <a:rPr lang="en-US" sz="1400" dirty="0"/>
              <a:t>, </a:t>
            </a:r>
            <a:r>
              <a:rPr lang="en-US" sz="1400" dirty="0" err="1">
                <a:solidFill>
                  <a:schemeClr val="accent2"/>
                </a:solidFill>
              </a:rPr>
              <a:t>eProductId</a:t>
            </a:r>
            <a:r>
              <a:rPr lang="en-US" sz="1400" dirty="0"/>
              <a:t>::</a:t>
            </a:r>
            <a:r>
              <a:rPr lang="en-US" sz="1400" dirty="0" err="1"/>
              <a:t>kRegular</a:t>
            </a:r>
            <a:r>
              <a:rPr lang="en-US" sz="1400" dirty="0"/>
              <a:t>&gt;</a:t>
            </a:r>
          </a:p>
          <a:p>
            <a:pPr marL="0" indent="0">
              <a:buNone/>
            </a:pPr>
            <a:r>
              <a:rPr lang="en-US" sz="1400" dirty="0"/>
              <a:t>{</a:t>
            </a:r>
          </a:p>
          <a:p>
            <a:pPr marL="0" indent="0">
              <a:buNone/>
            </a:pPr>
            <a:r>
              <a:rPr lang="en-US" sz="1400" dirty="0">
                <a:solidFill>
                  <a:srgbClr val="00B0F0"/>
                </a:solidFill>
              </a:rPr>
              <a:t>private</a:t>
            </a:r>
            <a:r>
              <a:rPr lang="en-US" sz="1400" dirty="0"/>
              <a:t>:</a:t>
            </a:r>
          </a:p>
          <a:p>
            <a:pPr marL="0" indent="0">
              <a:buNone/>
            </a:pPr>
            <a:r>
              <a:rPr lang="en-US" sz="1400" dirty="0"/>
              <a:t>    </a:t>
            </a:r>
            <a:r>
              <a:rPr lang="en-US" sz="1400" dirty="0">
                <a:solidFill>
                  <a:srgbClr val="00B050"/>
                </a:solidFill>
              </a:rPr>
              <a:t>// Registration delegate</a:t>
            </a:r>
          </a:p>
          <a:p>
            <a:pPr marL="0" indent="0">
              <a:buNone/>
            </a:pPr>
            <a:r>
              <a:rPr lang="en-US" sz="1400" dirty="0">
                <a:solidFill>
                  <a:srgbClr val="00B0F0"/>
                </a:solidFill>
              </a:rPr>
              <a:t>    friend class </a:t>
            </a:r>
            <a:r>
              <a:rPr lang="en-US" sz="1400" dirty="0" err="1">
                <a:solidFill>
                  <a:schemeClr val="accent2"/>
                </a:solidFill>
              </a:rPr>
              <a:t>SelfRegistration</a:t>
            </a:r>
            <a:r>
              <a:rPr lang="en-US" sz="1400" dirty="0"/>
              <a:t>&lt;</a:t>
            </a:r>
          </a:p>
          <a:p>
            <a:pPr marL="0" indent="0">
              <a:buNone/>
            </a:pPr>
            <a:r>
              <a:rPr lang="en-US" sz="1400" dirty="0">
                <a:solidFill>
                  <a:schemeClr val="accent2"/>
                </a:solidFill>
              </a:rPr>
              <a:t>        </a:t>
            </a:r>
            <a:r>
              <a:rPr lang="en-US" sz="1400" dirty="0" err="1">
                <a:solidFill>
                  <a:schemeClr val="accent2"/>
                </a:solidFill>
              </a:rPr>
              <a:t>RegularChair</a:t>
            </a:r>
            <a:r>
              <a:rPr lang="en-US" sz="1400" dirty="0"/>
              <a:t>,</a:t>
            </a:r>
            <a:r>
              <a:rPr lang="en-US" sz="1400" dirty="0">
                <a:solidFill>
                  <a:schemeClr val="accent2"/>
                </a:solidFill>
              </a:rPr>
              <a:t> </a:t>
            </a:r>
            <a:r>
              <a:rPr lang="en-US" sz="1400" dirty="0" err="1">
                <a:solidFill>
                  <a:schemeClr val="accent2"/>
                </a:solidFill>
              </a:rPr>
              <a:t>ScalableModernChairFactory</a:t>
            </a:r>
            <a:r>
              <a:rPr lang="en-US" sz="1400" dirty="0"/>
              <a:t>,</a:t>
            </a:r>
            <a:r>
              <a:rPr lang="en-US" sz="1400" dirty="0">
                <a:solidFill>
                  <a:schemeClr val="accent2"/>
                </a:solidFill>
              </a:rPr>
              <a:t> </a:t>
            </a:r>
            <a:r>
              <a:rPr lang="en-US" sz="1400" dirty="0" err="1">
                <a:solidFill>
                  <a:schemeClr val="accent2"/>
                </a:solidFill>
              </a:rPr>
              <a:t>eProductId</a:t>
            </a:r>
            <a:r>
              <a:rPr lang="en-US" sz="1400" dirty="0"/>
              <a:t>::</a:t>
            </a:r>
            <a:r>
              <a:rPr lang="en-US" sz="1400" dirty="0" err="1"/>
              <a:t>kRegular</a:t>
            </a:r>
            <a:r>
              <a:rPr lang="en-US" sz="1400" dirty="0"/>
              <a:t>&gt;;</a:t>
            </a:r>
          </a:p>
          <a:p>
            <a:pPr marL="0" indent="0">
              <a:buNone/>
            </a:pPr>
            <a:r>
              <a:rPr lang="en-US" sz="1400" dirty="0">
                <a:solidFill>
                  <a:srgbClr val="00B0F0"/>
                </a:solidFill>
              </a:rPr>
              <a:t>protected</a:t>
            </a:r>
            <a:r>
              <a:rPr lang="en-US" sz="1400" dirty="0"/>
              <a:t>:</a:t>
            </a:r>
          </a:p>
          <a:p>
            <a:pPr marL="0" indent="0">
              <a:buNone/>
            </a:pPr>
            <a:r>
              <a:rPr lang="en-US" sz="1400" dirty="0"/>
              <a:t>    </a:t>
            </a:r>
            <a:r>
              <a:rPr lang="en-US" sz="1400" dirty="0" err="1">
                <a:solidFill>
                  <a:schemeClr val="accent1"/>
                </a:solidFill>
              </a:rPr>
              <a:t>RegularChair</a:t>
            </a:r>
            <a:r>
              <a:rPr lang="en-US" sz="1400" dirty="0"/>
              <a:t>() {}</a:t>
            </a:r>
          </a:p>
          <a:p>
            <a:pPr marL="0" indent="0">
              <a:buNone/>
            </a:pPr>
            <a:r>
              <a:rPr lang="en-US" sz="1400" dirty="0"/>
              <a:t>};</a:t>
            </a:r>
          </a:p>
        </p:txBody>
      </p:sp>
    </p:spTree>
    <p:extLst>
      <p:ext uri="{BB962C8B-B14F-4D97-AF65-F5344CB8AC3E}">
        <p14:creationId xmlns:p14="http://schemas.microsoft.com/office/powerpoint/2010/main" val="1399171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7">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a:extLst>
              <a:ext uri="{FF2B5EF4-FFF2-40B4-BE49-F238E27FC236}">
                <a16:creationId xmlns:a16="http://schemas.microsoft.com/office/drawing/2014/main" id="{C42EB5AE-ADDA-8843-88C9-1222EEF97FE2}"/>
              </a:ext>
            </a:extLst>
          </p:cNvPr>
          <p:cNvSpPr>
            <a:spLocks noGrp="1"/>
          </p:cNvSpPr>
          <p:nvPr>
            <p:ph idx="1"/>
          </p:nvPr>
        </p:nvSpPr>
        <p:spPr>
          <a:xfrm>
            <a:off x="804334" y="630827"/>
            <a:ext cx="9222535" cy="3845311"/>
          </a:xfrm>
        </p:spPr>
        <p:txBody>
          <a:bodyPr anchor="ctr">
            <a:normAutofit/>
          </a:bodyPr>
          <a:lstStyle/>
          <a:p>
            <a:r>
              <a:rPr lang="en-US" sz="2400" dirty="0"/>
              <a:t>Google test v1.8.0</a:t>
            </a:r>
          </a:p>
          <a:p>
            <a:endParaRPr lang="en-US" sz="2400" dirty="0"/>
          </a:p>
          <a:p>
            <a:r>
              <a:rPr lang="en-US" sz="2400" dirty="0"/>
              <a:t>Qt v5.14.1</a:t>
            </a:r>
          </a:p>
        </p:txBody>
      </p:sp>
      <p:pic>
        <p:nvPicPr>
          <p:cNvPr id="59" name="Picture 9">
            <a:extLst>
              <a:ext uri="{FF2B5EF4-FFF2-40B4-BE49-F238E27FC236}">
                <a16:creationId xmlns:a16="http://schemas.microsoft.com/office/drawing/2014/main" id="{287356FD-82C7-4E0B-9494-355CAE397D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2" name="Title 1">
            <a:extLst>
              <a:ext uri="{FF2B5EF4-FFF2-40B4-BE49-F238E27FC236}">
                <a16:creationId xmlns:a16="http://schemas.microsoft.com/office/drawing/2014/main" id="{A2AB6D91-CF8D-EC49-A009-9942B92AD960}"/>
              </a:ext>
            </a:extLst>
          </p:cNvPr>
          <p:cNvSpPr>
            <a:spLocks noGrp="1"/>
          </p:cNvSpPr>
          <p:nvPr>
            <p:ph type="title"/>
          </p:nvPr>
        </p:nvSpPr>
        <p:spPr>
          <a:xfrm>
            <a:off x="1001486" y="4771908"/>
            <a:ext cx="9845190" cy="1293028"/>
          </a:xfrm>
        </p:spPr>
        <p:txBody>
          <a:bodyPr>
            <a:normAutofit/>
          </a:bodyPr>
          <a:lstStyle/>
          <a:p>
            <a:pPr algn="l"/>
            <a:r>
              <a:rPr lang="en-US" altLang="zh-CN" dirty="0"/>
              <a:t>case study</a:t>
            </a:r>
            <a:endParaRPr lang="en-US" dirty="0"/>
          </a:p>
        </p:txBody>
      </p:sp>
    </p:spTree>
    <p:extLst>
      <p:ext uri="{BB962C8B-B14F-4D97-AF65-F5344CB8AC3E}">
        <p14:creationId xmlns:p14="http://schemas.microsoft.com/office/powerpoint/2010/main" val="3692621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altLang="zh-CN" sz="3600" dirty="0"/>
              <a:t>google</a:t>
            </a:r>
            <a:br>
              <a:rPr lang="en-US" altLang="zh-CN" sz="3600" dirty="0"/>
            </a:br>
            <a:r>
              <a:rPr lang="en-US" altLang="zh-CN" sz="3600" dirty="0"/>
              <a:t>test</a:t>
            </a:r>
            <a:endParaRPr lang="en-US" sz="3600" dirty="0"/>
          </a:p>
        </p:txBody>
      </p:sp>
      <p:pic>
        <p:nvPicPr>
          <p:cNvPr id="5" name="Graphic 4">
            <a:extLst>
              <a:ext uri="{FF2B5EF4-FFF2-40B4-BE49-F238E27FC236}">
                <a16:creationId xmlns:a16="http://schemas.microsoft.com/office/drawing/2014/main" id="{4BA8BDB8-506D-4543-8C9C-D7154907DD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74218" y="0"/>
            <a:ext cx="5279571" cy="6858000"/>
          </a:xfrm>
          <a:prstGeom prst="rect">
            <a:avLst/>
          </a:prstGeom>
        </p:spPr>
      </p:pic>
    </p:spTree>
    <p:extLst>
      <p:ext uri="{BB962C8B-B14F-4D97-AF65-F5344CB8AC3E}">
        <p14:creationId xmlns:p14="http://schemas.microsoft.com/office/powerpoint/2010/main" val="1690902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altLang="zh-CN" sz="3600" dirty="0"/>
              <a:t>register</a:t>
            </a:r>
            <a:br>
              <a:rPr lang="en-US" altLang="zh-CN" sz="3600" dirty="0"/>
            </a:br>
            <a:r>
              <a:rPr lang="en-US" altLang="zh-CN" sz="3600" dirty="0"/>
              <a:t>tests</a:t>
            </a:r>
            <a:endParaRPr lang="en-US" sz="3600" dirty="0"/>
          </a:p>
        </p:txBody>
      </p:sp>
      <p:pic>
        <p:nvPicPr>
          <p:cNvPr id="4" name="Graphic 3">
            <a:extLst>
              <a:ext uri="{FF2B5EF4-FFF2-40B4-BE49-F238E27FC236}">
                <a16:creationId xmlns:a16="http://schemas.microsoft.com/office/drawing/2014/main" id="{7DC445CB-131D-B044-8BAC-1D995177CF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29830" y="1705082"/>
            <a:ext cx="6766378" cy="344783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90314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7">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a:extLst>
              <a:ext uri="{FF2B5EF4-FFF2-40B4-BE49-F238E27FC236}">
                <a16:creationId xmlns:a16="http://schemas.microsoft.com/office/drawing/2014/main" id="{C42EB5AE-ADDA-8843-88C9-1222EEF97FE2}"/>
              </a:ext>
            </a:extLst>
          </p:cNvPr>
          <p:cNvSpPr>
            <a:spLocks noGrp="1"/>
          </p:cNvSpPr>
          <p:nvPr>
            <p:ph idx="1"/>
          </p:nvPr>
        </p:nvSpPr>
        <p:spPr>
          <a:xfrm>
            <a:off x="804334" y="630827"/>
            <a:ext cx="9222535" cy="3845311"/>
          </a:xfrm>
        </p:spPr>
        <p:txBody>
          <a:bodyPr anchor="ctr">
            <a:normAutofit/>
          </a:bodyPr>
          <a:lstStyle/>
          <a:p>
            <a:r>
              <a:rPr lang="en-US" sz="2800" dirty="0"/>
              <a:t>Base* object = new Derived;</a:t>
            </a:r>
          </a:p>
        </p:txBody>
      </p:sp>
      <p:pic>
        <p:nvPicPr>
          <p:cNvPr id="59" name="Picture 9">
            <a:extLst>
              <a:ext uri="{FF2B5EF4-FFF2-40B4-BE49-F238E27FC236}">
                <a16:creationId xmlns:a16="http://schemas.microsoft.com/office/drawing/2014/main" id="{287356FD-82C7-4E0B-9494-355CAE397D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2" name="Title 1">
            <a:extLst>
              <a:ext uri="{FF2B5EF4-FFF2-40B4-BE49-F238E27FC236}">
                <a16:creationId xmlns:a16="http://schemas.microsoft.com/office/drawing/2014/main" id="{A2AB6D91-CF8D-EC49-A009-9942B92AD960}"/>
              </a:ext>
            </a:extLst>
          </p:cNvPr>
          <p:cNvSpPr>
            <a:spLocks noGrp="1"/>
          </p:cNvSpPr>
          <p:nvPr>
            <p:ph type="title"/>
          </p:nvPr>
        </p:nvSpPr>
        <p:spPr>
          <a:xfrm>
            <a:off x="1001486" y="4771908"/>
            <a:ext cx="9845190" cy="1293028"/>
          </a:xfrm>
        </p:spPr>
        <p:txBody>
          <a:bodyPr>
            <a:normAutofit/>
          </a:bodyPr>
          <a:lstStyle/>
          <a:p>
            <a:pPr algn="l"/>
            <a:r>
              <a:rPr lang="en-US" dirty="0"/>
              <a:t>Classes and objects</a:t>
            </a:r>
          </a:p>
        </p:txBody>
      </p:sp>
    </p:spTree>
    <p:extLst>
      <p:ext uri="{BB962C8B-B14F-4D97-AF65-F5344CB8AC3E}">
        <p14:creationId xmlns:p14="http://schemas.microsoft.com/office/powerpoint/2010/main" val="375154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altLang="zh-CN" sz="3600" dirty="0"/>
              <a:t>run</a:t>
            </a:r>
            <a:br>
              <a:rPr lang="en-US" altLang="zh-CN" sz="3600" dirty="0"/>
            </a:br>
            <a:r>
              <a:rPr lang="en-US" altLang="zh-CN" sz="3600" dirty="0"/>
              <a:t>tests</a:t>
            </a:r>
            <a:endParaRPr lang="en-US" sz="3600" dirty="0"/>
          </a:p>
        </p:txBody>
      </p:sp>
      <p:pic>
        <p:nvPicPr>
          <p:cNvPr id="5" name="Graphic 4">
            <a:extLst>
              <a:ext uri="{FF2B5EF4-FFF2-40B4-BE49-F238E27FC236}">
                <a16:creationId xmlns:a16="http://schemas.microsoft.com/office/drawing/2014/main" id="{C7452259-E4B6-7346-91D7-32D9B53925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69104" y="1526485"/>
            <a:ext cx="7289800" cy="36195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77373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altLang="zh-CN" sz="3600" dirty="0"/>
              <a:t>define</a:t>
            </a:r>
            <a:br>
              <a:rPr lang="en-US" altLang="zh-CN" sz="3600" dirty="0"/>
            </a:br>
            <a:r>
              <a:rPr lang="en-US" altLang="zh-CN" sz="3600" dirty="0"/>
              <a:t>test</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33604" y="270641"/>
            <a:ext cx="6760800" cy="6316717"/>
          </a:xfrm>
        </p:spPr>
        <p:txBody>
          <a:bodyPr anchor="ctr">
            <a:normAutofit/>
          </a:bodyPr>
          <a:lstStyle/>
          <a:p>
            <a:pPr marL="0" indent="0">
              <a:buNone/>
            </a:pPr>
            <a:r>
              <a:rPr lang="en-US" sz="1400" dirty="0">
                <a:solidFill>
                  <a:srgbClr val="00B050"/>
                </a:solidFill>
              </a:rPr>
              <a:t>// Defines a test.</a:t>
            </a:r>
          </a:p>
          <a:p>
            <a:pPr marL="0" indent="0">
              <a:buNone/>
            </a:pPr>
            <a:r>
              <a:rPr lang="en-US" sz="1400" dirty="0">
                <a:solidFill>
                  <a:srgbClr val="FF2EF4"/>
                </a:solidFill>
              </a:rPr>
              <a:t>#define TEST</a:t>
            </a:r>
            <a:r>
              <a:rPr lang="en-US" sz="1400" dirty="0"/>
              <a:t>(</a:t>
            </a:r>
            <a:r>
              <a:rPr lang="en-US" sz="1400" dirty="0" err="1"/>
              <a:t>test_case_name</a:t>
            </a:r>
            <a:r>
              <a:rPr lang="en-US" sz="1400" dirty="0"/>
              <a:t>, </a:t>
            </a:r>
            <a:r>
              <a:rPr lang="en-US" sz="1400" dirty="0" err="1"/>
              <a:t>test_name</a:t>
            </a:r>
            <a:r>
              <a:rPr lang="en-US" sz="1400" dirty="0"/>
              <a:t>)\</a:t>
            </a:r>
          </a:p>
          <a:p>
            <a:pPr marL="0" indent="0">
              <a:buNone/>
            </a:pPr>
            <a:r>
              <a:rPr lang="en-US" sz="1400" dirty="0">
                <a:solidFill>
                  <a:srgbClr val="FF2EF4"/>
                </a:solidFill>
              </a:rPr>
              <a:t>    GTEST_TEST_</a:t>
            </a:r>
            <a:r>
              <a:rPr lang="en-US" sz="1400" dirty="0"/>
              <a:t>(</a:t>
            </a:r>
            <a:r>
              <a:rPr lang="en-US" sz="1400" dirty="0" err="1"/>
              <a:t>test_case_name</a:t>
            </a:r>
            <a:r>
              <a:rPr lang="en-US" sz="1400" dirty="0"/>
              <a:t>, </a:t>
            </a:r>
            <a:r>
              <a:rPr lang="en-US" sz="1400" dirty="0" err="1"/>
              <a:t>test_name</a:t>
            </a:r>
            <a:r>
              <a:rPr lang="en-US" sz="1400" dirty="0"/>
              <a:t>, \</a:t>
            </a:r>
          </a:p>
          <a:p>
            <a:pPr marL="0" indent="0">
              <a:buNone/>
            </a:pPr>
            <a:r>
              <a:rPr lang="en-US" sz="1400" dirty="0"/>
              <a:t>                          ::</a:t>
            </a:r>
            <a:r>
              <a:rPr lang="en-US" sz="1400" dirty="0">
                <a:solidFill>
                  <a:srgbClr val="FFFF00"/>
                </a:solidFill>
              </a:rPr>
              <a:t>testing</a:t>
            </a:r>
            <a:r>
              <a:rPr lang="en-US" sz="1400" dirty="0"/>
              <a:t>::</a:t>
            </a:r>
            <a:r>
              <a:rPr lang="en-US" sz="1400" dirty="0">
                <a:solidFill>
                  <a:schemeClr val="accent2"/>
                </a:solidFill>
              </a:rPr>
              <a:t>Test</a:t>
            </a:r>
            <a:r>
              <a:rPr lang="en-US" sz="1400" dirty="0"/>
              <a:t>, ::</a:t>
            </a:r>
            <a:r>
              <a:rPr lang="en-US" sz="1400" dirty="0">
                <a:solidFill>
                  <a:srgbClr val="FFFF00"/>
                </a:solidFill>
              </a:rPr>
              <a:t>testing</a:t>
            </a:r>
            <a:r>
              <a:rPr lang="en-US" sz="1400" dirty="0"/>
              <a:t>::</a:t>
            </a:r>
            <a:r>
              <a:rPr lang="en-US" sz="1400" dirty="0">
                <a:solidFill>
                  <a:srgbClr val="FFFF00"/>
                </a:solidFill>
              </a:rPr>
              <a:t>internal</a:t>
            </a:r>
            <a:r>
              <a:rPr lang="en-US" sz="1400" dirty="0"/>
              <a:t>::</a:t>
            </a:r>
            <a:r>
              <a:rPr lang="en-US" sz="1400" dirty="0" err="1">
                <a:solidFill>
                  <a:schemeClr val="accent1"/>
                </a:solidFill>
              </a:rPr>
              <a:t>GetTestTypeId</a:t>
            </a:r>
            <a:r>
              <a:rPr lang="en-US" sz="1400" dirty="0"/>
              <a:t>())</a:t>
            </a:r>
          </a:p>
          <a:p>
            <a:pPr marL="0" indent="0">
              <a:buNone/>
            </a:pPr>
            <a:endParaRPr lang="en-US" sz="1400" dirty="0">
              <a:solidFill>
                <a:srgbClr val="00B050"/>
              </a:solidFill>
            </a:endParaRPr>
          </a:p>
          <a:p>
            <a:pPr marL="0" indent="0">
              <a:buNone/>
            </a:pPr>
            <a:r>
              <a:rPr lang="en-US" sz="1400" dirty="0">
                <a:solidFill>
                  <a:srgbClr val="00B050"/>
                </a:solidFill>
              </a:rPr>
              <a:t>// Helper macro for defining tests.</a:t>
            </a:r>
          </a:p>
          <a:p>
            <a:pPr marL="0" indent="0">
              <a:buNone/>
            </a:pPr>
            <a:r>
              <a:rPr lang="en-US" sz="1400" dirty="0">
                <a:solidFill>
                  <a:srgbClr val="FF2EF4"/>
                </a:solidFill>
              </a:rPr>
              <a:t>#define</a:t>
            </a:r>
            <a:r>
              <a:rPr lang="en-US" sz="1400" dirty="0"/>
              <a:t> </a:t>
            </a:r>
            <a:r>
              <a:rPr lang="en-US" sz="1400" dirty="0">
                <a:solidFill>
                  <a:srgbClr val="FF2EF4"/>
                </a:solidFill>
              </a:rPr>
              <a:t>GTEST_TEST_</a:t>
            </a:r>
            <a:r>
              <a:rPr lang="en-US" sz="1400" dirty="0"/>
              <a:t>(</a:t>
            </a:r>
            <a:r>
              <a:rPr lang="en-US" sz="1400" dirty="0" err="1"/>
              <a:t>test_case_name</a:t>
            </a:r>
            <a:r>
              <a:rPr lang="en-US" sz="1400" dirty="0"/>
              <a:t>, </a:t>
            </a:r>
            <a:r>
              <a:rPr lang="en-US" sz="1400" dirty="0" err="1"/>
              <a:t>test_name</a:t>
            </a:r>
            <a:r>
              <a:rPr lang="en-US" sz="1400" dirty="0"/>
              <a:t>, </a:t>
            </a:r>
            <a:r>
              <a:rPr lang="en-US" sz="1400" dirty="0" err="1"/>
              <a:t>parent_class</a:t>
            </a:r>
            <a:r>
              <a:rPr lang="en-US" sz="1400" dirty="0"/>
              <a:t>, </a:t>
            </a:r>
            <a:r>
              <a:rPr lang="en-US" sz="1400" dirty="0" err="1"/>
              <a:t>parent_id</a:t>
            </a:r>
            <a:r>
              <a:rPr lang="en-US" sz="1400" dirty="0"/>
              <a:t>)\</a:t>
            </a:r>
          </a:p>
          <a:p>
            <a:pPr marL="0" indent="0">
              <a:buNone/>
            </a:pPr>
            <a:r>
              <a:rPr lang="en-US" sz="1400" dirty="0">
                <a:solidFill>
                  <a:srgbClr val="00B0F0"/>
                </a:solidFill>
              </a:rPr>
              <a:t>class</a:t>
            </a:r>
            <a:r>
              <a:rPr lang="en-US" sz="1400" dirty="0"/>
              <a:t> </a:t>
            </a:r>
            <a:r>
              <a:rPr lang="en-US" sz="1400" dirty="0">
                <a:solidFill>
                  <a:srgbClr val="FF2EF4"/>
                </a:solidFill>
              </a:rPr>
              <a:t>GTEST_TEST_CLASS_NAME_</a:t>
            </a:r>
            <a:r>
              <a:rPr lang="en-US" sz="1400" dirty="0"/>
              <a:t>(</a:t>
            </a:r>
            <a:r>
              <a:rPr lang="en-US" sz="1400" dirty="0" err="1"/>
              <a:t>test_case_name</a:t>
            </a:r>
            <a:r>
              <a:rPr lang="en-US" sz="1400" dirty="0"/>
              <a:t>, </a:t>
            </a:r>
            <a:r>
              <a:rPr lang="en-US" sz="1400" dirty="0" err="1"/>
              <a:t>test_name</a:t>
            </a:r>
            <a:r>
              <a:rPr lang="en-US" sz="1400" dirty="0"/>
              <a:t>)\</a:t>
            </a:r>
          </a:p>
          <a:p>
            <a:pPr marL="0" indent="0">
              <a:buNone/>
            </a:pPr>
            <a:r>
              <a:rPr lang="en-US" sz="1400" dirty="0"/>
              <a:t>    : </a:t>
            </a:r>
            <a:r>
              <a:rPr lang="en-US" sz="1400" dirty="0">
                <a:solidFill>
                  <a:srgbClr val="00B0F0"/>
                </a:solidFill>
              </a:rPr>
              <a:t>public</a:t>
            </a:r>
            <a:r>
              <a:rPr lang="en-US" sz="1400" dirty="0"/>
              <a:t> </a:t>
            </a:r>
            <a:r>
              <a:rPr lang="en-US" sz="1400" dirty="0" err="1"/>
              <a:t>parent_class</a:t>
            </a:r>
            <a:r>
              <a:rPr lang="en-US" sz="1400" dirty="0"/>
              <a:t> {\</a:t>
            </a:r>
          </a:p>
          <a:p>
            <a:pPr marL="0" indent="0">
              <a:buNone/>
            </a:pPr>
            <a:r>
              <a:rPr lang="en-US" sz="1400" dirty="0">
                <a:solidFill>
                  <a:srgbClr val="00B0F0"/>
                </a:solidFill>
              </a:rPr>
              <a:t>public</a:t>
            </a:r>
            <a:r>
              <a:rPr lang="en-US" sz="1400" dirty="0"/>
              <a:t>:\</a:t>
            </a:r>
          </a:p>
          <a:p>
            <a:pPr marL="0" indent="0">
              <a:buNone/>
            </a:pPr>
            <a:r>
              <a:rPr lang="en-US" sz="1400" dirty="0"/>
              <a:t>    </a:t>
            </a:r>
            <a:r>
              <a:rPr lang="en-US" sz="1400" dirty="0">
                <a:solidFill>
                  <a:srgbClr val="FF2EF4"/>
                </a:solidFill>
              </a:rPr>
              <a:t>GTEST_TEST_CLASS_NAME_</a:t>
            </a:r>
            <a:r>
              <a:rPr lang="en-US" sz="1400" dirty="0"/>
              <a:t>(</a:t>
            </a:r>
            <a:r>
              <a:rPr lang="en-US" sz="1400" dirty="0" err="1"/>
              <a:t>test_case_name</a:t>
            </a:r>
            <a:r>
              <a:rPr lang="en-US" sz="1400" dirty="0"/>
              <a:t>, </a:t>
            </a:r>
            <a:r>
              <a:rPr lang="en-US" sz="1400" dirty="0" err="1"/>
              <a:t>test_name</a:t>
            </a:r>
            <a:r>
              <a:rPr lang="en-US" sz="1400" dirty="0"/>
              <a:t>)() {}\</a:t>
            </a:r>
          </a:p>
          <a:p>
            <a:pPr marL="0" indent="0">
              <a:buNone/>
            </a:pPr>
            <a:r>
              <a:rPr lang="en-US" sz="1400" dirty="0">
                <a:solidFill>
                  <a:srgbClr val="00B0F0"/>
                </a:solidFill>
              </a:rPr>
              <a:t>private</a:t>
            </a:r>
            <a:r>
              <a:rPr lang="en-US" sz="1400" dirty="0"/>
              <a:t>:\</a:t>
            </a:r>
          </a:p>
          <a:p>
            <a:pPr marL="0" indent="0">
              <a:buNone/>
            </a:pPr>
            <a:r>
              <a:rPr lang="en-US" sz="1400" dirty="0"/>
              <a:t>    </a:t>
            </a:r>
            <a:r>
              <a:rPr lang="en-US" sz="1400" dirty="0">
                <a:solidFill>
                  <a:srgbClr val="00B0F0"/>
                </a:solidFill>
              </a:rPr>
              <a:t>virtual</a:t>
            </a:r>
            <a:r>
              <a:rPr lang="en-US" sz="1400" dirty="0"/>
              <a:t> </a:t>
            </a:r>
            <a:r>
              <a:rPr lang="en-US" sz="1400" dirty="0">
                <a:solidFill>
                  <a:srgbClr val="00B0F0"/>
                </a:solidFill>
              </a:rPr>
              <a:t>void</a:t>
            </a:r>
            <a:r>
              <a:rPr lang="en-US" sz="1400" dirty="0"/>
              <a:t> </a:t>
            </a:r>
            <a:r>
              <a:rPr lang="en-US" sz="1400" dirty="0" err="1">
                <a:solidFill>
                  <a:schemeClr val="accent1"/>
                </a:solidFill>
              </a:rPr>
              <a:t>TestBody</a:t>
            </a:r>
            <a:r>
              <a:rPr lang="en-US" sz="1400" dirty="0"/>
              <a:t>();\</a:t>
            </a:r>
          </a:p>
          <a:p>
            <a:pPr marL="0" indent="0">
              <a:buNone/>
            </a:pPr>
            <a:r>
              <a:rPr lang="en-US" sz="1400" dirty="0"/>
              <a:t>    </a:t>
            </a:r>
            <a:r>
              <a:rPr lang="en-US" sz="1400" dirty="0">
                <a:solidFill>
                  <a:srgbClr val="00B0F0"/>
                </a:solidFill>
              </a:rPr>
              <a:t>static</a:t>
            </a:r>
            <a:r>
              <a:rPr lang="en-US" sz="1400" dirty="0"/>
              <a:t> ::</a:t>
            </a:r>
            <a:r>
              <a:rPr lang="en-US" sz="1400" dirty="0">
                <a:solidFill>
                  <a:srgbClr val="FFFF00"/>
                </a:solidFill>
              </a:rPr>
              <a:t>testing</a:t>
            </a:r>
            <a:r>
              <a:rPr lang="en-US" sz="1400" dirty="0"/>
              <a:t>::</a:t>
            </a:r>
            <a:r>
              <a:rPr lang="en-US" sz="1400" dirty="0" err="1">
                <a:solidFill>
                  <a:schemeClr val="accent2"/>
                </a:solidFill>
              </a:rPr>
              <a:t>TestInfo</a:t>
            </a:r>
            <a:r>
              <a:rPr lang="en-US" sz="1400" dirty="0"/>
              <a:t>* </a:t>
            </a:r>
            <a:r>
              <a:rPr lang="en-US" sz="1400" dirty="0">
                <a:solidFill>
                  <a:srgbClr val="00B0F0"/>
                </a:solidFill>
              </a:rPr>
              <a:t>const</a:t>
            </a:r>
            <a:r>
              <a:rPr lang="en-US" sz="1400" dirty="0"/>
              <a:t> </a:t>
            </a:r>
            <a:r>
              <a:rPr lang="en-US" sz="1400" dirty="0" err="1"/>
              <a:t>test_info</a:t>
            </a:r>
            <a:r>
              <a:rPr lang="en-US" sz="1400" dirty="0"/>
              <a:t>_ </a:t>
            </a:r>
            <a:r>
              <a:rPr lang="en-US" sz="1400" dirty="0">
                <a:solidFill>
                  <a:srgbClr val="FF2EF4"/>
                </a:solidFill>
              </a:rPr>
              <a:t>GTEST_ATTRIBUTE_UNUSED_</a:t>
            </a:r>
            <a:r>
              <a:rPr lang="en-US" sz="1400" dirty="0"/>
              <a:t>;\</a:t>
            </a:r>
          </a:p>
          <a:p>
            <a:pPr marL="0" indent="0">
              <a:buNone/>
            </a:pPr>
            <a:r>
              <a:rPr lang="en-US" sz="1400" dirty="0"/>
              <a:t>};\</a:t>
            </a:r>
          </a:p>
          <a:p>
            <a:pPr marL="0" indent="0">
              <a:buNone/>
            </a:pPr>
            <a:r>
              <a:rPr lang="en-US" sz="1400" dirty="0"/>
              <a:t>\ </a:t>
            </a:r>
            <a:r>
              <a:rPr lang="en-US" sz="1400" dirty="0">
                <a:solidFill>
                  <a:srgbClr val="00B050"/>
                </a:solidFill>
              </a:rPr>
              <a:t>// to be continued</a:t>
            </a:r>
          </a:p>
        </p:txBody>
      </p:sp>
    </p:spTree>
    <p:extLst>
      <p:ext uri="{BB962C8B-B14F-4D97-AF65-F5344CB8AC3E}">
        <p14:creationId xmlns:p14="http://schemas.microsoft.com/office/powerpoint/2010/main" val="348129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altLang="zh-CN" sz="3600" dirty="0"/>
              <a:t>register</a:t>
            </a:r>
            <a:br>
              <a:rPr lang="en-US" altLang="zh-CN" sz="3600" dirty="0"/>
            </a:br>
            <a:r>
              <a:rPr lang="en-US" altLang="zh-CN" sz="3600" dirty="0"/>
              <a:t>test</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33604" y="270641"/>
            <a:ext cx="6760800" cy="6316717"/>
          </a:xfrm>
        </p:spPr>
        <p:txBody>
          <a:bodyPr anchor="ctr">
            <a:normAutofit/>
          </a:bodyPr>
          <a:lstStyle/>
          <a:p>
            <a:pPr marL="0" indent="0">
              <a:buNone/>
            </a:pPr>
            <a:r>
              <a:rPr lang="en-US" sz="1400" dirty="0"/>
              <a:t>\ </a:t>
            </a:r>
            <a:r>
              <a:rPr lang="en-US" sz="1400" dirty="0">
                <a:solidFill>
                  <a:srgbClr val="00B050"/>
                </a:solidFill>
              </a:rPr>
              <a:t>// continue</a:t>
            </a:r>
          </a:p>
          <a:p>
            <a:pPr marL="0" indent="0">
              <a:buNone/>
            </a:pPr>
            <a:r>
              <a:rPr lang="en-US" sz="1400" dirty="0"/>
              <a:t>::</a:t>
            </a:r>
            <a:r>
              <a:rPr lang="en-US" sz="1400" dirty="0">
                <a:solidFill>
                  <a:srgbClr val="FFFF00"/>
                </a:solidFill>
              </a:rPr>
              <a:t>testing</a:t>
            </a:r>
            <a:r>
              <a:rPr lang="en-US" sz="1400" dirty="0"/>
              <a:t>::</a:t>
            </a:r>
            <a:r>
              <a:rPr lang="en-US" sz="1400" dirty="0" err="1">
                <a:solidFill>
                  <a:schemeClr val="accent2"/>
                </a:solidFill>
              </a:rPr>
              <a:t>TestInfo</a:t>
            </a:r>
            <a:r>
              <a:rPr lang="en-US" sz="1400" dirty="0"/>
              <a:t>* </a:t>
            </a:r>
            <a:r>
              <a:rPr lang="en-US" sz="1400" dirty="0">
                <a:solidFill>
                  <a:srgbClr val="00B0F0"/>
                </a:solidFill>
              </a:rPr>
              <a:t>const</a:t>
            </a:r>
            <a:r>
              <a:rPr lang="en-US" sz="1400" dirty="0"/>
              <a:t> </a:t>
            </a:r>
            <a:r>
              <a:rPr lang="en-US" sz="1400" dirty="0">
                <a:solidFill>
                  <a:srgbClr val="FF2EF4"/>
                </a:solidFill>
              </a:rPr>
              <a:t>GTEST_TEST_CLASS_NAME_</a:t>
            </a:r>
            <a:r>
              <a:rPr lang="en-US" sz="1400" dirty="0"/>
              <a:t>(\</a:t>
            </a:r>
          </a:p>
          <a:p>
            <a:pPr marL="0" indent="0">
              <a:buNone/>
            </a:pPr>
            <a:r>
              <a:rPr lang="en-US" sz="1400" dirty="0"/>
              <a:t>    </a:t>
            </a:r>
            <a:r>
              <a:rPr lang="en-US" sz="1400" dirty="0" err="1"/>
              <a:t>test_case_name</a:t>
            </a:r>
            <a:r>
              <a:rPr lang="en-US" sz="1400" dirty="0"/>
              <a:t>, </a:t>
            </a:r>
            <a:r>
              <a:rPr lang="en-US" sz="1400" dirty="0" err="1"/>
              <a:t>test_name</a:t>
            </a:r>
            <a:r>
              <a:rPr lang="en-US" sz="1400" dirty="0"/>
              <a:t>)\</a:t>
            </a:r>
          </a:p>
          <a:p>
            <a:pPr marL="0" indent="0">
              <a:buNone/>
            </a:pPr>
            <a:r>
              <a:rPr lang="en-US" sz="1400" dirty="0"/>
              <a:t>    ::</a:t>
            </a:r>
            <a:r>
              <a:rPr lang="en-US" sz="1400" dirty="0" err="1"/>
              <a:t>test_info</a:t>
            </a:r>
            <a:r>
              <a:rPr lang="en-US" sz="1400" dirty="0"/>
              <a:t>_ =\</a:t>
            </a:r>
          </a:p>
          <a:p>
            <a:pPr marL="0" indent="0">
              <a:buNone/>
            </a:pPr>
            <a:r>
              <a:rPr lang="en-US" sz="1400" dirty="0"/>
              <a:t>        ::</a:t>
            </a:r>
            <a:r>
              <a:rPr lang="en-US" sz="1400" dirty="0">
                <a:solidFill>
                  <a:srgbClr val="FFFF00"/>
                </a:solidFill>
              </a:rPr>
              <a:t>testing</a:t>
            </a:r>
            <a:r>
              <a:rPr lang="en-US" sz="1400" dirty="0"/>
              <a:t>::</a:t>
            </a:r>
            <a:r>
              <a:rPr lang="en-US" sz="1400" dirty="0">
                <a:solidFill>
                  <a:srgbClr val="FFFF00"/>
                </a:solidFill>
              </a:rPr>
              <a:t>internal</a:t>
            </a:r>
            <a:r>
              <a:rPr lang="en-US" sz="1400" dirty="0"/>
              <a:t>::</a:t>
            </a:r>
            <a:r>
              <a:rPr lang="en-US" sz="1400" dirty="0" err="1">
                <a:solidFill>
                  <a:schemeClr val="accent1"/>
                </a:solidFill>
              </a:rPr>
              <a:t>MakeAndRegisterTestInfo</a:t>
            </a:r>
            <a:r>
              <a:rPr lang="en-US" sz="1400" dirty="0"/>
              <a:t>(\</a:t>
            </a:r>
          </a:p>
          <a:p>
            <a:pPr marL="0" indent="0">
              <a:buNone/>
            </a:pPr>
            <a:r>
              <a:rPr lang="en-US" sz="1400" dirty="0"/>
              <a:t>            #</a:t>
            </a:r>
            <a:r>
              <a:rPr lang="en-US" sz="1400" dirty="0" err="1"/>
              <a:t>test_case_name</a:t>
            </a:r>
            <a:r>
              <a:rPr lang="en-US" sz="1400" dirty="0"/>
              <a:t>, #</a:t>
            </a:r>
            <a:r>
              <a:rPr lang="en-US" sz="1400" dirty="0" err="1"/>
              <a:t>test_name</a:t>
            </a:r>
            <a:r>
              <a:rPr lang="en-US" sz="1400" dirty="0"/>
              <a:t>, </a:t>
            </a:r>
            <a:r>
              <a:rPr lang="en-US" sz="1400" dirty="0">
                <a:solidFill>
                  <a:srgbClr val="FF2EF4"/>
                </a:solidFill>
              </a:rPr>
              <a:t>NULL</a:t>
            </a:r>
            <a:r>
              <a:rPr lang="en-US" sz="1400" dirty="0"/>
              <a:t>, </a:t>
            </a:r>
            <a:r>
              <a:rPr lang="en-US" sz="1400" dirty="0">
                <a:solidFill>
                  <a:srgbClr val="FF2EF4"/>
                </a:solidFill>
              </a:rPr>
              <a:t>NULL</a:t>
            </a:r>
            <a:r>
              <a:rPr lang="en-US" sz="1400" dirty="0"/>
              <a:t>, \</a:t>
            </a:r>
          </a:p>
          <a:p>
            <a:pPr marL="0" indent="0">
              <a:buNone/>
            </a:pPr>
            <a:r>
              <a:rPr lang="en-US" sz="1400" dirty="0"/>
              <a:t>            ::</a:t>
            </a:r>
            <a:r>
              <a:rPr lang="en-US" sz="1400" dirty="0">
                <a:solidFill>
                  <a:srgbClr val="FFFF00"/>
                </a:solidFill>
              </a:rPr>
              <a:t>testing</a:t>
            </a:r>
            <a:r>
              <a:rPr lang="en-US" sz="1400" dirty="0"/>
              <a:t>::</a:t>
            </a:r>
            <a:r>
              <a:rPr lang="en-US" sz="1400" dirty="0">
                <a:solidFill>
                  <a:srgbClr val="FFFF00"/>
                </a:solidFill>
              </a:rPr>
              <a:t>internal</a:t>
            </a:r>
            <a:r>
              <a:rPr lang="en-US" sz="1400" dirty="0"/>
              <a:t>::</a:t>
            </a:r>
            <a:r>
              <a:rPr lang="en-US" sz="1400" dirty="0" err="1">
                <a:solidFill>
                  <a:schemeClr val="accent2"/>
                </a:solidFill>
              </a:rPr>
              <a:t>CodeLocation</a:t>
            </a:r>
            <a:r>
              <a:rPr lang="en-US" sz="1400" dirty="0"/>
              <a:t>(</a:t>
            </a:r>
            <a:r>
              <a:rPr lang="en-US" sz="1400" dirty="0">
                <a:solidFill>
                  <a:srgbClr val="FF2EF4"/>
                </a:solidFill>
              </a:rPr>
              <a:t>__FILE__</a:t>
            </a:r>
            <a:r>
              <a:rPr lang="en-US" sz="1400" dirty="0"/>
              <a:t>, </a:t>
            </a:r>
            <a:r>
              <a:rPr lang="en-US" sz="1400" dirty="0">
                <a:solidFill>
                  <a:srgbClr val="FF2EF4"/>
                </a:solidFill>
              </a:rPr>
              <a:t>__LINE__</a:t>
            </a:r>
            <a:r>
              <a:rPr lang="en-US" sz="1400" dirty="0"/>
              <a:t>), \</a:t>
            </a:r>
          </a:p>
          <a:p>
            <a:pPr marL="0" indent="0">
              <a:buNone/>
            </a:pPr>
            <a:r>
              <a:rPr lang="en-US" sz="1400" dirty="0"/>
              <a:t>            (</a:t>
            </a:r>
            <a:r>
              <a:rPr lang="en-US" sz="1400" dirty="0" err="1"/>
              <a:t>parent_id</a:t>
            </a:r>
            <a:r>
              <a:rPr lang="en-US" sz="1400" dirty="0"/>
              <a:t>), \</a:t>
            </a:r>
          </a:p>
          <a:p>
            <a:pPr marL="0" indent="0">
              <a:buNone/>
            </a:pPr>
            <a:r>
              <a:rPr lang="en-US" sz="1400" dirty="0"/>
              <a:t>            </a:t>
            </a:r>
            <a:r>
              <a:rPr lang="en-US" sz="1400" dirty="0" err="1"/>
              <a:t>parent_class</a:t>
            </a:r>
            <a:r>
              <a:rPr lang="en-US" sz="1400" dirty="0"/>
              <a:t>::</a:t>
            </a:r>
            <a:r>
              <a:rPr lang="en-US" sz="1400" dirty="0" err="1">
                <a:solidFill>
                  <a:schemeClr val="accent1"/>
                </a:solidFill>
              </a:rPr>
              <a:t>SetUpTestCase</a:t>
            </a:r>
            <a:r>
              <a:rPr lang="en-US" sz="1400" dirty="0"/>
              <a:t>, \</a:t>
            </a:r>
          </a:p>
          <a:p>
            <a:pPr marL="0" indent="0">
              <a:buNone/>
            </a:pPr>
            <a:r>
              <a:rPr lang="en-US" sz="1400" dirty="0"/>
              <a:t>            </a:t>
            </a:r>
            <a:r>
              <a:rPr lang="en-US" sz="1400" dirty="0" err="1"/>
              <a:t>parent_class</a:t>
            </a:r>
            <a:r>
              <a:rPr lang="en-US" sz="1400" dirty="0"/>
              <a:t>::</a:t>
            </a:r>
            <a:r>
              <a:rPr lang="en-US" sz="1400" dirty="0" err="1">
                <a:solidFill>
                  <a:schemeClr val="accent1"/>
                </a:solidFill>
              </a:rPr>
              <a:t>TearDownTestCase</a:t>
            </a:r>
            <a:r>
              <a:rPr lang="en-US" sz="1400" dirty="0"/>
              <a:t>, \</a:t>
            </a:r>
          </a:p>
          <a:p>
            <a:pPr marL="0" indent="0">
              <a:buNone/>
            </a:pPr>
            <a:r>
              <a:rPr lang="en-US" sz="1400" dirty="0">
                <a:solidFill>
                  <a:srgbClr val="00B0F0"/>
                </a:solidFill>
              </a:rPr>
              <a:t>            new</a:t>
            </a:r>
            <a:r>
              <a:rPr lang="en-US" sz="1400" dirty="0"/>
              <a:t> ::</a:t>
            </a:r>
            <a:r>
              <a:rPr lang="en-US" sz="1400" dirty="0">
                <a:solidFill>
                  <a:srgbClr val="FFFF00"/>
                </a:solidFill>
              </a:rPr>
              <a:t>testing</a:t>
            </a:r>
            <a:r>
              <a:rPr lang="en-US" sz="1400" dirty="0"/>
              <a:t>::</a:t>
            </a:r>
            <a:r>
              <a:rPr lang="en-US" sz="1400" dirty="0">
                <a:solidFill>
                  <a:srgbClr val="FFFF00"/>
                </a:solidFill>
              </a:rPr>
              <a:t>internal</a:t>
            </a:r>
            <a:r>
              <a:rPr lang="en-US" sz="1400" dirty="0"/>
              <a:t>::</a:t>
            </a:r>
            <a:r>
              <a:rPr lang="en-US" sz="1400" dirty="0" err="1">
                <a:solidFill>
                  <a:schemeClr val="accent2"/>
                </a:solidFill>
              </a:rPr>
              <a:t>TestFactoryImpl</a:t>
            </a:r>
            <a:r>
              <a:rPr lang="en-US" sz="1400" dirty="0"/>
              <a:t>&lt;\</a:t>
            </a:r>
          </a:p>
          <a:p>
            <a:pPr marL="0" indent="0">
              <a:buNone/>
            </a:pPr>
            <a:r>
              <a:rPr lang="en-US" sz="1400" dirty="0">
                <a:solidFill>
                  <a:srgbClr val="FF2EF4"/>
                </a:solidFill>
              </a:rPr>
              <a:t>                GTEST_TEST_CLASS_NAME_</a:t>
            </a:r>
            <a:r>
              <a:rPr lang="en-US" sz="1400" dirty="0"/>
              <a:t>(</a:t>
            </a:r>
            <a:r>
              <a:rPr lang="en-US" sz="1400" dirty="0" err="1"/>
              <a:t>test_case_name</a:t>
            </a:r>
            <a:r>
              <a:rPr lang="en-US" sz="1400" dirty="0"/>
              <a:t>, </a:t>
            </a:r>
            <a:r>
              <a:rPr lang="en-US" sz="1400" dirty="0" err="1"/>
              <a:t>test_name</a:t>
            </a:r>
            <a:r>
              <a:rPr lang="en-US" sz="1400" dirty="0"/>
              <a:t>)&gt;);\</a:t>
            </a:r>
          </a:p>
          <a:p>
            <a:pPr marL="0" indent="0">
              <a:buNone/>
            </a:pPr>
            <a:r>
              <a:rPr lang="en-US" sz="1400" dirty="0">
                <a:solidFill>
                  <a:srgbClr val="00B0F0"/>
                </a:solidFill>
              </a:rPr>
              <a:t>void</a:t>
            </a:r>
            <a:r>
              <a:rPr lang="en-US" sz="1400" dirty="0"/>
              <a:t> </a:t>
            </a:r>
            <a:r>
              <a:rPr lang="en-US" sz="1400" dirty="0">
                <a:solidFill>
                  <a:srgbClr val="FF2EF4"/>
                </a:solidFill>
              </a:rPr>
              <a:t>GTEST_TEST_CLASS_NAME_</a:t>
            </a:r>
            <a:r>
              <a:rPr lang="en-US" sz="1400" dirty="0"/>
              <a:t>(</a:t>
            </a:r>
            <a:r>
              <a:rPr lang="en-US" sz="1400" dirty="0" err="1"/>
              <a:t>test_case_name</a:t>
            </a:r>
            <a:r>
              <a:rPr lang="en-US" sz="1400" dirty="0"/>
              <a:t>, </a:t>
            </a:r>
            <a:r>
              <a:rPr lang="en-US" sz="1400" dirty="0" err="1"/>
              <a:t>test_name</a:t>
            </a:r>
            <a:r>
              <a:rPr lang="en-US" sz="1400" dirty="0"/>
              <a:t>)::</a:t>
            </a:r>
            <a:r>
              <a:rPr lang="en-US" sz="1400" dirty="0" err="1">
                <a:solidFill>
                  <a:schemeClr val="accent1"/>
                </a:solidFill>
              </a:rPr>
              <a:t>TestBody</a:t>
            </a:r>
            <a:r>
              <a:rPr lang="en-US" sz="1400" dirty="0"/>
              <a:t>()</a:t>
            </a:r>
          </a:p>
        </p:txBody>
      </p:sp>
    </p:spTree>
    <p:extLst>
      <p:ext uri="{BB962C8B-B14F-4D97-AF65-F5344CB8AC3E}">
        <p14:creationId xmlns:p14="http://schemas.microsoft.com/office/powerpoint/2010/main" val="3258813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600" dirty="0" err="1"/>
              <a:t>qmetatype</a:t>
            </a:r>
            <a:endParaRPr lang="en-US" sz="3600" dirty="0"/>
          </a:p>
        </p:txBody>
      </p:sp>
      <p:pic>
        <p:nvPicPr>
          <p:cNvPr id="4" name="Graphic 3">
            <a:extLst>
              <a:ext uri="{FF2B5EF4-FFF2-40B4-BE49-F238E27FC236}">
                <a16:creationId xmlns:a16="http://schemas.microsoft.com/office/drawing/2014/main" id="{7CEF8FCE-B836-DC40-A095-3C7A27003E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42154" y="1066800"/>
            <a:ext cx="6743700" cy="4724400"/>
          </a:xfrm>
          <a:prstGeom prst="rect">
            <a:avLst/>
          </a:prstGeom>
        </p:spPr>
      </p:pic>
    </p:spTree>
    <p:extLst>
      <p:ext uri="{BB962C8B-B14F-4D97-AF65-F5344CB8AC3E}">
        <p14:creationId xmlns:p14="http://schemas.microsoft.com/office/powerpoint/2010/main" val="4089540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600" dirty="0"/>
              <a:t>register</a:t>
            </a:r>
            <a:br>
              <a:rPr lang="en-US" sz="3600" dirty="0"/>
            </a:br>
            <a:r>
              <a:rPr lang="en-US" sz="3600" dirty="0"/>
              <a:t>types</a:t>
            </a:r>
          </a:p>
        </p:txBody>
      </p:sp>
      <p:pic>
        <p:nvPicPr>
          <p:cNvPr id="7" name="Graphic 6">
            <a:extLst>
              <a:ext uri="{FF2B5EF4-FFF2-40B4-BE49-F238E27FC236}">
                <a16:creationId xmlns:a16="http://schemas.microsoft.com/office/drawing/2014/main" id="{C9E5E8DF-7DCA-474D-AD5D-9C6BD7D082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27854" y="2197100"/>
            <a:ext cx="6972300" cy="24638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45895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600" dirty="0"/>
              <a:t>declare</a:t>
            </a:r>
            <a:br>
              <a:rPr lang="en-US" sz="3600" dirty="0"/>
            </a:br>
            <a:r>
              <a:rPr lang="en-US" sz="3600" dirty="0" err="1"/>
              <a:t>metatype</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33604" y="270641"/>
            <a:ext cx="6760800" cy="6316717"/>
          </a:xfrm>
        </p:spPr>
        <p:txBody>
          <a:bodyPr anchor="ctr">
            <a:normAutofit/>
          </a:bodyPr>
          <a:lstStyle/>
          <a:p>
            <a:pPr marL="0" indent="0">
              <a:buNone/>
            </a:pPr>
            <a:r>
              <a:rPr lang="en-US" sz="1400" dirty="0">
                <a:solidFill>
                  <a:srgbClr val="FF2EF4"/>
                </a:solidFill>
              </a:rPr>
              <a:t>#define Q_DECLARE_METATYPE_IMPL</a:t>
            </a:r>
            <a:r>
              <a:rPr lang="en-US" sz="1400" dirty="0"/>
              <a:t>(TYPE) \</a:t>
            </a:r>
          </a:p>
          <a:p>
            <a:pPr marL="0" indent="0">
              <a:buNone/>
            </a:pPr>
            <a:r>
              <a:rPr lang="en-US" sz="1400" dirty="0"/>
              <a:t>    </a:t>
            </a:r>
            <a:r>
              <a:rPr lang="en-US" sz="1400" dirty="0">
                <a:solidFill>
                  <a:srgbClr val="FF2EF4"/>
                </a:solidFill>
              </a:rPr>
              <a:t>QT_BEGIN_NAMESPACE</a:t>
            </a:r>
            <a:r>
              <a:rPr lang="en-US" sz="1400" dirty="0"/>
              <a:t> \</a:t>
            </a:r>
          </a:p>
          <a:p>
            <a:pPr marL="0" indent="0">
              <a:buNone/>
            </a:pPr>
            <a:r>
              <a:rPr lang="en-US" sz="1400" dirty="0"/>
              <a:t>    </a:t>
            </a:r>
            <a:r>
              <a:rPr lang="en-US" sz="1400" dirty="0">
                <a:solidFill>
                  <a:srgbClr val="00B0F0"/>
                </a:solidFill>
              </a:rPr>
              <a:t>template</a:t>
            </a:r>
            <a:r>
              <a:rPr lang="en-US" sz="1400" dirty="0"/>
              <a:t> &lt;&gt; \</a:t>
            </a:r>
          </a:p>
          <a:p>
            <a:pPr marL="0" indent="0">
              <a:buNone/>
            </a:pPr>
            <a:r>
              <a:rPr lang="en-US" sz="1400" dirty="0"/>
              <a:t>    </a:t>
            </a:r>
            <a:r>
              <a:rPr lang="en-US" sz="1400" dirty="0">
                <a:solidFill>
                  <a:srgbClr val="00B0F0"/>
                </a:solidFill>
              </a:rPr>
              <a:t>struct</a:t>
            </a:r>
            <a:r>
              <a:rPr lang="en-US" sz="1400" dirty="0"/>
              <a:t> </a:t>
            </a:r>
            <a:r>
              <a:rPr lang="en-US" sz="1400" dirty="0" err="1">
                <a:solidFill>
                  <a:schemeClr val="accent2"/>
                </a:solidFill>
              </a:rPr>
              <a:t>QMetaTypeId</a:t>
            </a:r>
            <a:r>
              <a:rPr lang="en-US" sz="1400" dirty="0"/>
              <a:t>&lt; TYPE &gt; \</a:t>
            </a:r>
          </a:p>
          <a:p>
            <a:pPr marL="0" indent="0">
              <a:buNone/>
            </a:pPr>
            <a:r>
              <a:rPr lang="en-US" sz="1400" dirty="0"/>
              <a:t>    { \</a:t>
            </a:r>
          </a:p>
          <a:p>
            <a:pPr marL="0" indent="0">
              <a:buNone/>
            </a:pPr>
            <a:r>
              <a:rPr lang="en-US" sz="1400" dirty="0"/>
              <a:t>        </a:t>
            </a:r>
            <a:r>
              <a:rPr lang="en-US" sz="1400" dirty="0" err="1">
                <a:solidFill>
                  <a:srgbClr val="00B0F0"/>
                </a:solidFill>
              </a:rPr>
              <a:t>enum</a:t>
            </a:r>
            <a:r>
              <a:rPr lang="en-US" sz="1400" dirty="0"/>
              <a:t> { Defined = 1 }; \</a:t>
            </a:r>
          </a:p>
          <a:p>
            <a:pPr marL="0" indent="0">
              <a:buNone/>
            </a:pPr>
            <a:r>
              <a:rPr lang="en-US" sz="1400" dirty="0"/>
              <a:t>        </a:t>
            </a:r>
            <a:r>
              <a:rPr lang="en-US" sz="1400" dirty="0">
                <a:solidFill>
                  <a:srgbClr val="00B0F0"/>
                </a:solidFill>
              </a:rPr>
              <a:t>static</a:t>
            </a:r>
            <a:r>
              <a:rPr lang="en-US" sz="1400" dirty="0"/>
              <a:t> </a:t>
            </a:r>
            <a:r>
              <a:rPr lang="en-US" sz="1400" dirty="0">
                <a:solidFill>
                  <a:srgbClr val="00B0F0"/>
                </a:solidFill>
              </a:rPr>
              <a:t>int</a:t>
            </a:r>
            <a:r>
              <a:rPr lang="en-US" sz="1400" dirty="0"/>
              <a:t> </a:t>
            </a:r>
            <a:r>
              <a:rPr lang="en-US" sz="1400" dirty="0" err="1">
                <a:solidFill>
                  <a:schemeClr val="accent1"/>
                </a:solidFill>
              </a:rPr>
              <a:t>qt_metatype_id</a:t>
            </a:r>
            <a:r>
              <a:rPr lang="en-US" sz="1400" dirty="0"/>
              <a:t>() \</a:t>
            </a:r>
          </a:p>
          <a:p>
            <a:pPr marL="0" indent="0">
              <a:buNone/>
            </a:pPr>
            <a:r>
              <a:rPr lang="en-US" sz="1400" dirty="0"/>
              <a:t>        { \</a:t>
            </a:r>
          </a:p>
          <a:p>
            <a:pPr marL="0" indent="0">
              <a:buNone/>
            </a:pPr>
            <a:r>
              <a:rPr lang="en-US" sz="1400" dirty="0"/>
              <a:t>            </a:t>
            </a:r>
            <a:r>
              <a:rPr lang="en-US" sz="1400" dirty="0">
                <a:solidFill>
                  <a:srgbClr val="00B0F0"/>
                </a:solidFill>
              </a:rPr>
              <a:t>static</a:t>
            </a:r>
            <a:r>
              <a:rPr lang="en-US" sz="1400" dirty="0"/>
              <a:t> </a:t>
            </a:r>
            <a:r>
              <a:rPr lang="en-US" sz="1400" dirty="0" err="1">
                <a:solidFill>
                  <a:schemeClr val="accent2"/>
                </a:solidFill>
              </a:rPr>
              <a:t>QBasicAtomicInt</a:t>
            </a:r>
            <a:r>
              <a:rPr lang="en-US" sz="1400" dirty="0"/>
              <a:t> </a:t>
            </a:r>
            <a:r>
              <a:rPr lang="en-US" sz="1400" dirty="0" err="1"/>
              <a:t>metatype_id</a:t>
            </a:r>
            <a:r>
              <a:rPr lang="en-US" sz="1400" dirty="0"/>
              <a:t> = \</a:t>
            </a:r>
          </a:p>
          <a:p>
            <a:pPr marL="0" indent="0">
              <a:buNone/>
            </a:pPr>
            <a:r>
              <a:rPr lang="en-US" sz="1400" dirty="0"/>
              <a:t>                </a:t>
            </a:r>
            <a:r>
              <a:rPr lang="en-US" sz="1400" dirty="0">
                <a:solidFill>
                  <a:srgbClr val="FF2EF4"/>
                </a:solidFill>
              </a:rPr>
              <a:t>Q_BASIC_ATOMIC_INITIALIZER</a:t>
            </a:r>
            <a:r>
              <a:rPr lang="en-US" sz="1400" dirty="0"/>
              <a:t>(0); \</a:t>
            </a:r>
          </a:p>
          <a:p>
            <a:pPr marL="0" indent="0">
              <a:buNone/>
            </a:pPr>
            <a:r>
              <a:rPr lang="en-US" sz="1400" dirty="0"/>
              <a:t>            </a:t>
            </a:r>
            <a:r>
              <a:rPr lang="en-US" sz="1400" dirty="0">
                <a:solidFill>
                  <a:srgbClr val="00B0F0"/>
                </a:solidFill>
              </a:rPr>
              <a:t>if</a:t>
            </a:r>
            <a:r>
              <a:rPr lang="en-US" sz="1400" dirty="0"/>
              <a:t> (</a:t>
            </a:r>
            <a:r>
              <a:rPr lang="en-US" sz="1400" dirty="0">
                <a:solidFill>
                  <a:srgbClr val="00B0F0"/>
                </a:solidFill>
              </a:rPr>
              <a:t>const</a:t>
            </a:r>
            <a:r>
              <a:rPr lang="en-US" sz="1400" dirty="0"/>
              <a:t> </a:t>
            </a:r>
            <a:r>
              <a:rPr lang="en-US" sz="1400" dirty="0">
                <a:solidFill>
                  <a:srgbClr val="00B0F0"/>
                </a:solidFill>
              </a:rPr>
              <a:t>int</a:t>
            </a:r>
            <a:r>
              <a:rPr lang="en-US" sz="1400" dirty="0"/>
              <a:t> id = </a:t>
            </a:r>
            <a:r>
              <a:rPr lang="en-US" sz="1400" dirty="0" err="1"/>
              <a:t>metatype_id.</a:t>
            </a:r>
            <a:r>
              <a:rPr lang="en-US" sz="1400" dirty="0" err="1">
                <a:solidFill>
                  <a:schemeClr val="accent1"/>
                </a:solidFill>
              </a:rPr>
              <a:t>loadAcquire</a:t>
            </a:r>
            <a:r>
              <a:rPr lang="en-US" sz="1400" dirty="0"/>
              <a:t>()) \</a:t>
            </a:r>
          </a:p>
          <a:p>
            <a:pPr marL="0" indent="0">
              <a:buNone/>
            </a:pPr>
            <a:r>
              <a:rPr lang="en-US" sz="1400" dirty="0"/>
              <a:t>                </a:t>
            </a:r>
            <a:r>
              <a:rPr lang="en-US" sz="1400" dirty="0">
                <a:solidFill>
                  <a:srgbClr val="00B0F0"/>
                </a:solidFill>
              </a:rPr>
              <a:t>return</a:t>
            </a:r>
            <a:r>
              <a:rPr lang="en-US" sz="1400" dirty="0"/>
              <a:t> id; \</a:t>
            </a:r>
          </a:p>
          <a:p>
            <a:pPr marL="0" indent="0">
              <a:buNone/>
            </a:pPr>
            <a:r>
              <a:rPr lang="en-US" sz="1400" dirty="0"/>
              <a:t>            </a:t>
            </a:r>
            <a:r>
              <a:rPr lang="en-US" sz="1400" dirty="0">
                <a:solidFill>
                  <a:srgbClr val="00B0F0"/>
                </a:solidFill>
              </a:rPr>
              <a:t>const</a:t>
            </a:r>
            <a:r>
              <a:rPr lang="en-US" sz="1400" dirty="0"/>
              <a:t> </a:t>
            </a:r>
            <a:r>
              <a:rPr lang="en-US" sz="1400" dirty="0">
                <a:solidFill>
                  <a:srgbClr val="00B0F0"/>
                </a:solidFill>
              </a:rPr>
              <a:t>int</a:t>
            </a:r>
            <a:r>
              <a:rPr lang="en-US" sz="1400" dirty="0"/>
              <a:t> </a:t>
            </a:r>
            <a:r>
              <a:rPr lang="en-US" sz="1400" dirty="0" err="1"/>
              <a:t>newId</a:t>
            </a:r>
            <a:r>
              <a:rPr lang="en-US" sz="1400" dirty="0"/>
              <a:t> = </a:t>
            </a:r>
            <a:r>
              <a:rPr lang="en-US" sz="1400" dirty="0" err="1">
                <a:solidFill>
                  <a:schemeClr val="accent1"/>
                </a:solidFill>
              </a:rPr>
              <a:t>qRegisterMetaType</a:t>
            </a:r>
            <a:r>
              <a:rPr lang="en-US" sz="1400" dirty="0"/>
              <a:t>&lt; TYPE &gt;(#TYPE, \</a:t>
            </a:r>
          </a:p>
          <a:p>
            <a:pPr marL="0" indent="0">
              <a:buNone/>
            </a:pPr>
            <a:r>
              <a:rPr lang="en-US" sz="1400" dirty="0"/>
              <a:t>                                    </a:t>
            </a:r>
            <a:r>
              <a:rPr lang="en-US" sz="1400" dirty="0" err="1">
                <a:solidFill>
                  <a:srgbClr val="00B0F0"/>
                </a:solidFill>
              </a:rPr>
              <a:t>reinterpret_cast</a:t>
            </a:r>
            <a:r>
              <a:rPr lang="en-US" sz="1400" dirty="0"/>
              <a:t>&lt; TYPE *&gt;(</a:t>
            </a:r>
            <a:r>
              <a:rPr lang="en-US" sz="1400" dirty="0" err="1">
                <a:solidFill>
                  <a:schemeClr val="accent2"/>
                </a:solidFill>
              </a:rPr>
              <a:t>quintptr</a:t>
            </a:r>
            <a:r>
              <a:rPr lang="en-US" sz="1400" dirty="0"/>
              <a:t>(-1))); \</a:t>
            </a:r>
          </a:p>
          <a:p>
            <a:pPr marL="0" indent="0">
              <a:buNone/>
            </a:pPr>
            <a:r>
              <a:rPr lang="en-US" sz="1400" dirty="0"/>
              <a:t>            </a:t>
            </a:r>
            <a:r>
              <a:rPr lang="en-US" sz="1400" dirty="0" err="1"/>
              <a:t>metatype_id.</a:t>
            </a:r>
            <a:r>
              <a:rPr lang="en-US" sz="1400" dirty="0" err="1">
                <a:solidFill>
                  <a:schemeClr val="accent1"/>
                </a:solidFill>
              </a:rPr>
              <a:t>storeRelease</a:t>
            </a:r>
            <a:r>
              <a:rPr lang="en-US" sz="1400" dirty="0"/>
              <a:t>(</a:t>
            </a:r>
            <a:r>
              <a:rPr lang="en-US" sz="1400" dirty="0" err="1"/>
              <a:t>newId</a:t>
            </a:r>
            <a:r>
              <a:rPr lang="en-US" sz="1400" dirty="0"/>
              <a:t>); \</a:t>
            </a:r>
          </a:p>
          <a:p>
            <a:pPr marL="0" indent="0">
              <a:buNone/>
            </a:pPr>
            <a:r>
              <a:rPr lang="en-US" sz="1400" dirty="0"/>
              <a:t>            </a:t>
            </a:r>
            <a:r>
              <a:rPr lang="en-US" sz="1400" dirty="0">
                <a:solidFill>
                  <a:srgbClr val="00B0F0"/>
                </a:solidFill>
              </a:rPr>
              <a:t>return</a:t>
            </a:r>
            <a:r>
              <a:rPr lang="en-US" sz="1400" dirty="0"/>
              <a:t> </a:t>
            </a:r>
            <a:r>
              <a:rPr lang="en-US" sz="1400" dirty="0" err="1"/>
              <a:t>newId</a:t>
            </a:r>
            <a:r>
              <a:rPr lang="en-US" sz="1400" dirty="0"/>
              <a:t>; \</a:t>
            </a:r>
          </a:p>
          <a:p>
            <a:pPr marL="0" indent="0">
              <a:buNone/>
            </a:pPr>
            <a:r>
              <a:rPr lang="en-US" sz="1400" dirty="0"/>
              <a:t>        } \</a:t>
            </a:r>
          </a:p>
          <a:p>
            <a:pPr marL="0" indent="0">
              <a:buNone/>
            </a:pPr>
            <a:r>
              <a:rPr lang="en-US" sz="1400" dirty="0"/>
              <a:t>    }; \</a:t>
            </a:r>
          </a:p>
          <a:p>
            <a:pPr marL="0" indent="0">
              <a:buNone/>
            </a:pPr>
            <a:r>
              <a:rPr lang="en-US" sz="1400" dirty="0"/>
              <a:t>    </a:t>
            </a:r>
            <a:r>
              <a:rPr lang="en-US" sz="1400" dirty="0">
                <a:solidFill>
                  <a:srgbClr val="FF2EF4"/>
                </a:solidFill>
              </a:rPr>
              <a:t>QT_END_NAMESPACE</a:t>
            </a:r>
          </a:p>
        </p:txBody>
      </p:sp>
    </p:spTree>
    <p:extLst>
      <p:ext uri="{BB962C8B-B14F-4D97-AF65-F5344CB8AC3E}">
        <p14:creationId xmlns:p14="http://schemas.microsoft.com/office/powerpoint/2010/main" val="1532300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altLang="zh-CN" sz="3600" dirty="0"/>
              <a:t>register</a:t>
            </a:r>
            <a:br>
              <a:rPr lang="en-US" altLang="zh-CN" sz="3600" dirty="0"/>
            </a:br>
            <a:r>
              <a:rPr lang="en-US" altLang="zh-CN" sz="3600" dirty="0" err="1"/>
              <a:t>metatype</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33604" y="270641"/>
            <a:ext cx="6760800" cy="6316717"/>
          </a:xfrm>
        </p:spPr>
        <p:txBody>
          <a:bodyPr anchor="ctr">
            <a:normAutofit/>
          </a:bodyPr>
          <a:lstStyle/>
          <a:p>
            <a:pPr marL="0" indent="0">
              <a:buNone/>
            </a:pPr>
            <a:r>
              <a:rPr lang="en-US" sz="1400" dirty="0">
                <a:solidFill>
                  <a:srgbClr val="00B050"/>
                </a:solidFill>
              </a:rPr>
              <a:t>// modified for easy-reading</a:t>
            </a:r>
          </a:p>
          <a:p>
            <a:pPr marL="0" indent="0">
              <a:buNone/>
            </a:pPr>
            <a:r>
              <a:rPr lang="en-US" sz="1400" dirty="0">
                <a:solidFill>
                  <a:srgbClr val="00B0F0"/>
                </a:solidFill>
              </a:rPr>
              <a:t>template</a:t>
            </a:r>
            <a:r>
              <a:rPr lang="en-US" sz="1400" dirty="0"/>
              <a:t> &lt;</a:t>
            </a:r>
            <a:r>
              <a:rPr lang="en-US" sz="1400" dirty="0" err="1">
                <a:solidFill>
                  <a:srgbClr val="00B0F0"/>
                </a:solidFill>
              </a:rPr>
              <a:t>typename</a:t>
            </a:r>
            <a:r>
              <a:rPr lang="en-US" sz="1400" dirty="0"/>
              <a:t> </a:t>
            </a:r>
            <a:r>
              <a:rPr lang="en-US" sz="1400" dirty="0">
                <a:solidFill>
                  <a:schemeClr val="accent2"/>
                </a:solidFill>
              </a:rPr>
              <a:t>T</a:t>
            </a:r>
            <a:r>
              <a:rPr lang="en-US" sz="1400" dirty="0"/>
              <a:t>&gt;</a:t>
            </a:r>
          </a:p>
          <a:p>
            <a:pPr marL="0" indent="0">
              <a:buNone/>
            </a:pPr>
            <a:r>
              <a:rPr lang="en-US" sz="1400" dirty="0">
                <a:solidFill>
                  <a:srgbClr val="00B0F0"/>
                </a:solidFill>
              </a:rPr>
              <a:t>int</a:t>
            </a:r>
            <a:r>
              <a:rPr lang="en-US" sz="1400" dirty="0"/>
              <a:t> </a:t>
            </a:r>
            <a:r>
              <a:rPr lang="en-US" sz="1400" dirty="0" err="1">
                <a:solidFill>
                  <a:schemeClr val="accent1"/>
                </a:solidFill>
              </a:rPr>
              <a:t>qRegisterMetaType</a:t>
            </a:r>
            <a:r>
              <a:rPr lang="en-US" sz="1400" dirty="0"/>
              <a:t>(</a:t>
            </a:r>
            <a:r>
              <a:rPr lang="en-US" sz="1400" dirty="0">
                <a:solidFill>
                  <a:srgbClr val="00B0F0"/>
                </a:solidFill>
              </a:rPr>
              <a:t>const</a:t>
            </a:r>
            <a:r>
              <a:rPr lang="en-US" sz="1400" dirty="0"/>
              <a:t> </a:t>
            </a:r>
            <a:r>
              <a:rPr lang="en-US" sz="1400" dirty="0">
                <a:solidFill>
                  <a:srgbClr val="00B0F0"/>
                </a:solidFill>
              </a:rPr>
              <a:t>char</a:t>
            </a:r>
            <a:r>
              <a:rPr lang="en-US" sz="1400" dirty="0"/>
              <a:t> *</a:t>
            </a:r>
            <a:r>
              <a:rPr lang="en-US" sz="1400" dirty="0" err="1"/>
              <a:t>typeName</a:t>
            </a:r>
            <a:r>
              <a:rPr lang="en-US" sz="1400" dirty="0"/>
              <a:t>, </a:t>
            </a:r>
            <a:r>
              <a:rPr lang="en-US" sz="1400" dirty="0">
                <a:solidFill>
                  <a:schemeClr val="accent2"/>
                </a:solidFill>
              </a:rPr>
              <a:t>T</a:t>
            </a:r>
            <a:r>
              <a:rPr lang="en-US" sz="1400" dirty="0"/>
              <a:t> * dummy = </a:t>
            </a:r>
            <a:r>
              <a:rPr lang="en-US" sz="1400" dirty="0" err="1">
                <a:solidFill>
                  <a:srgbClr val="00B0F0"/>
                </a:solidFill>
              </a:rPr>
              <a:t>nullptr</a:t>
            </a:r>
            <a:r>
              <a:rPr lang="en-US" sz="1400" dirty="0"/>
              <a:t>)</a:t>
            </a:r>
          </a:p>
          <a:p>
            <a:pPr marL="0" indent="0">
              <a:buNone/>
            </a:pPr>
            <a:r>
              <a:rPr lang="en-US" sz="1400" dirty="0"/>
              <a:t>{</a:t>
            </a:r>
          </a:p>
          <a:p>
            <a:pPr marL="0" indent="0">
              <a:buNone/>
            </a:pPr>
            <a:r>
              <a:rPr lang="en-US" sz="1400" dirty="0"/>
              <a:t>    ::</a:t>
            </a:r>
            <a:r>
              <a:rPr lang="en-US" sz="1400" dirty="0" err="1">
                <a:solidFill>
                  <a:schemeClr val="accent2"/>
                </a:solidFill>
              </a:rPr>
              <a:t>QByteArray</a:t>
            </a:r>
            <a:r>
              <a:rPr lang="en-US" sz="1400" dirty="0"/>
              <a:t> </a:t>
            </a:r>
            <a:r>
              <a:rPr lang="en-US" sz="1400" dirty="0" err="1"/>
              <a:t>normalizedTypeName</a:t>
            </a:r>
            <a:r>
              <a:rPr lang="en-US" sz="1400" dirty="0"/>
              <a:t> =</a:t>
            </a:r>
          </a:p>
          <a:p>
            <a:pPr marL="0" indent="0">
              <a:buNone/>
            </a:pPr>
            <a:r>
              <a:rPr lang="en-US" sz="1400" dirty="0"/>
              <a:t>        </a:t>
            </a:r>
            <a:r>
              <a:rPr lang="en-US" sz="1400" dirty="0" err="1">
                <a:solidFill>
                  <a:schemeClr val="accent2"/>
                </a:solidFill>
              </a:rPr>
              <a:t>QMetaObject</a:t>
            </a:r>
            <a:r>
              <a:rPr lang="en-US" sz="1400" dirty="0"/>
              <a:t>::</a:t>
            </a:r>
            <a:r>
              <a:rPr lang="en-US" sz="1400" dirty="0" err="1">
                <a:solidFill>
                  <a:schemeClr val="accent1"/>
                </a:solidFill>
              </a:rPr>
              <a:t>normalizedType</a:t>
            </a:r>
            <a:r>
              <a:rPr lang="en-US" sz="1400" dirty="0"/>
              <a:t>(</a:t>
            </a:r>
            <a:r>
              <a:rPr lang="en-US" sz="1400" dirty="0" err="1"/>
              <a:t>typeName</a:t>
            </a:r>
            <a:r>
              <a:rPr lang="en-US" sz="1400" dirty="0"/>
              <a:t>);</a:t>
            </a:r>
          </a:p>
          <a:p>
            <a:pPr marL="0" indent="0">
              <a:buNone/>
            </a:pPr>
            <a:endParaRPr lang="en-US" sz="1400" dirty="0"/>
          </a:p>
          <a:p>
            <a:pPr marL="0" indent="0">
              <a:buNone/>
            </a:pPr>
            <a:r>
              <a:rPr lang="en-US" sz="1400" dirty="0">
                <a:solidFill>
                  <a:srgbClr val="00B0F0"/>
                </a:solidFill>
              </a:rPr>
              <a:t>    return</a:t>
            </a:r>
            <a:r>
              <a:rPr lang="en-US" sz="1400" dirty="0"/>
              <a:t> </a:t>
            </a:r>
            <a:r>
              <a:rPr lang="en-US" sz="1400" dirty="0" err="1">
                <a:solidFill>
                  <a:schemeClr val="accent1"/>
                </a:solidFill>
              </a:rPr>
              <a:t>qRegisterNormalizedMetaType</a:t>
            </a:r>
            <a:r>
              <a:rPr lang="en-US" sz="1400" dirty="0"/>
              <a:t>&lt;</a:t>
            </a:r>
            <a:r>
              <a:rPr lang="en-US" sz="1400" dirty="0">
                <a:solidFill>
                  <a:schemeClr val="accent2"/>
                </a:solidFill>
              </a:rPr>
              <a:t>T</a:t>
            </a:r>
            <a:r>
              <a:rPr lang="en-US" sz="1400" dirty="0"/>
              <a:t>&gt;(</a:t>
            </a:r>
          </a:p>
          <a:p>
            <a:pPr marL="0" indent="0">
              <a:buNone/>
            </a:pPr>
            <a:r>
              <a:rPr lang="en-US" sz="1400" dirty="0"/>
              <a:t>        </a:t>
            </a:r>
            <a:r>
              <a:rPr lang="en-US" sz="1400" dirty="0" err="1"/>
              <a:t>normalizedTypeName</a:t>
            </a:r>
            <a:r>
              <a:rPr lang="en-US" sz="1400" dirty="0"/>
              <a:t>, dummy);</a:t>
            </a:r>
          </a:p>
          <a:p>
            <a:pPr marL="0" indent="0">
              <a:buNone/>
            </a:pPr>
            <a:r>
              <a:rPr lang="en-US" sz="1400" dirty="0"/>
              <a:t>}</a:t>
            </a:r>
          </a:p>
        </p:txBody>
      </p:sp>
    </p:spTree>
    <p:extLst>
      <p:ext uri="{BB962C8B-B14F-4D97-AF65-F5344CB8AC3E}">
        <p14:creationId xmlns:p14="http://schemas.microsoft.com/office/powerpoint/2010/main" val="22267793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altLang="zh-CN" sz="3600" dirty="0"/>
              <a:t>register</a:t>
            </a:r>
            <a:br>
              <a:rPr lang="en-US" altLang="zh-CN" sz="3600" dirty="0"/>
            </a:br>
            <a:r>
              <a:rPr lang="en-US" altLang="zh-CN" sz="3600" dirty="0" err="1"/>
              <a:t>metatype</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33604" y="270641"/>
            <a:ext cx="6760800" cy="6316717"/>
          </a:xfrm>
        </p:spPr>
        <p:txBody>
          <a:bodyPr anchor="ctr">
            <a:noAutofit/>
          </a:bodyPr>
          <a:lstStyle/>
          <a:p>
            <a:pPr marL="0" indent="0">
              <a:buNone/>
            </a:pPr>
            <a:r>
              <a:rPr lang="en-US" sz="1400" dirty="0">
                <a:solidFill>
                  <a:srgbClr val="00B050"/>
                </a:solidFill>
              </a:rPr>
              <a:t>// modified for easy-reading</a:t>
            </a:r>
          </a:p>
          <a:p>
            <a:pPr marL="0" indent="0">
              <a:buNone/>
            </a:pPr>
            <a:r>
              <a:rPr lang="en-US" sz="1400" dirty="0">
                <a:solidFill>
                  <a:srgbClr val="00B0F0"/>
                </a:solidFill>
              </a:rPr>
              <a:t>template</a:t>
            </a:r>
            <a:r>
              <a:rPr lang="en-US" sz="1400" dirty="0"/>
              <a:t> &lt;</a:t>
            </a:r>
            <a:r>
              <a:rPr lang="en-US" sz="1400" dirty="0" err="1">
                <a:solidFill>
                  <a:srgbClr val="00B0F0"/>
                </a:solidFill>
              </a:rPr>
              <a:t>typename</a:t>
            </a:r>
            <a:r>
              <a:rPr lang="en-US" sz="1400" dirty="0"/>
              <a:t> </a:t>
            </a:r>
            <a:r>
              <a:rPr lang="en-US" sz="1400" dirty="0">
                <a:solidFill>
                  <a:schemeClr val="accent2"/>
                </a:solidFill>
              </a:rPr>
              <a:t>T</a:t>
            </a:r>
            <a:r>
              <a:rPr lang="en-US" sz="1400" dirty="0"/>
              <a:t>&gt;</a:t>
            </a:r>
          </a:p>
          <a:p>
            <a:pPr marL="0" indent="0">
              <a:buNone/>
            </a:pPr>
            <a:r>
              <a:rPr lang="en-US" sz="1400" dirty="0">
                <a:solidFill>
                  <a:srgbClr val="00B0F0"/>
                </a:solidFill>
              </a:rPr>
              <a:t>int</a:t>
            </a:r>
            <a:r>
              <a:rPr lang="en-US" sz="1400" dirty="0"/>
              <a:t> </a:t>
            </a:r>
            <a:r>
              <a:rPr lang="en-US" sz="1400" dirty="0" err="1">
                <a:solidFill>
                  <a:schemeClr val="accent1"/>
                </a:solidFill>
              </a:rPr>
              <a:t>qRegisterNormalizedMetaType</a:t>
            </a:r>
            <a:r>
              <a:rPr lang="en-US" sz="1400" dirty="0"/>
              <a:t>(</a:t>
            </a:r>
          </a:p>
          <a:p>
            <a:pPr marL="0" indent="0">
              <a:buNone/>
            </a:pPr>
            <a:r>
              <a:rPr lang="en-US" sz="1400" dirty="0">
                <a:solidFill>
                  <a:srgbClr val="00B0F0"/>
                </a:solidFill>
              </a:rPr>
              <a:t>    const</a:t>
            </a:r>
            <a:r>
              <a:rPr lang="en-US" sz="1400" dirty="0"/>
              <a:t> ::</a:t>
            </a:r>
            <a:r>
              <a:rPr lang="en-US" sz="1400" dirty="0" err="1">
                <a:solidFill>
                  <a:schemeClr val="accent2"/>
                </a:solidFill>
              </a:rPr>
              <a:t>QByteArray</a:t>
            </a:r>
            <a:r>
              <a:rPr lang="en-US" sz="1400" dirty="0"/>
              <a:t> &amp;</a:t>
            </a:r>
            <a:r>
              <a:rPr lang="en-US" sz="1400" dirty="0" err="1"/>
              <a:t>normalizedTypeName</a:t>
            </a:r>
            <a:r>
              <a:rPr lang="en-US" sz="1400" dirty="0"/>
              <a:t>, </a:t>
            </a:r>
            <a:r>
              <a:rPr lang="en-US" sz="1400" dirty="0">
                <a:solidFill>
                  <a:schemeClr val="accent2"/>
                </a:solidFill>
              </a:rPr>
              <a:t>T</a:t>
            </a:r>
            <a:r>
              <a:rPr lang="en-US" sz="1400" dirty="0"/>
              <a:t> *dummy = 0)</a:t>
            </a:r>
          </a:p>
          <a:p>
            <a:pPr marL="0" indent="0">
              <a:buNone/>
            </a:pPr>
            <a:r>
              <a:rPr lang="en-US" sz="1400" dirty="0"/>
              <a:t>{</a:t>
            </a:r>
          </a:p>
          <a:p>
            <a:pPr marL="0" indent="0">
              <a:buNone/>
            </a:pPr>
            <a:r>
              <a:rPr lang="en-US" sz="1400" dirty="0">
                <a:solidFill>
                  <a:schemeClr val="accent2"/>
                </a:solidFill>
              </a:rPr>
              <a:t>    </a:t>
            </a:r>
            <a:r>
              <a:rPr lang="en-US" sz="1400" dirty="0" err="1">
                <a:solidFill>
                  <a:schemeClr val="accent2"/>
                </a:solidFill>
              </a:rPr>
              <a:t>QMetaType</a:t>
            </a:r>
            <a:r>
              <a:rPr lang="en-US" sz="1400" dirty="0"/>
              <a:t>::</a:t>
            </a:r>
            <a:r>
              <a:rPr lang="en-US" sz="1400" dirty="0" err="1">
                <a:solidFill>
                  <a:schemeClr val="accent2"/>
                </a:solidFill>
              </a:rPr>
              <a:t>TypeFlags</a:t>
            </a:r>
            <a:r>
              <a:rPr lang="en-US" sz="1400" dirty="0"/>
              <a:t> flags(</a:t>
            </a:r>
          </a:p>
          <a:p>
            <a:pPr marL="0" indent="0">
              <a:buNone/>
            </a:pPr>
            <a:r>
              <a:rPr lang="en-US" sz="1400" dirty="0"/>
              <a:t>        </a:t>
            </a:r>
            <a:r>
              <a:rPr lang="en-US" sz="1400" dirty="0" err="1">
                <a:solidFill>
                  <a:srgbClr val="FFFF00"/>
                </a:solidFill>
              </a:rPr>
              <a:t>QtPrivate</a:t>
            </a:r>
            <a:r>
              <a:rPr lang="en-US" sz="1400" dirty="0"/>
              <a:t>::</a:t>
            </a:r>
            <a:r>
              <a:rPr lang="en-US" sz="1400" dirty="0" err="1">
                <a:solidFill>
                  <a:schemeClr val="accent2"/>
                </a:solidFill>
              </a:rPr>
              <a:t>QMetaTypeTypeFlags</a:t>
            </a:r>
            <a:r>
              <a:rPr lang="en-US" sz="1400" dirty="0"/>
              <a:t>&lt;</a:t>
            </a:r>
            <a:r>
              <a:rPr lang="en-US" sz="1400" dirty="0">
                <a:solidFill>
                  <a:schemeClr val="accent2"/>
                </a:solidFill>
              </a:rPr>
              <a:t>T</a:t>
            </a:r>
            <a:r>
              <a:rPr lang="en-US" sz="1400" dirty="0"/>
              <a:t>&gt;::Flags);</a:t>
            </a:r>
          </a:p>
          <a:p>
            <a:pPr marL="0" indent="0">
              <a:buNone/>
            </a:pPr>
            <a:br>
              <a:rPr lang="en-US" sz="1400" dirty="0"/>
            </a:br>
            <a:r>
              <a:rPr lang="en-US" sz="1400" dirty="0"/>
              <a:t>    </a:t>
            </a:r>
            <a:r>
              <a:rPr lang="en-US" sz="1400" dirty="0">
                <a:solidFill>
                  <a:srgbClr val="00B0F0"/>
                </a:solidFill>
              </a:rPr>
              <a:t>const</a:t>
            </a:r>
            <a:r>
              <a:rPr lang="en-US" sz="1400" dirty="0"/>
              <a:t> </a:t>
            </a:r>
            <a:r>
              <a:rPr lang="en-US" sz="1400" dirty="0">
                <a:solidFill>
                  <a:srgbClr val="00B0F0"/>
                </a:solidFill>
              </a:rPr>
              <a:t>int</a:t>
            </a:r>
            <a:r>
              <a:rPr lang="en-US" sz="1400" dirty="0"/>
              <a:t> id = </a:t>
            </a:r>
            <a:r>
              <a:rPr lang="en-US" sz="1400" dirty="0" err="1">
                <a:solidFill>
                  <a:schemeClr val="accent2"/>
                </a:solidFill>
              </a:rPr>
              <a:t>QMetaType</a:t>
            </a:r>
            <a:r>
              <a:rPr lang="en-US" sz="1400" dirty="0"/>
              <a:t>::</a:t>
            </a:r>
            <a:r>
              <a:rPr lang="en-US" sz="1400" dirty="0" err="1">
                <a:solidFill>
                  <a:schemeClr val="accent1"/>
                </a:solidFill>
              </a:rPr>
              <a:t>registerNormalizedType</a:t>
            </a:r>
            <a:r>
              <a:rPr lang="en-US" sz="1400" dirty="0"/>
              <a:t>(</a:t>
            </a:r>
            <a:r>
              <a:rPr lang="en-US" sz="1400" dirty="0" err="1"/>
              <a:t>normalizedTypeName</a:t>
            </a:r>
            <a:r>
              <a:rPr lang="en-US" sz="1400" dirty="0"/>
              <a:t>,</a:t>
            </a:r>
          </a:p>
          <a:p>
            <a:pPr marL="0" indent="0">
              <a:buNone/>
            </a:pPr>
            <a:r>
              <a:rPr lang="en-US" sz="1400" dirty="0"/>
              <a:t>        </a:t>
            </a:r>
            <a:r>
              <a:rPr lang="en-US" sz="1400" dirty="0" err="1">
                <a:solidFill>
                  <a:srgbClr val="FFFF00"/>
                </a:solidFill>
              </a:rPr>
              <a:t>QtMetaTypePrivate</a:t>
            </a:r>
            <a:r>
              <a:rPr lang="en-US" sz="1400" dirty="0"/>
              <a:t>::</a:t>
            </a:r>
            <a:r>
              <a:rPr lang="en-US" sz="1400" dirty="0" err="1">
                <a:solidFill>
                  <a:schemeClr val="accent2"/>
                </a:solidFill>
              </a:rPr>
              <a:t>QMetaTypeFunctionHelper</a:t>
            </a:r>
            <a:r>
              <a:rPr lang="en-US" sz="1400" dirty="0"/>
              <a:t>&lt;</a:t>
            </a:r>
            <a:r>
              <a:rPr lang="en-US" sz="1400" dirty="0">
                <a:solidFill>
                  <a:schemeClr val="accent2"/>
                </a:solidFill>
              </a:rPr>
              <a:t>T</a:t>
            </a:r>
            <a:r>
              <a:rPr lang="en-US" sz="1400" dirty="0"/>
              <a:t>&gt;::</a:t>
            </a:r>
            <a:r>
              <a:rPr lang="en-US" sz="1400" dirty="0">
                <a:solidFill>
                  <a:schemeClr val="accent1"/>
                </a:solidFill>
              </a:rPr>
              <a:t>Destruct</a:t>
            </a:r>
            <a:r>
              <a:rPr lang="en-US" sz="1400" dirty="0"/>
              <a:t>,</a:t>
            </a:r>
          </a:p>
          <a:p>
            <a:pPr marL="0" indent="0">
              <a:buNone/>
            </a:pPr>
            <a:r>
              <a:rPr lang="en-US" sz="1400" dirty="0"/>
              <a:t>        </a:t>
            </a:r>
            <a:r>
              <a:rPr lang="en-US" sz="1400" dirty="0" err="1">
                <a:solidFill>
                  <a:srgbClr val="FFFF00"/>
                </a:solidFill>
              </a:rPr>
              <a:t>QtMetaTypePrivate</a:t>
            </a:r>
            <a:r>
              <a:rPr lang="en-US" sz="1400" dirty="0"/>
              <a:t>::</a:t>
            </a:r>
            <a:r>
              <a:rPr lang="en-US" sz="1400" dirty="0" err="1">
                <a:solidFill>
                  <a:schemeClr val="accent2"/>
                </a:solidFill>
              </a:rPr>
              <a:t>QMetaTypeFunctionHelper</a:t>
            </a:r>
            <a:r>
              <a:rPr lang="en-US" sz="1400" dirty="0"/>
              <a:t>&lt;</a:t>
            </a:r>
            <a:r>
              <a:rPr lang="en-US" sz="1400" dirty="0">
                <a:solidFill>
                  <a:schemeClr val="accent2"/>
                </a:solidFill>
              </a:rPr>
              <a:t>T</a:t>
            </a:r>
            <a:r>
              <a:rPr lang="en-US" sz="1400" dirty="0"/>
              <a:t>&gt;::</a:t>
            </a:r>
            <a:r>
              <a:rPr lang="en-US" sz="1400" dirty="0">
                <a:solidFill>
                  <a:schemeClr val="accent1"/>
                </a:solidFill>
              </a:rPr>
              <a:t>Construct</a:t>
            </a:r>
            <a:r>
              <a:rPr lang="en-US" sz="1400" dirty="0"/>
              <a:t>,</a:t>
            </a:r>
          </a:p>
          <a:p>
            <a:pPr marL="0" indent="0">
              <a:buNone/>
            </a:pPr>
            <a:r>
              <a:rPr lang="en-US" sz="1400" dirty="0"/>
              <a:t>        </a:t>
            </a:r>
            <a:r>
              <a:rPr lang="en-US" sz="1400" dirty="0">
                <a:solidFill>
                  <a:srgbClr val="00B0F0"/>
                </a:solidFill>
              </a:rPr>
              <a:t>int</a:t>
            </a:r>
            <a:r>
              <a:rPr lang="en-US" sz="1400" dirty="0"/>
              <a:t>(</a:t>
            </a:r>
            <a:r>
              <a:rPr lang="en-US" sz="1400" dirty="0" err="1">
                <a:solidFill>
                  <a:srgbClr val="00B0F0"/>
                </a:solidFill>
              </a:rPr>
              <a:t>sizeof</a:t>
            </a:r>
            <a:r>
              <a:rPr lang="en-US" sz="1400" dirty="0"/>
              <a:t>(</a:t>
            </a:r>
            <a:r>
              <a:rPr lang="en-US" sz="1400" dirty="0">
                <a:solidFill>
                  <a:schemeClr val="accent2"/>
                </a:solidFill>
              </a:rPr>
              <a:t>T</a:t>
            </a:r>
            <a:r>
              <a:rPr lang="en-US" sz="1400" dirty="0"/>
              <a:t>)),</a:t>
            </a:r>
          </a:p>
          <a:p>
            <a:pPr marL="0" indent="0">
              <a:buNone/>
            </a:pPr>
            <a:r>
              <a:rPr lang="en-US" sz="1400" dirty="0"/>
              <a:t>        flags,</a:t>
            </a:r>
          </a:p>
          <a:p>
            <a:pPr marL="0" indent="0">
              <a:buNone/>
            </a:pPr>
            <a:r>
              <a:rPr lang="en-US" sz="1400" dirty="0"/>
              <a:t>        </a:t>
            </a:r>
            <a:r>
              <a:rPr lang="en-US" sz="1400" dirty="0" err="1">
                <a:solidFill>
                  <a:srgbClr val="FFFF00"/>
                </a:solidFill>
              </a:rPr>
              <a:t>QtPrivate</a:t>
            </a:r>
            <a:r>
              <a:rPr lang="en-US" sz="1400" dirty="0"/>
              <a:t>::</a:t>
            </a:r>
            <a:r>
              <a:rPr lang="en-US" sz="1400" dirty="0" err="1">
                <a:solidFill>
                  <a:schemeClr val="accent2"/>
                </a:solidFill>
              </a:rPr>
              <a:t>MetaObjectForType</a:t>
            </a:r>
            <a:r>
              <a:rPr lang="en-US" sz="1400" dirty="0"/>
              <a:t>&lt;</a:t>
            </a:r>
            <a:r>
              <a:rPr lang="en-US" sz="1400" dirty="0">
                <a:solidFill>
                  <a:schemeClr val="accent2"/>
                </a:solidFill>
              </a:rPr>
              <a:t>T</a:t>
            </a:r>
            <a:r>
              <a:rPr lang="en-US" sz="1400" dirty="0"/>
              <a:t>&gt;::</a:t>
            </a:r>
            <a:r>
              <a:rPr lang="en-US" sz="1400" dirty="0">
                <a:solidFill>
                  <a:schemeClr val="accent1"/>
                </a:solidFill>
              </a:rPr>
              <a:t>value</a:t>
            </a:r>
            <a:r>
              <a:rPr lang="en-US" sz="1400" dirty="0"/>
              <a:t>());</a:t>
            </a:r>
          </a:p>
          <a:p>
            <a:pPr marL="0" indent="0">
              <a:buNone/>
            </a:pPr>
            <a:endParaRPr lang="en-US" sz="1400" dirty="0"/>
          </a:p>
          <a:p>
            <a:pPr marL="0" indent="0">
              <a:buNone/>
            </a:pPr>
            <a:r>
              <a:rPr lang="en-US" sz="1400" dirty="0">
                <a:solidFill>
                  <a:srgbClr val="00B0F0"/>
                </a:solidFill>
              </a:rPr>
              <a:t>    return</a:t>
            </a:r>
            <a:r>
              <a:rPr lang="en-US" sz="1400" dirty="0"/>
              <a:t> id;</a:t>
            </a:r>
          </a:p>
          <a:p>
            <a:pPr marL="0" indent="0">
              <a:buNone/>
            </a:pPr>
            <a:r>
              <a:rPr lang="en-US" sz="1400" dirty="0"/>
              <a:t>}</a:t>
            </a:r>
          </a:p>
        </p:txBody>
      </p:sp>
    </p:spTree>
    <p:extLst>
      <p:ext uri="{BB962C8B-B14F-4D97-AF65-F5344CB8AC3E}">
        <p14:creationId xmlns:p14="http://schemas.microsoft.com/office/powerpoint/2010/main" val="32790344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altLang="zh-CN" sz="3600" dirty="0"/>
              <a:t>register</a:t>
            </a:r>
            <a:br>
              <a:rPr lang="en-US" altLang="zh-CN" sz="3600" dirty="0"/>
            </a:br>
            <a:r>
              <a:rPr lang="en-US" altLang="zh-CN" sz="3600" dirty="0" err="1"/>
              <a:t>metatype</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33604" y="270641"/>
            <a:ext cx="6760800" cy="6316717"/>
          </a:xfrm>
        </p:spPr>
        <p:txBody>
          <a:bodyPr anchor="ctr">
            <a:noAutofit/>
          </a:bodyPr>
          <a:lstStyle/>
          <a:p>
            <a:pPr marL="0" indent="0">
              <a:buNone/>
            </a:pPr>
            <a:r>
              <a:rPr lang="en-US" sz="1400" dirty="0">
                <a:solidFill>
                  <a:srgbClr val="00B050"/>
                </a:solidFill>
              </a:rPr>
              <a:t>// modified for easy-reading</a:t>
            </a:r>
          </a:p>
          <a:p>
            <a:pPr marL="0" indent="0">
              <a:buNone/>
            </a:pPr>
            <a:r>
              <a:rPr lang="en-US" sz="1400" dirty="0">
                <a:solidFill>
                  <a:srgbClr val="00B0F0"/>
                </a:solidFill>
              </a:rPr>
              <a:t>static</a:t>
            </a:r>
            <a:r>
              <a:rPr lang="en-US" sz="1400" dirty="0"/>
              <a:t> </a:t>
            </a:r>
            <a:r>
              <a:rPr lang="en-US" sz="1400" dirty="0">
                <a:solidFill>
                  <a:srgbClr val="00B0F0"/>
                </a:solidFill>
              </a:rPr>
              <a:t>int</a:t>
            </a:r>
            <a:r>
              <a:rPr lang="en-US" sz="1400" dirty="0"/>
              <a:t> </a:t>
            </a:r>
            <a:r>
              <a:rPr lang="en-US" sz="1400" dirty="0" err="1">
                <a:solidFill>
                  <a:schemeClr val="accent1"/>
                </a:solidFill>
              </a:rPr>
              <a:t>registerNormalizedType</a:t>
            </a:r>
            <a:r>
              <a:rPr lang="en-US" sz="1400" dirty="0"/>
              <a:t>(</a:t>
            </a:r>
            <a:r>
              <a:rPr lang="en-US" sz="1400" dirty="0">
                <a:solidFill>
                  <a:srgbClr val="00B0F0"/>
                </a:solidFill>
              </a:rPr>
              <a:t>const</a:t>
            </a:r>
            <a:r>
              <a:rPr lang="en-US" sz="1400" dirty="0"/>
              <a:t> ::</a:t>
            </a:r>
            <a:r>
              <a:rPr lang="en-US" sz="1400" dirty="0" err="1">
                <a:solidFill>
                  <a:schemeClr val="accent2"/>
                </a:solidFill>
              </a:rPr>
              <a:t>QByteArray</a:t>
            </a:r>
            <a:r>
              <a:rPr lang="en-US" sz="1400" dirty="0"/>
              <a:t> &amp;</a:t>
            </a:r>
            <a:r>
              <a:rPr lang="en-US" sz="1400" dirty="0" err="1"/>
              <a:t>normalizedTypeName</a:t>
            </a:r>
            <a:r>
              <a:rPr lang="en-US" sz="1400" dirty="0"/>
              <a:t>,</a:t>
            </a:r>
          </a:p>
          <a:p>
            <a:pPr marL="0" indent="0">
              <a:buNone/>
            </a:pPr>
            <a:r>
              <a:rPr lang="en-US" sz="1400" dirty="0">
                <a:solidFill>
                  <a:schemeClr val="accent2"/>
                </a:solidFill>
              </a:rPr>
              <a:t>    </a:t>
            </a:r>
            <a:r>
              <a:rPr lang="en-US" sz="1400" dirty="0" err="1">
                <a:solidFill>
                  <a:schemeClr val="accent2"/>
                </a:solidFill>
              </a:rPr>
              <a:t>QMetaType</a:t>
            </a:r>
            <a:r>
              <a:rPr lang="en-US" sz="1400" dirty="0"/>
              <a:t>::</a:t>
            </a:r>
            <a:r>
              <a:rPr lang="en-US" sz="1400" dirty="0">
                <a:solidFill>
                  <a:schemeClr val="accent1"/>
                </a:solidFill>
              </a:rPr>
              <a:t>Destructor</a:t>
            </a:r>
            <a:r>
              <a:rPr lang="en-US" sz="1400" dirty="0"/>
              <a:t> destructor, </a:t>
            </a:r>
            <a:r>
              <a:rPr lang="en-US" sz="1400" dirty="0" err="1">
                <a:solidFill>
                  <a:schemeClr val="accent2"/>
                </a:solidFill>
              </a:rPr>
              <a:t>QMetaType</a:t>
            </a:r>
            <a:r>
              <a:rPr lang="en-US" sz="1400" dirty="0"/>
              <a:t>::</a:t>
            </a:r>
            <a:r>
              <a:rPr lang="en-US" sz="1400" dirty="0">
                <a:solidFill>
                  <a:schemeClr val="accent1"/>
                </a:solidFill>
              </a:rPr>
              <a:t>Constructor</a:t>
            </a:r>
            <a:r>
              <a:rPr lang="en-US" sz="1400" dirty="0"/>
              <a:t> constructor,</a:t>
            </a:r>
          </a:p>
          <a:p>
            <a:pPr marL="0" indent="0">
              <a:buNone/>
            </a:pPr>
            <a:r>
              <a:rPr lang="en-US" sz="1400" dirty="0">
                <a:solidFill>
                  <a:srgbClr val="00B0F0"/>
                </a:solidFill>
              </a:rPr>
              <a:t>    int</a:t>
            </a:r>
            <a:r>
              <a:rPr lang="en-US" sz="1400" dirty="0"/>
              <a:t> size, </a:t>
            </a:r>
            <a:r>
              <a:rPr lang="en-US" sz="1400" dirty="0" err="1">
                <a:solidFill>
                  <a:schemeClr val="accent2"/>
                </a:solidFill>
              </a:rPr>
              <a:t>QMetaType</a:t>
            </a:r>
            <a:r>
              <a:rPr lang="en-US" sz="1400" dirty="0"/>
              <a:t>::</a:t>
            </a:r>
            <a:r>
              <a:rPr lang="en-US" sz="1400" dirty="0" err="1">
                <a:solidFill>
                  <a:schemeClr val="accent2"/>
                </a:solidFill>
              </a:rPr>
              <a:t>TypeFlags</a:t>
            </a:r>
            <a:r>
              <a:rPr lang="en-US" sz="1400" dirty="0"/>
              <a:t> flags, </a:t>
            </a:r>
            <a:r>
              <a:rPr lang="en-US" sz="1400" dirty="0">
                <a:solidFill>
                  <a:srgbClr val="00B0F0"/>
                </a:solidFill>
              </a:rPr>
              <a:t>const</a:t>
            </a:r>
            <a:r>
              <a:rPr lang="en-US" sz="1400" dirty="0"/>
              <a:t> </a:t>
            </a:r>
            <a:r>
              <a:rPr lang="en-US" sz="1400" dirty="0" err="1">
                <a:solidFill>
                  <a:schemeClr val="accent2"/>
                </a:solidFill>
              </a:rPr>
              <a:t>QMetaObject</a:t>
            </a:r>
            <a:r>
              <a:rPr lang="en-US" sz="1400" dirty="0"/>
              <a:t> *</a:t>
            </a:r>
            <a:r>
              <a:rPr lang="en-US" sz="1400" dirty="0" err="1"/>
              <a:t>metaObject</a:t>
            </a:r>
            <a:r>
              <a:rPr lang="en-US" sz="1400" dirty="0"/>
              <a:t>)</a:t>
            </a:r>
          </a:p>
          <a:p>
            <a:pPr marL="0" indent="0">
              <a:buNone/>
            </a:pPr>
            <a:r>
              <a:rPr lang="en-US" sz="1400" dirty="0"/>
              <a:t>{</a:t>
            </a:r>
          </a:p>
          <a:p>
            <a:pPr marL="0" indent="0">
              <a:buNone/>
            </a:pPr>
            <a:r>
              <a:rPr lang="en-US" sz="1400" dirty="0"/>
              <a:t>    </a:t>
            </a:r>
            <a:r>
              <a:rPr lang="en-US" sz="1400" dirty="0" err="1">
                <a:solidFill>
                  <a:schemeClr val="accent2"/>
                </a:solidFill>
              </a:rPr>
              <a:t>QVector</a:t>
            </a:r>
            <a:r>
              <a:rPr lang="en-US" sz="1400" dirty="0"/>
              <a:t>&lt;</a:t>
            </a:r>
            <a:r>
              <a:rPr lang="en-US" sz="1400" dirty="0" err="1">
                <a:solidFill>
                  <a:schemeClr val="accent2"/>
                </a:solidFill>
              </a:rPr>
              <a:t>QCustomTypeInfo</a:t>
            </a:r>
            <a:r>
              <a:rPr lang="en-US" sz="1400" dirty="0"/>
              <a:t>&gt; *</a:t>
            </a:r>
            <a:r>
              <a:rPr lang="en-US" sz="1400" dirty="0" err="1"/>
              <a:t>ct</a:t>
            </a:r>
            <a:r>
              <a:rPr lang="en-US" sz="1400" dirty="0"/>
              <a:t> = </a:t>
            </a:r>
            <a:r>
              <a:rPr lang="en-US" sz="1400" dirty="0" err="1"/>
              <a:t>customTypes</a:t>
            </a:r>
            <a:r>
              <a:rPr lang="en-US" sz="1400" dirty="0"/>
              <a:t>(); </a:t>
            </a:r>
            <a:r>
              <a:rPr lang="en-US" sz="1400" dirty="0">
                <a:solidFill>
                  <a:srgbClr val="00B050"/>
                </a:solidFill>
              </a:rPr>
              <a:t>// global static</a:t>
            </a:r>
          </a:p>
          <a:p>
            <a:pPr marL="0" indent="0">
              <a:buNone/>
            </a:pPr>
            <a:r>
              <a:rPr lang="en-US" sz="1400" dirty="0"/>
              <a:t>    </a:t>
            </a:r>
            <a:r>
              <a:rPr lang="en-US" sz="1400" dirty="0" err="1">
                <a:solidFill>
                  <a:schemeClr val="accent2"/>
                </a:solidFill>
              </a:rPr>
              <a:t>QCustomTypeInfo</a:t>
            </a:r>
            <a:r>
              <a:rPr lang="en-US" sz="1400" dirty="0"/>
              <a:t> inf;</a:t>
            </a:r>
          </a:p>
          <a:p>
            <a:pPr marL="0" indent="0">
              <a:buNone/>
            </a:pPr>
            <a:r>
              <a:rPr lang="en-US" sz="1400" dirty="0"/>
              <a:t>    </a:t>
            </a:r>
            <a:r>
              <a:rPr lang="en-US" sz="1400" dirty="0" err="1"/>
              <a:t>inf.typeName</a:t>
            </a:r>
            <a:r>
              <a:rPr lang="en-US" sz="1400" dirty="0"/>
              <a:t> = </a:t>
            </a:r>
            <a:r>
              <a:rPr lang="en-US" sz="1400" dirty="0" err="1"/>
              <a:t>normalizedTypeName</a:t>
            </a:r>
            <a:r>
              <a:rPr lang="en-US" sz="1400" dirty="0"/>
              <a:t>;</a:t>
            </a:r>
          </a:p>
          <a:p>
            <a:pPr marL="0" indent="0">
              <a:buNone/>
            </a:pPr>
            <a:r>
              <a:rPr lang="en-US" sz="1400" dirty="0"/>
              <a:t>    </a:t>
            </a:r>
            <a:r>
              <a:rPr lang="en-US" sz="1400" dirty="0" err="1"/>
              <a:t>inf.constructor</a:t>
            </a:r>
            <a:r>
              <a:rPr lang="en-US" sz="1400" dirty="0"/>
              <a:t> = constructor;</a:t>
            </a:r>
          </a:p>
          <a:p>
            <a:pPr marL="0" indent="0">
              <a:buNone/>
            </a:pPr>
            <a:r>
              <a:rPr lang="en-US" sz="1400" dirty="0"/>
              <a:t>    </a:t>
            </a:r>
            <a:r>
              <a:rPr lang="en-US" sz="1400" dirty="0" err="1"/>
              <a:t>inf.destructor</a:t>
            </a:r>
            <a:r>
              <a:rPr lang="en-US" sz="1400" dirty="0"/>
              <a:t> = destructor;</a:t>
            </a:r>
          </a:p>
          <a:p>
            <a:pPr marL="0" indent="0">
              <a:buNone/>
            </a:pPr>
            <a:r>
              <a:rPr lang="en-US" sz="1400" dirty="0"/>
              <a:t>    </a:t>
            </a:r>
            <a:r>
              <a:rPr lang="en-US" sz="1400" dirty="0" err="1"/>
              <a:t>inf.size</a:t>
            </a:r>
            <a:r>
              <a:rPr lang="en-US" sz="1400" dirty="0"/>
              <a:t> = size;</a:t>
            </a:r>
          </a:p>
          <a:p>
            <a:pPr marL="0" indent="0">
              <a:buNone/>
            </a:pPr>
            <a:r>
              <a:rPr lang="en-US" sz="1400" dirty="0"/>
              <a:t>    </a:t>
            </a:r>
            <a:r>
              <a:rPr lang="en-US" sz="1400" dirty="0" err="1"/>
              <a:t>inf.flags</a:t>
            </a:r>
            <a:r>
              <a:rPr lang="en-US" sz="1400" dirty="0"/>
              <a:t> = flags;</a:t>
            </a:r>
          </a:p>
          <a:p>
            <a:pPr marL="0" indent="0">
              <a:buNone/>
            </a:pPr>
            <a:r>
              <a:rPr lang="en-US" sz="1400" dirty="0"/>
              <a:t>    </a:t>
            </a:r>
            <a:r>
              <a:rPr lang="en-US" sz="1400" dirty="0" err="1"/>
              <a:t>inf.metaObject</a:t>
            </a:r>
            <a:r>
              <a:rPr lang="en-US" sz="1400" dirty="0"/>
              <a:t> = </a:t>
            </a:r>
            <a:r>
              <a:rPr lang="en-US" sz="1400" dirty="0" err="1"/>
              <a:t>metaObject</a:t>
            </a:r>
            <a:r>
              <a:rPr lang="en-US" sz="1400" dirty="0"/>
              <a:t>;</a:t>
            </a:r>
          </a:p>
          <a:p>
            <a:pPr marL="0" indent="0">
              <a:buNone/>
            </a:pPr>
            <a:r>
              <a:rPr lang="en-US" sz="1400" dirty="0"/>
              <a:t>    </a:t>
            </a:r>
            <a:r>
              <a:rPr lang="en-US" sz="1400" dirty="0">
                <a:solidFill>
                  <a:srgbClr val="00B0F0"/>
                </a:solidFill>
              </a:rPr>
              <a:t>int</a:t>
            </a:r>
            <a:r>
              <a:rPr lang="en-US" sz="1400" dirty="0"/>
              <a:t> </a:t>
            </a:r>
            <a:r>
              <a:rPr lang="en-US" sz="1400" dirty="0" err="1"/>
              <a:t>idx</a:t>
            </a:r>
            <a:r>
              <a:rPr lang="en-US" sz="1400" dirty="0"/>
              <a:t> = </a:t>
            </a:r>
            <a:r>
              <a:rPr lang="en-US" sz="1400" dirty="0" err="1"/>
              <a:t>ct</a:t>
            </a:r>
            <a:r>
              <a:rPr lang="en-US" sz="1400" dirty="0"/>
              <a:t>-&gt;</a:t>
            </a:r>
            <a:r>
              <a:rPr lang="en-US" sz="1400" dirty="0">
                <a:solidFill>
                  <a:schemeClr val="accent1"/>
                </a:solidFill>
              </a:rPr>
              <a:t>size</a:t>
            </a:r>
            <a:r>
              <a:rPr lang="en-US" sz="1400" dirty="0"/>
              <a:t>() + </a:t>
            </a:r>
            <a:r>
              <a:rPr lang="en-US" sz="1400" dirty="0" err="1">
                <a:solidFill>
                  <a:schemeClr val="accent2"/>
                </a:solidFill>
              </a:rPr>
              <a:t>QMetaType</a:t>
            </a:r>
            <a:r>
              <a:rPr lang="en-US" sz="1400" dirty="0"/>
              <a:t>::User;</a:t>
            </a:r>
          </a:p>
          <a:p>
            <a:pPr marL="0" indent="0">
              <a:buNone/>
            </a:pPr>
            <a:r>
              <a:rPr lang="en-US" sz="1400" dirty="0"/>
              <a:t>    </a:t>
            </a:r>
            <a:r>
              <a:rPr lang="en-US" sz="1400" dirty="0" err="1"/>
              <a:t>ct</a:t>
            </a:r>
            <a:r>
              <a:rPr lang="en-US" sz="1400" dirty="0"/>
              <a:t>-&gt;</a:t>
            </a:r>
            <a:r>
              <a:rPr lang="en-US" sz="1400" dirty="0">
                <a:solidFill>
                  <a:schemeClr val="accent1"/>
                </a:solidFill>
              </a:rPr>
              <a:t>append</a:t>
            </a:r>
            <a:r>
              <a:rPr lang="en-US" sz="1400" dirty="0"/>
              <a:t>(inf);</a:t>
            </a:r>
          </a:p>
          <a:p>
            <a:pPr marL="0" indent="0">
              <a:buNone/>
            </a:pPr>
            <a:r>
              <a:rPr lang="en-US" sz="1400" dirty="0">
                <a:solidFill>
                  <a:srgbClr val="00B0F0"/>
                </a:solidFill>
              </a:rPr>
              <a:t>    return</a:t>
            </a:r>
            <a:r>
              <a:rPr lang="en-US" sz="1400" dirty="0"/>
              <a:t> </a:t>
            </a:r>
            <a:r>
              <a:rPr lang="en-US" sz="1400" dirty="0" err="1"/>
              <a:t>idx</a:t>
            </a:r>
            <a:r>
              <a:rPr lang="en-US" sz="1400" dirty="0"/>
              <a:t>;</a:t>
            </a:r>
          </a:p>
          <a:p>
            <a:pPr marL="0" indent="0">
              <a:buNone/>
            </a:pPr>
            <a:r>
              <a:rPr lang="en-US" sz="1400" dirty="0"/>
              <a:t>}</a:t>
            </a:r>
          </a:p>
        </p:txBody>
      </p:sp>
    </p:spTree>
    <p:extLst>
      <p:ext uri="{BB962C8B-B14F-4D97-AF65-F5344CB8AC3E}">
        <p14:creationId xmlns:p14="http://schemas.microsoft.com/office/powerpoint/2010/main" val="1906278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altLang="zh-CN" sz="3600" dirty="0"/>
              <a:t>constructor</a:t>
            </a:r>
            <a:br>
              <a:rPr lang="en-US" altLang="zh-CN" sz="3600" dirty="0"/>
            </a:br>
            <a:r>
              <a:rPr lang="en-US" altLang="zh-CN" sz="3600" dirty="0"/>
              <a:t>and</a:t>
            </a:r>
            <a:br>
              <a:rPr lang="en-US" altLang="zh-CN" sz="3600" dirty="0"/>
            </a:br>
            <a:r>
              <a:rPr lang="en-US" altLang="zh-CN" sz="3600" dirty="0"/>
              <a:t>destructor</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33604" y="270641"/>
            <a:ext cx="6760800" cy="6316717"/>
          </a:xfrm>
        </p:spPr>
        <p:txBody>
          <a:bodyPr anchor="ctr">
            <a:noAutofit/>
          </a:bodyPr>
          <a:lstStyle/>
          <a:p>
            <a:pPr marL="0" indent="0">
              <a:buNone/>
            </a:pPr>
            <a:r>
              <a:rPr lang="en-US" sz="1400" dirty="0">
                <a:solidFill>
                  <a:srgbClr val="00B0F0"/>
                </a:solidFill>
              </a:rPr>
              <a:t>namespace</a:t>
            </a:r>
            <a:r>
              <a:rPr lang="en-US" sz="1400" dirty="0"/>
              <a:t> </a:t>
            </a:r>
            <a:r>
              <a:rPr lang="en-US" sz="1400" dirty="0" err="1">
                <a:solidFill>
                  <a:srgbClr val="FFFF00"/>
                </a:solidFill>
              </a:rPr>
              <a:t>QtMetaTypePrivate</a:t>
            </a:r>
            <a:r>
              <a:rPr lang="en-US" sz="1400" dirty="0"/>
              <a:t> {</a:t>
            </a:r>
          </a:p>
          <a:p>
            <a:pPr marL="0" indent="0">
              <a:buNone/>
            </a:pPr>
            <a:r>
              <a:rPr lang="en-US" sz="1400" dirty="0">
                <a:solidFill>
                  <a:srgbClr val="00B0F0"/>
                </a:solidFill>
              </a:rPr>
              <a:t>template</a:t>
            </a:r>
            <a:r>
              <a:rPr lang="en-US" sz="1400" dirty="0"/>
              <a:t> &lt;</a:t>
            </a:r>
            <a:r>
              <a:rPr lang="en-US" sz="1400" dirty="0" err="1">
                <a:solidFill>
                  <a:srgbClr val="00B0F0"/>
                </a:solidFill>
              </a:rPr>
              <a:t>typename</a:t>
            </a:r>
            <a:r>
              <a:rPr lang="en-US" sz="1400" dirty="0"/>
              <a:t> </a:t>
            </a:r>
            <a:r>
              <a:rPr lang="en-US" sz="1400" dirty="0">
                <a:solidFill>
                  <a:schemeClr val="accent2"/>
                </a:solidFill>
              </a:rPr>
              <a:t>T</a:t>
            </a:r>
            <a:r>
              <a:rPr lang="en-US" sz="1400" dirty="0"/>
              <a:t>, </a:t>
            </a:r>
            <a:r>
              <a:rPr lang="en-US" sz="1400" dirty="0">
                <a:solidFill>
                  <a:srgbClr val="00B0F0"/>
                </a:solidFill>
              </a:rPr>
              <a:t>bool</a:t>
            </a:r>
            <a:r>
              <a:rPr lang="en-US" sz="1400" dirty="0"/>
              <a:t> Accepted = </a:t>
            </a:r>
            <a:r>
              <a:rPr lang="en-US" sz="1400" dirty="0">
                <a:solidFill>
                  <a:srgbClr val="00B0F0"/>
                </a:solidFill>
              </a:rPr>
              <a:t>true</a:t>
            </a:r>
            <a:r>
              <a:rPr lang="en-US" sz="1400" dirty="0"/>
              <a:t>&gt;</a:t>
            </a:r>
          </a:p>
          <a:p>
            <a:pPr marL="0" indent="0">
              <a:buNone/>
            </a:pPr>
            <a:r>
              <a:rPr lang="en-US" sz="1400" dirty="0">
                <a:solidFill>
                  <a:srgbClr val="00B0F0"/>
                </a:solidFill>
              </a:rPr>
              <a:t>struct</a:t>
            </a:r>
            <a:r>
              <a:rPr lang="en-US" sz="1400" dirty="0"/>
              <a:t> </a:t>
            </a:r>
            <a:r>
              <a:rPr lang="en-US" sz="1400" dirty="0" err="1">
                <a:solidFill>
                  <a:schemeClr val="accent2"/>
                </a:solidFill>
              </a:rPr>
              <a:t>QMetaTypeFunctionHelper</a:t>
            </a:r>
            <a:r>
              <a:rPr lang="en-US" sz="1400" dirty="0"/>
              <a:t> </a:t>
            </a:r>
          </a:p>
          <a:p>
            <a:pPr marL="0" indent="0">
              <a:buNone/>
            </a:pPr>
            <a:r>
              <a:rPr lang="en-US" sz="1400" dirty="0"/>
              <a:t>{</a:t>
            </a:r>
          </a:p>
          <a:p>
            <a:pPr marL="0" indent="0">
              <a:buNone/>
            </a:pPr>
            <a:r>
              <a:rPr lang="en-US" sz="1400" dirty="0">
                <a:solidFill>
                  <a:srgbClr val="00B0F0"/>
                </a:solidFill>
              </a:rPr>
              <a:t>    static</a:t>
            </a:r>
            <a:r>
              <a:rPr lang="en-US" sz="1400" dirty="0"/>
              <a:t> </a:t>
            </a:r>
            <a:r>
              <a:rPr lang="en-US" sz="1400" dirty="0">
                <a:solidFill>
                  <a:srgbClr val="00B0F0"/>
                </a:solidFill>
              </a:rPr>
              <a:t>void</a:t>
            </a:r>
            <a:r>
              <a:rPr lang="en-US" sz="1400" dirty="0"/>
              <a:t> </a:t>
            </a:r>
            <a:r>
              <a:rPr lang="en-US" sz="1400" dirty="0">
                <a:solidFill>
                  <a:schemeClr val="accent1"/>
                </a:solidFill>
              </a:rPr>
              <a:t>Destruct</a:t>
            </a:r>
            <a:r>
              <a:rPr lang="en-US" sz="1400" dirty="0"/>
              <a:t>(</a:t>
            </a:r>
            <a:r>
              <a:rPr lang="en-US" sz="1400" dirty="0">
                <a:solidFill>
                  <a:srgbClr val="00B0F0"/>
                </a:solidFill>
              </a:rPr>
              <a:t>void</a:t>
            </a:r>
            <a:r>
              <a:rPr lang="en-US" sz="1400" dirty="0"/>
              <a:t> *t)</a:t>
            </a:r>
          </a:p>
          <a:p>
            <a:pPr marL="0" indent="0">
              <a:buNone/>
            </a:pPr>
            <a:r>
              <a:rPr lang="en-US" sz="1400" dirty="0"/>
              <a:t>    {</a:t>
            </a:r>
          </a:p>
          <a:p>
            <a:pPr marL="0" indent="0">
              <a:buNone/>
            </a:pPr>
            <a:r>
              <a:rPr lang="en-US" sz="1400" dirty="0"/>
              <a:t>        </a:t>
            </a:r>
            <a:r>
              <a:rPr lang="en-US" sz="1400" dirty="0">
                <a:solidFill>
                  <a:srgbClr val="FF2EF4"/>
                </a:solidFill>
              </a:rPr>
              <a:t>Q_UNUSED</a:t>
            </a:r>
            <a:r>
              <a:rPr lang="en-US" sz="1400" dirty="0"/>
              <a:t>(t)</a:t>
            </a:r>
          </a:p>
          <a:p>
            <a:pPr marL="0" indent="0">
              <a:buNone/>
            </a:pPr>
            <a:r>
              <a:rPr lang="en-US" sz="1400" dirty="0">
                <a:solidFill>
                  <a:srgbClr val="00B0F0"/>
                </a:solidFill>
              </a:rPr>
              <a:t>        </a:t>
            </a:r>
            <a:r>
              <a:rPr lang="en-US" sz="1400" dirty="0" err="1">
                <a:solidFill>
                  <a:srgbClr val="00B0F0"/>
                </a:solidFill>
              </a:rPr>
              <a:t>static_cast</a:t>
            </a:r>
            <a:r>
              <a:rPr lang="en-US" sz="1400" dirty="0"/>
              <a:t>&lt;</a:t>
            </a:r>
            <a:r>
              <a:rPr lang="en-US" sz="1400" dirty="0">
                <a:solidFill>
                  <a:schemeClr val="accent2"/>
                </a:solidFill>
              </a:rPr>
              <a:t>T</a:t>
            </a:r>
            <a:r>
              <a:rPr lang="en-US" sz="1400" dirty="0"/>
              <a:t>*&gt;(t)-&gt;</a:t>
            </a:r>
            <a:r>
              <a:rPr lang="en-US" sz="1400" dirty="0">
                <a:solidFill>
                  <a:schemeClr val="accent1"/>
                </a:solidFill>
              </a:rPr>
              <a:t>~T</a:t>
            </a:r>
            <a:r>
              <a:rPr lang="en-US" sz="1400" dirty="0"/>
              <a:t>();</a:t>
            </a:r>
          </a:p>
          <a:p>
            <a:pPr marL="0" indent="0">
              <a:buNone/>
            </a:pPr>
            <a:r>
              <a:rPr lang="en-US" sz="1400" dirty="0"/>
              <a:t>    }</a:t>
            </a:r>
          </a:p>
          <a:p>
            <a:pPr marL="0" indent="0">
              <a:buNone/>
            </a:pPr>
            <a:br>
              <a:rPr lang="en-US" sz="1400" dirty="0"/>
            </a:br>
            <a:r>
              <a:rPr lang="en-US" sz="1400" dirty="0"/>
              <a:t>    </a:t>
            </a:r>
            <a:r>
              <a:rPr lang="en-US" sz="1400" dirty="0">
                <a:solidFill>
                  <a:srgbClr val="00B0F0"/>
                </a:solidFill>
              </a:rPr>
              <a:t>static</a:t>
            </a:r>
            <a:r>
              <a:rPr lang="en-US" sz="1400" dirty="0"/>
              <a:t> </a:t>
            </a:r>
            <a:r>
              <a:rPr lang="en-US" sz="1400" dirty="0">
                <a:solidFill>
                  <a:srgbClr val="00B0F0"/>
                </a:solidFill>
              </a:rPr>
              <a:t>void</a:t>
            </a:r>
            <a:r>
              <a:rPr lang="en-US" sz="1400" dirty="0"/>
              <a:t> *</a:t>
            </a:r>
            <a:r>
              <a:rPr lang="en-US" sz="1400" dirty="0">
                <a:solidFill>
                  <a:schemeClr val="accent1"/>
                </a:solidFill>
              </a:rPr>
              <a:t>Construct</a:t>
            </a:r>
            <a:r>
              <a:rPr lang="en-US" sz="1400" dirty="0"/>
              <a:t>(</a:t>
            </a:r>
            <a:r>
              <a:rPr lang="en-US" sz="1400" dirty="0">
                <a:solidFill>
                  <a:srgbClr val="00B0F0"/>
                </a:solidFill>
              </a:rPr>
              <a:t>void</a:t>
            </a:r>
            <a:r>
              <a:rPr lang="en-US" sz="1400" dirty="0"/>
              <a:t> *where, </a:t>
            </a:r>
            <a:r>
              <a:rPr lang="en-US" sz="1400" dirty="0">
                <a:solidFill>
                  <a:srgbClr val="00B0F0"/>
                </a:solidFill>
              </a:rPr>
              <a:t>const</a:t>
            </a:r>
            <a:r>
              <a:rPr lang="en-US" sz="1400" dirty="0"/>
              <a:t> </a:t>
            </a:r>
            <a:r>
              <a:rPr lang="en-US" sz="1400" dirty="0">
                <a:solidFill>
                  <a:srgbClr val="00B0F0"/>
                </a:solidFill>
              </a:rPr>
              <a:t>void</a:t>
            </a:r>
            <a:r>
              <a:rPr lang="en-US" sz="1400" dirty="0"/>
              <a:t> *t)</a:t>
            </a:r>
          </a:p>
          <a:p>
            <a:pPr marL="0" indent="0">
              <a:buNone/>
            </a:pPr>
            <a:r>
              <a:rPr lang="en-US" sz="1400" dirty="0"/>
              <a:t>    {</a:t>
            </a:r>
          </a:p>
          <a:p>
            <a:pPr marL="0" indent="0">
              <a:buNone/>
            </a:pPr>
            <a:r>
              <a:rPr lang="en-US" sz="1400" dirty="0">
                <a:solidFill>
                  <a:srgbClr val="00B0F0"/>
                </a:solidFill>
              </a:rPr>
              <a:t>        if</a:t>
            </a:r>
            <a:r>
              <a:rPr lang="en-US" sz="1400" dirty="0"/>
              <a:t> (t)</a:t>
            </a:r>
          </a:p>
          <a:p>
            <a:pPr marL="0" indent="0">
              <a:buNone/>
            </a:pPr>
            <a:r>
              <a:rPr lang="en-US" sz="1400" dirty="0">
                <a:solidFill>
                  <a:srgbClr val="00B0F0"/>
                </a:solidFill>
              </a:rPr>
              <a:t>            return</a:t>
            </a:r>
            <a:r>
              <a:rPr lang="en-US" sz="1400" dirty="0"/>
              <a:t> </a:t>
            </a:r>
            <a:r>
              <a:rPr lang="en-US" sz="1400" dirty="0">
                <a:solidFill>
                  <a:srgbClr val="00B0F0"/>
                </a:solidFill>
              </a:rPr>
              <a:t>new</a:t>
            </a:r>
            <a:r>
              <a:rPr lang="en-US" sz="1400" dirty="0"/>
              <a:t> (where) </a:t>
            </a:r>
            <a:r>
              <a:rPr lang="en-US" sz="1400" dirty="0">
                <a:solidFill>
                  <a:schemeClr val="accent2"/>
                </a:solidFill>
              </a:rPr>
              <a:t>T</a:t>
            </a:r>
            <a:r>
              <a:rPr lang="en-US" sz="1400" dirty="0"/>
              <a:t>(*</a:t>
            </a:r>
            <a:r>
              <a:rPr lang="en-US" sz="1400" dirty="0" err="1">
                <a:solidFill>
                  <a:srgbClr val="00B0F0"/>
                </a:solidFill>
              </a:rPr>
              <a:t>static_cast</a:t>
            </a:r>
            <a:r>
              <a:rPr lang="en-US" sz="1400" dirty="0"/>
              <a:t>&lt;</a:t>
            </a:r>
            <a:r>
              <a:rPr lang="en-US" sz="1400" dirty="0">
                <a:solidFill>
                  <a:srgbClr val="00B0F0"/>
                </a:solidFill>
              </a:rPr>
              <a:t>const</a:t>
            </a:r>
            <a:r>
              <a:rPr lang="en-US" sz="1400" dirty="0"/>
              <a:t> </a:t>
            </a:r>
            <a:r>
              <a:rPr lang="en-US" sz="1400" dirty="0">
                <a:solidFill>
                  <a:schemeClr val="accent2"/>
                </a:solidFill>
              </a:rPr>
              <a:t>T</a:t>
            </a:r>
            <a:r>
              <a:rPr lang="en-US" sz="1400" dirty="0"/>
              <a:t>*&gt;(t));</a:t>
            </a:r>
          </a:p>
          <a:p>
            <a:pPr marL="0" indent="0">
              <a:buNone/>
            </a:pPr>
            <a:r>
              <a:rPr lang="en-US" sz="1400" dirty="0">
                <a:solidFill>
                  <a:srgbClr val="00B0F0"/>
                </a:solidFill>
              </a:rPr>
              <a:t>        return</a:t>
            </a:r>
            <a:r>
              <a:rPr lang="en-US" sz="1400" dirty="0"/>
              <a:t> </a:t>
            </a:r>
            <a:r>
              <a:rPr lang="en-US" sz="1400" dirty="0">
                <a:solidFill>
                  <a:srgbClr val="00B0F0"/>
                </a:solidFill>
              </a:rPr>
              <a:t>new</a:t>
            </a:r>
            <a:r>
              <a:rPr lang="en-US" sz="1400" dirty="0"/>
              <a:t> (where) </a:t>
            </a:r>
            <a:r>
              <a:rPr lang="en-US" sz="1400" dirty="0">
                <a:solidFill>
                  <a:schemeClr val="accent2"/>
                </a:solidFill>
              </a:rPr>
              <a:t>T</a:t>
            </a:r>
            <a:r>
              <a:rPr lang="en-US" sz="1400" dirty="0"/>
              <a:t>;</a:t>
            </a:r>
          </a:p>
          <a:p>
            <a:pPr marL="0" indent="0">
              <a:buNone/>
            </a:pPr>
            <a:r>
              <a:rPr lang="en-US" sz="1400" dirty="0"/>
              <a:t>    }</a:t>
            </a:r>
          </a:p>
          <a:p>
            <a:pPr marL="0" indent="0">
              <a:buNone/>
            </a:pPr>
            <a:r>
              <a:rPr lang="en-US" sz="1400" dirty="0"/>
              <a:t>};</a:t>
            </a:r>
          </a:p>
          <a:p>
            <a:pPr marL="0" indent="0">
              <a:buNone/>
            </a:pPr>
            <a:r>
              <a:rPr lang="en-US" sz="1400" dirty="0"/>
              <a:t>} </a:t>
            </a:r>
            <a:r>
              <a:rPr lang="en-US" sz="1400" dirty="0">
                <a:solidFill>
                  <a:srgbClr val="00B050"/>
                </a:solidFill>
              </a:rPr>
              <a:t>// namespace </a:t>
            </a:r>
            <a:r>
              <a:rPr lang="en-US" sz="1400" dirty="0" err="1">
                <a:solidFill>
                  <a:srgbClr val="00B050"/>
                </a:solidFill>
              </a:rPr>
              <a:t>QtMetaTypePrivate</a:t>
            </a:r>
            <a:endParaRPr lang="en-US" sz="1400" dirty="0">
              <a:solidFill>
                <a:srgbClr val="00B050"/>
              </a:solidFill>
            </a:endParaRPr>
          </a:p>
        </p:txBody>
      </p:sp>
    </p:spTree>
    <p:extLst>
      <p:ext uri="{BB962C8B-B14F-4D97-AF65-F5344CB8AC3E}">
        <p14:creationId xmlns:p14="http://schemas.microsoft.com/office/powerpoint/2010/main" val="295953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7">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a:extLst>
              <a:ext uri="{FF2B5EF4-FFF2-40B4-BE49-F238E27FC236}">
                <a16:creationId xmlns:a16="http://schemas.microsoft.com/office/drawing/2014/main" id="{C42EB5AE-ADDA-8843-88C9-1222EEF97FE2}"/>
              </a:ext>
            </a:extLst>
          </p:cNvPr>
          <p:cNvSpPr>
            <a:spLocks noGrp="1"/>
          </p:cNvSpPr>
          <p:nvPr>
            <p:ph idx="1"/>
          </p:nvPr>
        </p:nvSpPr>
        <p:spPr>
          <a:xfrm>
            <a:off x="804334" y="630827"/>
            <a:ext cx="9222535" cy="3845311"/>
          </a:xfrm>
        </p:spPr>
        <p:txBody>
          <a:bodyPr anchor="ctr">
            <a:normAutofit/>
          </a:bodyPr>
          <a:lstStyle/>
          <a:p>
            <a:endParaRPr lang="en-US" sz="2800" dirty="0"/>
          </a:p>
          <a:p>
            <a:r>
              <a:rPr lang="en-US" sz="2800" dirty="0"/>
              <a:t>Defines an interface for creating </a:t>
            </a:r>
            <a:r>
              <a:rPr lang="en-US" sz="2600" dirty="0"/>
              <a:t>an object</a:t>
            </a:r>
          </a:p>
          <a:p>
            <a:endParaRPr lang="en-US" sz="2800" dirty="0"/>
          </a:p>
          <a:p>
            <a:r>
              <a:rPr lang="en-US" sz="2800" dirty="0"/>
              <a:t>Lets the subclasses decide which class to instantiate</a:t>
            </a:r>
          </a:p>
        </p:txBody>
      </p:sp>
      <p:pic>
        <p:nvPicPr>
          <p:cNvPr id="59" name="Picture 9">
            <a:extLst>
              <a:ext uri="{FF2B5EF4-FFF2-40B4-BE49-F238E27FC236}">
                <a16:creationId xmlns:a16="http://schemas.microsoft.com/office/drawing/2014/main" id="{287356FD-82C7-4E0B-9494-355CAE397D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2" name="Title 1">
            <a:extLst>
              <a:ext uri="{FF2B5EF4-FFF2-40B4-BE49-F238E27FC236}">
                <a16:creationId xmlns:a16="http://schemas.microsoft.com/office/drawing/2014/main" id="{A2AB6D91-CF8D-EC49-A009-9942B92AD960}"/>
              </a:ext>
            </a:extLst>
          </p:cNvPr>
          <p:cNvSpPr>
            <a:spLocks noGrp="1"/>
          </p:cNvSpPr>
          <p:nvPr>
            <p:ph type="title"/>
          </p:nvPr>
        </p:nvSpPr>
        <p:spPr>
          <a:xfrm>
            <a:off x="1001486" y="4771908"/>
            <a:ext cx="9845190" cy="1293028"/>
          </a:xfrm>
        </p:spPr>
        <p:txBody>
          <a:bodyPr>
            <a:normAutofit/>
          </a:bodyPr>
          <a:lstStyle/>
          <a:p>
            <a:pPr algn="l"/>
            <a:r>
              <a:rPr lang="en-US" dirty="0"/>
              <a:t>intent</a:t>
            </a:r>
          </a:p>
        </p:txBody>
      </p:sp>
    </p:spTree>
    <p:extLst>
      <p:ext uri="{BB962C8B-B14F-4D97-AF65-F5344CB8AC3E}">
        <p14:creationId xmlns:p14="http://schemas.microsoft.com/office/powerpoint/2010/main" val="2635259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600" dirty="0"/>
              <a:t>trigger</a:t>
            </a:r>
            <a:br>
              <a:rPr lang="en-US" sz="3600" dirty="0"/>
            </a:br>
            <a:r>
              <a:rPr lang="en-US" sz="3600" dirty="0"/>
              <a:t>registration</a:t>
            </a:r>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33604" y="270641"/>
            <a:ext cx="6760800" cy="6316717"/>
          </a:xfrm>
        </p:spPr>
        <p:txBody>
          <a:bodyPr anchor="ctr">
            <a:noAutofit/>
          </a:bodyPr>
          <a:lstStyle/>
          <a:p>
            <a:pPr marL="0" indent="0">
              <a:buNone/>
            </a:pPr>
            <a:r>
              <a:rPr lang="en-US" sz="1400" dirty="0">
                <a:solidFill>
                  <a:srgbClr val="00B0F0"/>
                </a:solidFill>
              </a:rPr>
              <a:t>template</a:t>
            </a:r>
            <a:r>
              <a:rPr lang="en-US" sz="1400" dirty="0"/>
              <a:t> &lt;</a:t>
            </a:r>
            <a:r>
              <a:rPr lang="en-US" sz="1400" dirty="0" err="1">
                <a:solidFill>
                  <a:srgbClr val="00B0F0"/>
                </a:solidFill>
              </a:rPr>
              <a:t>typename</a:t>
            </a:r>
            <a:r>
              <a:rPr lang="en-US" sz="1400" dirty="0"/>
              <a:t> </a:t>
            </a:r>
            <a:r>
              <a:rPr lang="en-US" sz="1400" dirty="0">
                <a:solidFill>
                  <a:schemeClr val="accent2"/>
                </a:solidFill>
              </a:rPr>
              <a:t>T</a:t>
            </a:r>
            <a:r>
              <a:rPr lang="en-US" sz="1400" dirty="0"/>
              <a:t>&gt;</a:t>
            </a:r>
          </a:p>
          <a:p>
            <a:pPr marL="0" indent="0">
              <a:buNone/>
            </a:pPr>
            <a:r>
              <a:rPr lang="en-US" sz="1400" dirty="0">
                <a:solidFill>
                  <a:srgbClr val="00B0F0"/>
                </a:solidFill>
              </a:rPr>
              <a:t>inline</a:t>
            </a:r>
            <a:r>
              <a:rPr lang="en-US" sz="1400" dirty="0"/>
              <a:t> </a:t>
            </a:r>
            <a:r>
              <a:rPr lang="en-US" sz="1400" dirty="0" err="1">
                <a:solidFill>
                  <a:srgbClr val="00B0F0"/>
                </a:solidFill>
              </a:rPr>
              <a:t>constexpr</a:t>
            </a:r>
            <a:r>
              <a:rPr lang="en-US" sz="1400" dirty="0"/>
              <a:t> </a:t>
            </a:r>
            <a:r>
              <a:rPr lang="en-US" sz="1400" dirty="0">
                <a:solidFill>
                  <a:srgbClr val="00B0F0"/>
                </a:solidFill>
              </a:rPr>
              <a:t>int</a:t>
            </a:r>
            <a:r>
              <a:rPr lang="en-US" sz="1400" dirty="0"/>
              <a:t> </a:t>
            </a:r>
            <a:r>
              <a:rPr lang="en-US" sz="1400" dirty="0" err="1">
                <a:solidFill>
                  <a:schemeClr val="accent1"/>
                </a:solidFill>
              </a:rPr>
              <a:t>qRegisterMetaType</a:t>
            </a:r>
            <a:r>
              <a:rPr lang="en-US" sz="1400" dirty="0"/>
              <a:t>()</a:t>
            </a:r>
          </a:p>
          <a:p>
            <a:pPr marL="0" indent="0">
              <a:buNone/>
            </a:pPr>
            <a:r>
              <a:rPr lang="en-US" sz="1400" dirty="0"/>
              <a:t>{</a:t>
            </a:r>
          </a:p>
          <a:p>
            <a:pPr marL="0" indent="0">
              <a:buNone/>
            </a:pPr>
            <a:r>
              <a:rPr lang="en-US" sz="1400" dirty="0"/>
              <a:t>    </a:t>
            </a:r>
            <a:r>
              <a:rPr lang="en-US" sz="1400" dirty="0">
                <a:solidFill>
                  <a:srgbClr val="00B0F0"/>
                </a:solidFill>
              </a:rPr>
              <a:t>return</a:t>
            </a:r>
            <a:r>
              <a:rPr lang="en-US" sz="1400" dirty="0"/>
              <a:t> </a:t>
            </a:r>
            <a:r>
              <a:rPr lang="en-US" sz="1400" dirty="0" err="1">
                <a:solidFill>
                  <a:schemeClr val="accent1"/>
                </a:solidFill>
              </a:rPr>
              <a:t>qMetaTypeId</a:t>
            </a:r>
            <a:r>
              <a:rPr lang="en-US" sz="1400" dirty="0"/>
              <a:t>&lt;</a:t>
            </a:r>
            <a:r>
              <a:rPr lang="en-US" sz="1400" dirty="0">
                <a:solidFill>
                  <a:schemeClr val="accent2"/>
                </a:solidFill>
              </a:rPr>
              <a:t>T</a:t>
            </a:r>
            <a:r>
              <a:rPr lang="en-US" sz="1400" dirty="0"/>
              <a:t>&gt;();</a:t>
            </a:r>
          </a:p>
          <a:p>
            <a:pPr marL="0" indent="0">
              <a:buNone/>
            </a:pPr>
            <a:r>
              <a:rPr lang="en-US" sz="1400" dirty="0"/>
              <a:t>}</a:t>
            </a:r>
          </a:p>
          <a:p>
            <a:pPr marL="0" indent="0">
              <a:buNone/>
            </a:pPr>
            <a:endParaRPr lang="en-US" sz="1400" dirty="0"/>
          </a:p>
          <a:p>
            <a:pPr marL="0" indent="0">
              <a:buNone/>
            </a:pPr>
            <a:r>
              <a:rPr lang="en-US" sz="1400" dirty="0">
                <a:solidFill>
                  <a:srgbClr val="00B0F0"/>
                </a:solidFill>
              </a:rPr>
              <a:t>template</a:t>
            </a:r>
            <a:r>
              <a:rPr lang="en-US" sz="1400" dirty="0"/>
              <a:t> &lt;</a:t>
            </a:r>
            <a:r>
              <a:rPr lang="en-US" sz="1400" dirty="0" err="1">
                <a:solidFill>
                  <a:srgbClr val="00B0F0"/>
                </a:solidFill>
              </a:rPr>
              <a:t>typename</a:t>
            </a:r>
            <a:r>
              <a:rPr lang="en-US" sz="1400" dirty="0"/>
              <a:t> </a:t>
            </a:r>
            <a:r>
              <a:rPr lang="en-US" sz="1400" dirty="0">
                <a:solidFill>
                  <a:schemeClr val="accent2"/>
                </a:solidFill>
              </a:rPr>
              <a:t>T</a:t>
            </a:r>
            <a:r>
              <a:rPr lang="en-US" sz="1400" dirty="0"/>
              <a:t>&gt;</a:t>
            </a:r>
          </a:p>
          <a:p>
            <a:pPr marL="0" indent="0">
              <a:buNone/>
            </a:pPr>
            <a:r>
              <a:rPr lang="en-US" sz="1400" dirty="0">
                <a:solidFill>
                  <a:srgbClr val="00B0F0"/>
                </a:solidFill>
              </a:rPr>
              <a:t>inline</a:t>
            </a:r>
            <a:r>
              <a:rPr lang="en-US" sz="1400" dirty="0"/>
              <a:t> </a:t>
            </a:r>
            <a:r>
              <a:rPr lang="en-US" sz="1400" dirty="0" err="1">
                <a:solidFill>
                  <a:srgbClr val="00B0F0"/>
                </a:solidFill>
              </a:rPr>
              <a:t>constexpr</a:t>
            </a:r>
            <a:r>
              <a:rPr lang="en-US" sz="1400" dirty="0"/>
              <a:t> </a:t>
            </a:r>
            <a:r>
              <a:rPr lang="en-US" sz="1400" dirty="0">
                <a:solidFill>
                  <a:srgbClr val="00B0F0"/>
                </a:solidFill>
              </a:rPr>
              <a:t>int</a:t>
            </a:r>
            <a:r>
              <a:rPr lang="en-US" sz="1400" dirty="0"/>
              <a:t> </a:t>
            </a:r>
            <a:r>
              <a:rPr lang="en-US" sz="1400" dirty="0" err="1">
                <a:solidFill>
                  <a:schemeClr val="accent1"/>
                </a:solidFill>
              </a:rPr>
              <a:t>qMetaTypeId</a:t>
            </a:r>
            <a:r>
              <a:rPr lang="en-US" sz="1400" dirty="0"/>
              <a:t>()</a:t>
            </a:r>
          </a:p>
          <a:p>
            <a:pPr marL="0" indent="0">
              <a:buNone/>
            </a:pPr>
            <a:r>
              <a:rPr lang="en-US" sz="1400" dirty="0"/>
              <a:t>{</a:t>
            </a:r>
          </a:p>
          <a:p>
            <a:pPr marL="0" indent="0">
              <a:buNone/>
            </a:pPr>
            <a:r>
              <a:rPr lang="en-US" sz="1400" dirty="0"/>
              <a:t>    </a:t>
            </a:r>
            <a:r>
              <a:rPr lang="en-US" sz="1400" dirty="0">
                <a:solidFill>
                  <a:srgbClr val="00B0F0"/>
                </a:solidFill>
              </a:rPr>
              <a:t>return</a:t>
            </a:r>
            <a:r>
              <a:rPr lang="en-US" sz="1400" dirty="0"/>
              <a:t> </a:t>
            </a:r>
            <a:r>
              <a:rPr lang="en-US" sz="1400" dirty="0">
                <a:solidFill>
                  <a:schemeClr val="accent2"/>
                </a:solidFill>
              </a:rPr>
              <a:t>QMetaTypeId2</a:t>
            </a:r>
            <a:r>
              <a:rPr lang="en-US" sz="1400" dirty="0"/>
              <a:t>&lt;</a:t>
            </a:r>
            <a:r>
              <a:rPr lang="en-US" sz="1400" dirty="0">
                <a:solidFill>
                  <a:schemeClr val="accent2"/>
                </a:solidFill>
              </a:rPr>
              <a:t>T</a:t>
            </a:r>
            <a:r>
              <a:rPr lang="en-US" sz="1400" dirty="0"/>
              <a:t>&gt;::</a:t>
            </a:r>
            <a:r>
              <a:rPr lang="en-US" sz="1400" dirty="0" err="1">
                <a:solidFill>
                  <a:schemeClr val="accent1"/>
                </a:solidFill>
              </a:rPr>
              <a:t>qt_metatype_id</a:t>
            </a:r>
            <a:r>
              <a:rPr lang="en-US" sz="1400" dirty="0"/>
              <a:t>();</a:t>
            </a:r>
          </a:p>
          <a:p>
            <a:pPr marL="0" indent="0">
              <a:buNone/>
            </a:pPr>
            <a:r>
              <a:rPr lang="en-US" sz="1400" dirty="0"/>
              <a:t>}</a:t>
            </a:r>
          </a:p>
          <a:p>
            <a:pPr marL="0" indent="0">
              <a:buNone/>
            </a:pPr>
            <a:endParaRPr lang="en-US" sz="1400" dirty="0"/>
          </a:p>
          <a:p>
            <a:pPr marL="0" indent="0">
              <a:buNone/>
            </a:pPr>
            <a:r>
              <a:rPr lang="en-US" sz="1400" dirty="0">
                <a:solidFill>
                  <a:srgbClr val="00B0F0"/>
                </a:solidFill>
              </a:rPr>
              <a:t>template</a:t>
            </a:r>
            <a:r>
              <a:rPr lang="en-US" sz="1400" dirty="0"/>
              <a:t> &lt;</a:t>
            </a:r>
            <a:r>
              <a:rPr lang="en-US" sz="1400" dirty="0" err="1">
                <a:solidFill>
                  <a:srgbClr val="00B0F0"/>
                </a:solidFill>
              </a:rPr>
              <a:t>typename</a:t>
            </a:r>
            <a:r>
              <a:rPr lang="en-US" sz="1400" dirty="0"/>
              <a:t> </a:t>
            </a:r>
            <a:r>
              <a:rPr lang="en-US" sz="1400" dirty="0">
                <a:solidFill>
                  <a:schemeClr val="accent2"/>
                </a:solidFill>
              </a:rPr>
              <a:t>T</a:t>
            </a:r>
            <a:r>
              <a:rPr lang="en-US" sz="1400" dirty="0"/>
              <a:t>&gt;</a:t>
            </a:r>
          </a:p>
          <a:p>
            <a:pPr marL="0" indent="0">
              <a:buNone/>
            </a:pPr>
            <a:r>
              <a:rPr lang="en-US" sz="1400" dirty="0">
                <a:solidFill>
                  <a:srgbClr val="00B0F0"/>
                </a:solidFill>
              </a:rPr>
              <a:t>struct</a:t>
            </a:r>
            <a:r>
              <a:rPr lang="en-US" sz="1400" dirty="0"/>
              <a:t> </a:t>
            </a:r>
            <a:r>
              <a:rPr lang="en-US" sz="1400" dirty="0">
                <a:solidFill>
                  <a:schemeClr val="accent2"/>
                </a:solidFill>
              </a:rPr>
              <a:t>QMetaTypeId2</a:t>
            </a:r>
          </a:p>
          <a:p>
            <a:pPr marL="0" indent="0">
              <a:buNone/>
            </a:pPr>
            <a:r>
              <a:rPr lang="en-US" sz="1400" dirty="0"/>
              <a:t>{</a:t>
            </a:r>
          </a:p>
          <a:p>
            <a:pPr marL="0" indent="0">
              <a:buNone/>
            </a:pPr>
            <a:r>
              <a:rPr lang="en-US" sz="1400" dirty="0"/>
              <a:t>    </a:t>
            </a:r>
            <a:r>
              <a:rPr lang="en-US" sz="1400" dirty="0" err="1">
                <a:solidFill>
                  <a:srgbClr val="00B0F0"/>
                </a:solidFill>
              </a:rPr>
              <a:t>enum</a:t>
            </a:r>
            <a:r>
              <a:rPr lang="en-US" sz="1400" dirty="0"/>
              <a:t> { Defined = </a:t>
            </a:r>
            <a:r>
              <a:rPr lang="en-US" sz="1400" dirty="0" err="1">
                <a:solidFill>
                  <a:schemeClr val="accent2"/>
                </a:solidFill>
              </a:rPr>
              <a:t>QMetaTypeId</a:t>
            </a:r>
            <a:r>
              <a:rPr lang="en-US" sz="1400" dirty="0"/>
              <a:t>&lt;T&gt;::Defined, </a:t>
            </a:r>
            <a:r>
              <a:rPr lang="en-US" sz="1400" dirty="0" err="1"/>
              <a:t>IsBuiltIn</a:t>
            </a:r>
            <a:r>
              <a:rPr lang="en-US" sz="1400" dirty="0"/>
              <a:t> = </a:t>
            </a:r>
            <a:r>
              <a:rPr lang="en-US" sz="1400" dirty="0">
                <a:solidFill>
                  <a:srgbClr val="00B0F0"/>
                </a:solidFill>
              </a:rPr>
              <a:t>false</a:t>
            </a:r>
            <a:r>
              <a:rPr lang="en-US" sz="1400" dirty="0"/>
              <a:t> };</a:t>
            </a:r>
          </a:p>
          <a:p>
            <a:pPr marL="0" indent="0">
              <a:buNone/>
            </a:pPr>
            <a:r>
              <a:rPr lang="en-US" sz="1400" dirty="0"/>
              <a:t>    </a:t>
            </a:r>
            <a:r>
              <a:rPr lang="en-US" sz="1400" dirty="0">
                <a:solidFill>
                  <a:srgbClr val="00B0F0"/>
                </a:solidFill>
              </a:rPr>
              <a:t>static</a:t>
            </a:r>
            <a:r>
              <a:rPr lang="en-US" sz="1400" dirty="0"/>
              <a:t> </a:t>
            </a:r>
            <a:r>
              <a:rPr lang="en-US" sz="1400" dirty="0">
                <a:solidFill>
                  <a:srgbClr val="00B0F0"/>
                </a:solidFill>
              </a:rPr>
              <a:t>inline</a:t>
            </a:r>
            <a:r>
              <a:rPr lang="en-US" sz="1400" dirty="0"/>
              <a:t> </a:t>
            </a:r>
            <a:r>
              <a:rPr lang="en-US" sz="1400" dirty="0" err="1">
                <a:solidFill>
                  <a:srgbClr val="00B0F0"/>
                </a:solidFill>
              </a:rPr>
              <a:t>constexpr</a:t>
            </a:r>
            <a:r>
              <a:rPr lang="en-US" sz="1400" dirty="0"/>
              <a:t> </a:t>
            </a:r>
            <a:r>
              <a:rPr lang="en-US" sz="1400" dirty="0">
                <a:solidFill>
                  <a:srgbClr val="00B0F0"/>
                </a:solidFill>
              </a:rPr>
              <a:t>int</a:t>
            </a:r>
            <a:r>
              <a:rPr lang="en-US" sz="1400" dirty="0"/>
              <a:t> </a:t>
            </a:r>
            <a:r>
              <a:rPr lang="en-US" sz="1400" dirty="0" err="1">
                <a:solidFill>
                  <a:schemeClr val="accent1"/>
                </a:solidFill>
              </a:rPr>
              <a:t>qt_metatype_id</a:t>
            </a:r>
            <a:r>
              <a:rPr lang="en-US" sz="1400" dirty="0"/>
              <a:t>() { </a:t>
            </a:r>
          </a:p>
          <a:p>
            <a:pPr marL="0" indent="0">
              <a:buNone/>
            </a:pPr>
            <a:r>
              <a:rPr lang="en-US" sz="1400" dirty="0"/>
              <a:t>        </a:t>
            </a:r>
            <a:r>
              <a:rPr lang="en-US" sz="1400" dirty="0">
                <a:solidFill>
                  <a:srgbClr val="00B0F0"/>
                </a:solidFill>
              </a:rPr>
              <a:t>return</a:t>
            </a:r>
            <a:r>
              <a:rPr lang="en-US" sz="1400" dirty="0"/>
              <a:t> </a:t>
            </a:r>
            <a:r>
              <a:rPr lang="en-US" sz="1400" dirty="0" err="1">
                <a:solidFill>
                  <a:schemeClr val="accent2"/>
                </a:solidFill>
              </a:rPr>
              <a:t>QMetaTypeId</a:t>
            </a:r>
            <a:r>
              <a:rPr lang="en-US" sz="1400" dirty="0"/>
              <a:t>&lt;</a:t>
            </a:r>
            <a:r>
              <a:rPr lang="en-US" sz="1400" dirty="0">
                <a:solidFill>
                  <a:schemeClr val="accent2"/>
                </a:solidFill>
              </a:rPr>
              <a:t>T</a:t>
            </a:r>
            <a:r>
              <a:rPr lang="en-US" sz="1400" dirty="0"/>
              <a:t>&gt;::</a:t>
            </a:r>
            <a:r>
              <a:rPr lang="en-US" sz="1400" dirty="0" err="1">
                <a:solidFill>
                  <a:schemeClr val="accent1"/>
                </a:solidFill>
              </a:rPr>
              <a:t>qt_metatype_id</a:t>
            </a:r>
            <a:r>
              <a:rPr lang="en-US" sz="1400" dirty="0"/>
              <a:t>(); </a:t>
            </a:r>
          </a:p>
          <a:p>
            <a:pPr marL="0" indent="0">
              <a:buNone/>
            </a:pPr>
            <a:r>
              <a:rPr lang="en-US" sz="1400" dirty="0"/>
              <a:t>    }</a:t>
            </a:r>
          </a:p>
          <a:p>
            <a:pPr marL="0" indent="0">
              <a:buNone/>
            </a:pPr>
            <a:r>
              <a:rPr lang="en-US" sz="1400" dirty="0"/>
              <a:t>};</a:t>
            </a:r>
          </a:p>
        </p:txBody>
      </p:sp>
    </p:spTree>
    <p:extLst>
      <p:ext uri="{BB962C8B-B14F-4D97-AF65-F5344CB8AC3E}">
        <p14:creationId xmlns:p14="http://schemas.microsoft.com/office/powerpoint/2010/main" val="2821312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7">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a:extLst>
              <a:ext uri="{FF2B5EF4-FFF2-40B4-BE49-F238E27FC236}">
                <a16:creationId xmlns:a16="http://schemas.microsoft.com/office/drawing/2014/main" id="{C42EB5AE-ADDA-8843-88C9-1222EEF97FE2}"/>
              </a:ext>
            </a:extLst>
          </p:cNvPr>
          <p:cNvSpPr>
            <a:spLocks noGrp="1"/>
          </p:cNvSpPr>
          <p:nvPr>
            <p:ph idx="1"/>
          </p:nvPr>
        </p:nvSpPr>
        <p:spPr>
          <a:xfrm>
            <a:off x="804334" y="630827"/>
            <a:ext cx="9222535" cy="3845311"/>
          </a:xfrm>
        </p:spPr>
        <p:txBody>
          <a:bodyPr anchor="ctr">
            <a:noAutofit/>
          </a:bodyPr>
          <a:lstStyle/>
          <a:p>
            <a:r>
              <a:rPr lang="en-US" sz="2400" dirty="0"/>
              <a:t>C++ Language: Polymorphic/Dynamic Construction</a:t>
            </a:r>
          </a:p>
          <a:p>
            <a:endParaRPr lang="en-US" sz="2400" dirty="0"/>
          </a:p>
          <a:p>
            <a:r>
              <a:rPr lang="en-US" sz="2400" dirty="0"/>
              <a:t>Design Principle: Dependency Inversion and Open-Closed</a:t>
            </a:r>
          </a:p>
        </p:txBody>
      </p:sp>
      <p:pic>
        <p:nvPicPr>
          <p:cNvPr id="59" name="Picture 9">
            <a:extLst>
              <a:ext uri="{FF2B5EF4-FFF2-40B4-BE49-F238E27FC236}">
                <a16:creationId xmlns:a16="http://schemas.microsoft.com/office/drawing/2014/main" id="{287356FD-82C7-4E0B-9494-355CAE397D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2" name="Title 1">
            <a:extLst>
              <a:ext uri="{FF2B5EF4-FFF2-40B4-BE49-F238E27FC236}">
                <a16:creationId xmlns:a16="http://schemas.microsoft.com/office/drawing/2014/main" id="{A2AB6D91-CF8D-EC49-A009-9942B92AD960}"/>
              </a:ext>
            </a:extLst>
          </p:cNvPr>
          <p:cNvSpPr>
            <a:spLocks noGrp="1"/>
          </p:cNvSpPr>
          <p:nvPr>
            <p:ph type="title"/>
          </p:nvPr>
        </p:nvSpPr>
        <p:spPr>
          <a:xfrm>
            <a:off x="1001486" y="4771908"/>
            <a:ext cx="9845190" cy="1293028"/>
          </a:xfrm>
        </p:spPr>
        <p:txBody>
          <a:bodyPr>
            <a:normAutofit/>
          </a:bodyPr>
          <a:lstStyle/>
          <a:p>
            <a:pPr algn="l"/>
            <a:r>
              <a:rPr lang="en-US" dirty="0"/>
              <a:t>conclusion</a:t>
            </a:r>
          </a:p>
        </p:txBody>
      </p:sp>
    </p:spTree>
    <p:extLst>
      <p:ext uri="{BB962C8B-B14F-4D97-AF65-F5344CB8AC3E}">
        <p14:creationId xmlns:p14="http://schemas.microsoft.com/office/powerpoint/2010/main" val="30194702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7">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a:extLst>
              <a:ext uri="{FF2B5EF4-FFF2-40B4-BE49-F238E27FC236}">
                <a16:creationId xmlns:a16="http://schemas.microsoft.com/office/drawing/2014/main" id="{C42EB5AE-ADDA-8843-88C9-1222EEF97FE2}"/>
              </a:ext>
            </a:extLst>
          </p:cNvPr>
          <p:cNvSpPr>
            <a:spLocks noGrp="1"/>
          </p:cNvSpPr>
          <p:nvPr>
            <p:ph idx="1"/>
          </p:nvPr>
        </p:nvSpPr>
        <p:spPr>
          <a:xfrm>
            <a:off x="902910" y="226294"/>
            <a:ext cx="10386180" cy="5558057"/>
          </a:xfrm>
        </p:spPr>
        <p:txBody>
          <a:bodyPr anchor="ctr">
            <a:noAutofit/>
          </a:bodyPr>
          <a:lstStyle/>
          <a:p>
            <a:r>
              <a:rPr lang="en-US" sz="1600" dirty="0"/>
              <a:t>Erich Gamma, Richard Helm, Ralph Johnson, John </a:t>
            </a:r>
            <a:r>
              <a:rPr lang="en-US" sz="1600" dirty="0" err="1"/>
              <a:t>Vlissides</a:t>
            </a:r>
            <a:r>
              <a:rPr lang="en-US" sz="1600" dirty="0"/>
              <a:t>. </a:t>
            </a:r>
            <a:r>
              <a:rPr lang="en-US" sz="1600" i="1" dirty="0"/>
              <a:t>Design Patterns:</a:t>
            </a:r>
            <a:br>
              <a:rPr lang="en-US" sz="1600" i="1" dirty="0"/>
            </a:br>
            <a:r>
              <a:rPr lang="en-US" sz="1600" i="1" dirty="0"/>
              <a:t>Elements of Reusable Object-Oriented Software</a:t>
            </a:r>
            <a:r>
              <a:rPr lang="en-US" sz="1600" dirty="0"/>
              <a:t>, Addison-Wesley, 1994</a:t>
            </a:r>
          </a:p>
          <a:p>
            <a:r>
              <a:rPr lang="en-US" sz="1600" dirty="0"/>
              <a:t>Andrei </a:t>
            </a:r>
            <a:r>
              <a:rPr lang="en-US" sz="1600" dirty="0" err="1"/>
              <a:t>Alexandrescu</a:t>
            </a:r>
            <a:r>
              <a:rPr lang="en-US" sz="1600" dirty="0"/>
              <a:t>. </a:t>
            </a:r>
            <a:r>
              <a:rPr lang="en-US" sz="1600" i="1" dirty="0"/>
              <a:t>Modern C++ Design: Generic Programming and Design Patterns Applied</a:t>
            </a:r>
            <a:r>
              <a:rPr lang="en-US" sz="1600" dirty="0"/>
              <a:t>, Addison-Wesley, 2001</a:t>
            </a:r>
          </a:p>
          <a:p>
            <a:r>
              <a:rPr lang="en-US" sz="1600" dirty="0"/>
              <a:t>Scott Meyers. </a:t>
            </a:r>
            <a:r>
              <a:rPr lang="en-US" sz="1600" i="1" dirty="0"/>
              <a:t>Effective STL: 50 Specific Ways to Improve Your Use of Standard Template Library</a:t>
            </a:r>
            <a:r>
              <a:rPr lang="en-US" sz="1600" dirty="0"/>
              <a:t>, Addison-Wesley, 2001</a:t>
            </a:r>
          </a:p>
          <a:p>
            <a:r>
              <a:rPr lang="en-US" sz="1600" dirty="0"/>
              <a:t>Eric Freeman, Elisabeth Freeman, Kathy Sierra, Bert Bates. </a:t>
            </a:r>
            <a:r>
              <a:rPr lang="en-US" sz="1600" i="1" dirty="0"/>
              <a:t>Head First Design Patterns</a:t>
            </a:r>
            <a:r>
              <a:rPr lang="en-US" sz="1600" dirty="0"/>
              <a:t>, O’Reilly, 2004</a:t>
            </a:r>
          </a:p>
          <a:p>
            <a:r>
              <a:rPr lang="en-US" sz="1600" dirty="0" err="1"/>
              <a:t>Mattthew</a:t>
            </a:r>
            <a:r>
              <a:rPr lang="en-US" sz="1600" dirty="0"/>
              <a:t> H. </a:t>
            </a:r>
            <a:r>
              <a:rPr lang="en-US" sz="1600" dirty="0" err="1"/>
              <a:t>Austern</a:t>
            </a:r>
            <a:r>
              <a:rPr lang="en-US" sz="1600" dirty="0"/>
              <a:t>. “Why you shouldn't use set (and what you should use instead)”, available at </a:t>
            </a:r>
            <a:r>
              <a:rPr lang="en-US" sz="1600" dirty="0">
                <a:hlinkClick r:id="rId3"/>
              </a:rPr>
              <a:t>http://lafstern.org/matt/col1.pdf</a:t>
            </a:r>
            <a:r>
              <a:rPr lang="en-US" sz="1600" dirty="0"/>
              <a:t>, 2000</a:t>
            </a:r>
          </a:p>
          <a:p>
            <a:r>
              <a:rPr lang="en-US" sz="1600" dirty="0"/>
              <a:t>Various authors. “More C++ Idioms/Virtual Constructor”, available at </a:t>
            </a:r>
            <a:r>
              <a:rPr lang="en-US" sz="1600" dirty="0">
                <a:hlinkClick r:id="rId4"/>
              </a:rPr>
              <a:t>https://en.wikibooks.org/wiki/More_C%2B%2B_Idioms/Virtual_Constructor</a:t>
            </a:r>
            <a:r>
              <a:rPr lang="en-US" sz="1600" dirty="0"/>
              <a:t>, 2017</a:t>
            </a:r>
          </a:p>
          <a:p>
            <a:r>
              <a:rPr lang="en-US" sz="1600" dirty="0"/>
              <a:t>Bartlomiej </a:t>
            </a:r>
            <a:r>
              <a:rPr lang="en-US" sz="1600" dirty="0" err="1"/>
              <a:t>Filipek</a:t>
            </a:r>
            <a:r>
              <a:rPr lang="en-US" sz="1600" dirty="0"/>
              <a:t>. “Factory With Self-Registering Types”, available at </a:t>
            </a:r>
            <a:r>
              <a:rPr lang="en-US" sz="1600" dirty="0">
                <a:hlinkClick r:id="rId5"/>
              </a:rPr>
              <a:t>https://www.bfilipek.com/2018/02/factory-selfregister.html</a:t>
            </a:r>
            <a:r>
              <a:rPr lang="en-US" sz="1600" dirty="0"/>
              <a:t>, 2018</a:t>
            </a:r>
          </a:p>
          <a:p>
            <a:r>
              <a:rPr lang="en-US" sz="1600" dirty="0"/>
              <a:t>Andrei </a:t>
            </a:r>
            <a:r>
              <a:rPr lang="en-US" sz="1600" dirty="0" err="1"/>
              <a:t>Alexandrescu</a:t>
            </a:r>
            <a:r>
              <a:rPr lang="en-US" sz="1600" dirty="0"/>
              <a:t>. Loki, available at </a:t>
            </a:r>
            <a:r>
              <a:rPr lang="en-US" sz="1600" dirty="0">
                <a:hlinkClick r:id="rId6"/>
              </a:rPr>
              <a:t>https://github.com/dutor/loki</a:t>
            </a:r>
            <a:endParaRPr lang="en-US" sz="1600" dirty="0"/>
          </a:p>
          <a:p>
            <a:r>
              <a:rPr lang="en-US" sz="1600" dirty="0"/>
              <a:t>Qt. Qt, available at </a:t>
            </a:r>
            <a:r>
              <a:rPr lang="en-US" sz="1600" dirty="0">
                <a:hlinkClick r:id="rId7"/>
              </a:rPr>
              <a:t>https://www.qt.io/download-open-source</a:t>
            </a:r>
            <a:endParaRPr lang="en-US" sz="1600" dirty="0"/>
          </a:p>
          <a:p>
            <a:r>
              <a:rPr lang="en-US" sz="1600" dirty="0"/>
              <a:t>Google. </a:t>
            </a:r>
            <a:r>
              <a:rPr lang="en-US" sz="1600" dirty="0" err="1"/>
              <a:t>Googletest</a:t>
            </a:r>
            <a:r>
              <a:rPr lang="en-US" sz="1600" dirty="0"/>
              <a:t>, available at </a:t>
            </a:r>
            <a:r>
              <a:rPr lang="en-US" sz="1600" dirty="0">
                <a:hlinkClick r:id="rId8"/>
              </a:rPr>
              <a:t>https://github.com/google/googletest</a:t>
            </a:r>
            <a:endParaRPr lang="en-US" sz="1600" dirty="0"/>
          </a:p>
          <a:p>
            <a:r>
              <a:rPr lang="en-US" sz="1600" dirty="0"/>
              <a:t>Microsoft. GSL, available at </a:t>
            </a:r>
            <a:r>
              <a:rPr lang="en-US" sz="1600" dirty="0">
                <a:hlinkClick r:id="rId9"/>
              </a:rPr>
              <a:t>https://github.com/microsoft/GSL</a:t>
            </a:r>
            <a:endParaRPr lang="en-US" sz="1600" dirty="0"/>
          </a:p>
          <a:p>
            <a:r>
              <a:rPr lang="en-US" sz="1600" dirty="0"/>
              <a:t>Facebook. Folly, available at </a:t>
            </a:r>
            <a:r>
              <a:rPr lang="en-US" sz="1600" dirty="0">
                <a:hlinkClick r:id="rId10"/>
              </a:rPr>
              <a:t>https://github.com/facebook/folly</a:t>
            </a:r>
            <a:endParaRPr lang="en-US" sz="1600" dirty="0"/>
          </a:p>
        </p:txBody>
      </p:sp>
      <p:pic>
        <p:nvPicPr>
          <p:cNvPr id="59" name="Picture 9">
            <a:extLst>
              <a:ext uri="{FF2B5EF4-FFF2-40B4-BE49-F238E27FC236}">
                <a16:creationId xmlns:a16="http://schemas.microsoft.com/office/drawing/2014/main" id="{287356FD-82C7-4E0B-9494-355CAE397D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11">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2" name="Title 1">
            <a:extLst>
              <a:ext uri="{FF2B5EF4-FFF2-40B4-BE49-F238E27FC236}">
                <a16:creationId xmlns:a16="http://schemas.microsoft.com/office/drawing/2014/main" id="{A2AB6D91-CF8D-EC49-A009-9942B92AD960}"/>
              </a:ext>
            </a:extLst>
          </p:cNvPr>
          <p:cNvSpPr>
            <a:spLocks noGrp="1"/>
          </p:cNvSpPr>
          <p:nvPr>
            <p:ph type="title"/>
          </p:nvPr>
        </p:nvSpPr>
        <p:spPr>
          <a:xfrm>
            <a:off x="902910" y="5554278"/>
            <a:ext cx="9845190" cy="1293028"/>
          </a:xfrm>
        </p:spPr>
        <p:txBody>
          <a:bodyPr>
            <a:normAutofit/>
          </a:bodyPr>
          <a:lstStyle/>
          <a:p>
            <a:pPr algn="l"/>
            <a:r>
              <a:rPr lang="en-US" altLang="zh-CN" dirty="0"/>
              <a:t>References</a:t>
            </a:r>
            <a:endParaRPr lang="en-US" dirty="0"/>
          </a:p>
        </p:txBody>
      </p:sp>
    </p:spTree>
    <p:extLst>
      <p:ext uri="{BB962C8B-B14F-4D97-AF65-F5344CB8AC3E}">
        <p14:creationId xmlns:p14="http://schemas.microsoft.com/office/powerpoint/2010/main" val="8891329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5E57-A351-437C-BE58-6E4FAB6425E4}"/>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C2766A27-D97B-4B2A-AE49-F1C3402D32B3}"/>
              </a:ext>
            </a:extLst>
          </p:cNvPr>
          <p:cNvSpPr>
            <a:spLocks noGrp="1"/>
          </p:cNvSpPr>
          <p:nvPr>
            <p:ph idx="1"/>
          </p:nvPr>
        </p:nvSpPr>
        <p:spPr/>
        <p:txBody>
          <a:bodyPr/>
          <a:lstStyle/>
          <a:p>
            <a:r>
              <a:rPr lang="en-US" dirty="0"/>
              <a:t>I’d like to know...</a:t>
            </a:r>
          </a:p>
        </p:txBody>
      </p:sp>
    </p:spTree>
    <p:extLst>
      <p:ext uri="{BB962C8B-B14F-4D97-AF65-F5344CB8AC3E}">
        <p14:creationId xmlns:p14="http://schemas.microsoft.com/office/powerpoint/2010/main" val="773281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600" dirty="0"/>
              <a:t>structure</a:t>
            </a:r>
          </a:p>
        </p:txBody>
      </p:sp>
      <p:pic>
        <p:nvPicPr>
          <p:cNvPr id="6" name="Graphic 5">
            <a:extLst>
              <a:ext uri="{FF2B5EF4-FFF2-40B4-BE49-F238E27FC236}">
                <a16:creationId xmlns:a16="http://schemas.microsoft.com/office/drawing/2014/main" id="{DBE0E1A6-5FFE-DD4A-A69E-3AAD52D0BD9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6359" y="480185"/>
            <a:ext cx="5875290" cy="5897630"/>
          </a:xfrm>
          <a:prstGeom prst="rect">
            <a:avLst/>
          </a:prstGeom>
        </p:spPr>
      </p:pic>
    </p:spTree>
    <p:extLst>
      <p:ext uri="{BB962C8B-B14F-4D97-AF65-F5344CB8AC3E}">
        <p14:creationId xmlns:p14="http://schemas.microsoft.com/office/powerpoint/2010/main" val="3438787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altLang="zh-CN" sz="3600" dirty="0"/>
              <a:t>interface</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57826" y="270641"/>
            <a:ext cx="6760794" cy="6316717"/>
          </a:xfrm>
        </p:spPr>
        <p:txBody>
          <a:bodyPr anchor="ctr">
            <a:normAutofit lnSpcReduction="10000"/>
          </a:bodyPr>
          <a:lstStyle/>
          <a:p>
            <a:pPr marL="0" indent="0">
              <a:buNone/>
            </a:pPr>
            <a:r>
              <a:rPr lang="en-US" sz="1400" dirty="0">
                <a:solidFill>
                  <a:srgbClr val="00B0F0"/>
                </a:solidFill>
              </a:rPr>
              <a:t>template</a:t>
            </a:r>
            <a:r>
              <a:rPr lang="en-US" sz="1400" dirty="0"/>
              <a:t> &lt;</a:t>
            </a:r>
            <a:r>
              <a:rPr lang="en-US" sz="1400" dirty="0">
                <a:solidFill>
                  <a:srgbClr val="00B0F0"/>
                </a:solidFill>
              </a:rPr>
              <a:t>class</a:t>
            </a:r>
            <a:r>
              <a:rPr lang="en-US" sz="1400" dirty="0"/>
              <a:t> </a:t>
            </a:r>
            <a:r>
              <a:rPr lang="en-US" sz="1400" dirty="0">
                <a:solidFill>
                  <a:schemeClr val="accent2"/>
                </a:solidFill>
              </a:rPr>
              <a:t>T</a:t>
            </a:r>
            <a:r>
              <a:rPr lang="en-US" sz="1400" dirty="0"/>
              <a:t>&gt; </a:t>
            </a:r>
          </a:p>
          <a:p>
            <a:pPr marL="0" indent="0">
              <a:buNone/>
            </a:pPr>
            <a:r>
              <a:rPr lang="en-US" sz="1400" dirty="0">
                <a:solidFill>
                  <a:srgbClr val="00B0F0"/>
                </a:solidFill>
              </a:rPr>
              <a:t>using </a:t>
            </a:r>
            <a:r>
              <a:rPr lang="en-US" sz="1400" dirty="0" err="1">
                <a:solidFill>
                  <a:schemeClr val="accent2"/>
                </a:solidFill>
              </a:rPr>
              <a:t>UniquePtr</a:t>
            </a:r>
            <a:r>
              <a:rPr lang="en-US" sz="1400" dirty="0"/>
              <a:t> = </a:t>
            </a:r>
            <a:r>
              <a:rPr lang="en-US" sz="1400" dirty="0" err="1">
                <a:solidFill>
                  <a:schemeClr val="accent2"/>
                </a:solidFill>
              </a:rPr>
              <a:t>unique_ptr</a:t>
            </a:r>
            <a:r>
              <a:rPr lang="en-US" sz="1400" dirty="0"/>
              <a:t>&lt;</a:t>
            </a:r>
            <a:r>
              <a:rPr lang="en-US" sz="1400" dirty="0">
                <a:solidFill>
                  <a:schemeClr val="accent2"/>
                </a:solidFill>
              </a:rPr>
              <a:t>T</a:t>
            </a:r>
            <a:r>
              <a:rPr lang="en-US" sz="1400" dirty="0"/>
              <a:t>&gt;;</a:t>
            </a:r>
          </a:p>
          <a:p>
            <a:pPr marL="0" indent="0">
              <a:buNone/>
            </a:pPr>
            <a:endParaRPr lang="en-US" sz="1400" dirty="0"/>
          </a:p>
          <a:p>
            <a:pPr marL="0" indent="0">
              <a:buNone/>
            </a:pPr>
            <a:r>
              <a:rPr lang="en-US" sz="1400" dirty="0">
                <a:solidFill>
                  <a:srgbClr val="00B0F0"/>
                </a:solidFill>
              </a:rPr>
              <a:t>template</a:t>
            </a:r>
            <a:r>
              <a:rPr lang="en-US" sz="1400" dirty="0"/>
              <a:t> &lt;</a:t>
            </a:r>
            <a:r>
              <a:rPr lang="en-US" sz="1400" dirty="0">
                <a:solidFill>
                  <a:srgbClr val="00B0F0"/>
                </a:solidFill>
              </a:rPr>
              <a:t>class</a:t>
            </a:r>
            <a:r>
              <a:rPr lang="en-US" sz="1400" dirty="0"/>
              <a:t> </a:t>
            </a:r>
            <a:r>
              <a:rPr lang="en-US" sz="1400" dirty="0">
                <a:solidFill>
                  <a:schemeClr val="accent2"/>
                </a:solidFill>
              </a:rPr>
              <a:t>T</a:t>
            </a:r>
            <a:r>
              <a:rPr lang="en-US" sz="1400" dirty="0"/>
              <a:t>, </a:t>
            </a:r>
            <a:r>
              <a:rPr lang="en-US" sz="1400" dirty="0">
                <a:solidFill>
                  <a:srgbClr val="00B0F0"/>
                </a:solidFill>
              </a:rPr>
              <a:t>class</a:t>
            </a:r>
            <a:r>
              <a:rPr lang="en-US" sz="1400" dirty="0"/>
              <a:t> = </a:t>
            </a:r>
            <a:r>
              <a:rPr lang="en-US" sz="1400" dirty="0" err="1">
                <a:solidFill>
                  <a:schemeClr val="accent2"/>
                </a:solidFill>
              </a:rPr>
              <a:t>enable_if_t</a:t>
            </a:r>
            <a:r>
              <a:rPr lang="en-US" sz="1400" dirty="0"/>
              <a:t>&lt;</a:t>
            </a:r>
            <a:r>
              <a:rPr lang="en-US" sz="1400" dirty="0" err="1">
                <a:solidFill>
                  <a:schemeClr val="accent2"/>
                </a:solidFill>
              </a:rPr>
              <a:t>is_pointer_v</a:t>
            </a:r>
            <a:r>
              <a:rPr lang="en-US" sz="1400" dirty="0"/>
              <a:t>&lt;</a:t>
            </a:r>
            <a:r>
              <a:rPr lang="en-US" sz="1400" dirty="0">
                <a:solidFill>
                  <a:schemeClr val="accent2"/>
                </a:solidFill>
              </a:rPr>
              <a:t>T</a:t>
            </a:r>
            <a:r>
              <a:rPr lang="en-US" sz="1400" dirty="0"/>
              <a:t>&gt;&gt;&gt;</a:t>
            </a:r>
          </a:p>
          <a:p>
            <a:pPr marL="0" indent="0">
              <a:buNone/>
            </a:pPr>
            <a:r>
              <a:rPr lang="en-US" sz="1400" dirty="0">
                <a:solidFill>
                  <a:srgbClr val="00B0F0"/>
                </a:solidFill>
              </a:rPr>
              <a:t>using</a:t>
            </a:r>
            <a:r>
              <a:rPr lang="en-US" sz="1400" dirty="0"/>
              <a:t> </a:t>
            </a:r>
            <a:r>
              <a:rPr lang="en-US" sz="1400" dirty="0">
                <a:solidFill>
                  <a:schemeClr val="accent2"/>
                </a:solidFill>
              </a:rPr>
              <a:t>Owner</a:t>
            </a:r>
            <a:r>
              <a:rPr lang="en-US" sz="1400" dirty="0"/>
              <a:t> = </a:t>
            </a:r>
            <a:r>
              <a:rPr lang="en-US" sz="1400" dirty="0">
                <a:solidFill>
                  <a:schemeClr val="accent2"/>
                </a:solidFill>
              </a:rPr>
              <a:t>T</a:t>
            </a:r>
            <a:r>
              <a:rPr lang="en-US" sz="1400" dirty="0"/>
              <a:t>;</a:t>
            </a:r>
          </a:p>
          <a:p>
            <a:pPr marL="0" indent="0">
              <a:buNone/>
            </a:pPr>
            <a:endParaRPr lang="en-US" sz="1400" dirty="0"/>
          </a:p>
          <a:p>
            <a:pPr marL="0" indent="0">
              <a:buNone/>
            </a:pPr>
            <a:r>
              <a:rPr lang="en-US" sz="1400" dirty="0">
                <a:solidFill>
                  <a:srgbClr val="00B0F0"/>
                </a:solidFill>
              </a:rPr>
              <a:t>template</a:t>
            </a:r>
            <a:r>
              <a:rPr lang="en-US" sz="1400" dirty="0"/>
              <a:t> &lt;</a:t>
            </a:r>
            <a:r>
              <a:rPr lang="en-US" sz="1400" dirty="0">
                <a:solidFill>
                  <a:srgbClr val="00B0F0"/>
                </a:solidFill>
              </a:rPr>
              <a:t>class</a:t>
            </a:r>
            <a:r>
              <a:rPr lang="en-US" sz="1400" dirty="0"/>
              <a:t> </a:t>
            </a:r>
            <a:r>
              <a:rPr lang="en-US" sz="1400" dirty="0">
                <a:solidFill>
                  <a:schemeClr val="accent2"/>
                </a:solidFill>
              </a:rPr>
              <a:t>T</a:t>
            </a:r>
            <a:r>
              <a:rPr lang="en-US" sz="1400" dirty="0"/>
              <a:t>&gt; </a:t>
            </a:r>
          </a:p>
          <a:p>
            <a:pPr marL="0" indent="0">
              <a:buNone/>
            </a:pPr>
            <a:r>
              <a:rPr lang="en-US" sz="1400" dirty="0">
                <a:solidFill>
                  <a:srgbClr val="00B0F0"/>
                </a:solidFill>
              </a:rPr>
              <a:t>using</a:t>
            </a:r>
            <a:r>
              <a:rPr lang="en-US" sz="1400" dirty="0"/>
              <a:t> </a:t>
            </a:r>
            <a:r>
              <a:rPr lang="en-US" sz="1400" dirty="0" err="1">
                <a:solidFill>
                  <a:schemeClr val="accent2"/>
                </a:solidFill>
              </a:rPr>
              <a:t>OwnerPtr</a:t>
            </a:r>
            <a:r>
              <a:rPr lang="en-US" sz="1400" dirty="0"/>
              <a:t> = </a:t>
            </a:r>
            <a:r>
              <a:rPr lang="en-US" sz="1400" dirty="0">
                <a:solidFill>
                  <a:schemeClr val="accent2"/>
                </a:solidFill>
              </a:rPr>
              <a:t>Owner</a:t>
            </a:r>
            <a:r>
              <a:rPr lang="en-US" sz="1400" dirty="0"/>
              <a:t>&lt;</a:t>
            </a:r>
            <a:r>
              <a:rPr lang="en-US" sz="1400" dirty="0" err="1">
                <a:solidFill>
                  <a:schemeClr val="accent2"/>
                </a:solidFill>
              </a:rPr>
              <a:t>add_pointer_t</a:t>
            </a:r>
            <a:r>
              <a:rPr lang="en-US" sz="1400" dirty="0"/>
              <a:t>&lt;</a:t>
            </a:r>
            <a:r>
              <a:rPr lang="en-US" sz="1400" dirty="0">
                <a:solidFill>
                  <a:schemeClr val="accent2"/>
                </a:solidFill>
              </a:rPr>
              <a:t>T</a:t>
            </a:r>
            <a:r>
              <a:rPr lang="en-US" sz="1400" dirty="0"/>
              <a:t>&gt;&gt;;</a:t>
            </a:r>
          </a:p>
          <a:p>
            <a:pPr marL="0" indent="0">
              <a:buNone/>
            </a:pPr>
            <a:endParaRPr lang="en-US" sz="1400" dirty="0">
              <a:solidFill>
                <a:srgbClr val="00B0F0"/>
              </a:solidFill>
            </a:endParaRPr>
          </a:p>
          <a:p>
            <a:pPr marL="0" indent="0">
              <a:buNone/>
            </a:pPr>
            <a:r>
              <a:rPr lang="en-US" sz="1400" dirty="0">
                <a:solidFill>
                  <a:srgbClr val="00B0F0"/>
                </a:solidFill>
              </a:rPr>
              <a:t>template </a:t>
            </a:r>
            <a:r>
              <a:rPr lang="en-US" sz="1400" dirty="0"/>
              <a:t>&lt;</a:t>
            </a:r>
          </a:p>
          <a:p>
            <a:pPr marL="0" indent="0">
              <a:buNone/>
            </a:pPr>
            <a:r>
              <a:rPr lang="en-US" sz="1400" dirty="0">
                <a:solidFill>
                  <a:srgbClr val="00B0F0"/>
                </a:solidFill>
              </a:rPr>
              <a:t>    class</a:t>
            </a:r>
            <a:r>
              <a:rPr lang="en-US" sz="1400" dirty="0"/>
              <a:t> </a:t>
            </a:r>
            <a:r>
              <a:rPr lang="en-US" sz="1400" dirty="0">
                <a:solidFill>
                  <a:schemeClr val="accent2"/>
                </a:solidFill>
              </a:rPr>
              <a:t>Product</a:t>
            </a:r>
            <a:r>
              <a:rPr lang="en-US" sz="1400" dirty="0"/>
              <a:t>, </a:t>
            </a:r>
          </a:p>
          <a:p>
            <a:pPr marL="0" indent="0">
              <a:buNone/>
            </a:pPr>
            <a:r>
              <a:rPr lang="en-US" sz="1400" dirty="0">
                <a:solidFill>
                  <a:srgbClr val="00B0F0"/>
                </a:solidFill>
              </a:rPr>
              <a:t>    template </a:t>
            </a:r>
            <a:r>
              <a:rPr lang="en-US" sz="1400" dirty="0"/>
              <a:t>&lt;</a:t>
            </a:r>
            <a:r>
              <a:rPr lang="en-US" sz="1400" dirty="0">
                <a:solidFill>
                  <a:srgbClr val="00B0F0"/>
                </a:solidFill>
              </a:rPr>
              <a:t>class</a:t>
            </a:r>
            <a:r>
              <a:rPr lang="en-US" sz="1400" dirty="0"/>
              <a:t>&gt; </a:t>
            </a:r>
            <a:r>
              <a:rPr lang="en-US" sz="1400" dirty="0">
                <a:solidFill>
                  <a:srgbClr val="00B0F0"/>
                </a:solidFill>
              </a:rPr>
              <a:t>class </a:t>
            </a:r>
            <a:r>
              <a:rPr lang="en-US" sz="1400" dirty="0">
                <a:solidFill>
                  <a:schemeClr val="accent2"/>
                </a:solidFill>
              </a:rPr>
              <a:t>Owner</a:t>
            </a:r>
            <a:r>
              <a:rPr lang="en-US" sz="1400" dirty="0"/>
              <a:t>, </a:t>
            </a:r>
          </a:p>
          <a:p>
            <a:pPr marL="0" indent="0">
              <a:buNone/>
            </a:pPr>
            <a:r>
              <a:rPr lang="en-US" sz="1400" dirty="0"/>
              <a:t>    </a:t>
            </a:r>
            <a:r>
              <a:rPr lang="en-US" sz="1400" dirty="0">
                <a:solidFill>
                  <a:srgbClr val="00B0F0"/>
                </a:solidFill>
              </a:rPr>
              <a:t>class</a:t>
            </a:r>
            <a:r>
              <a:rPr lang="en-US" sz="1400" dirty="0"/>
              <a:t>… </a:t>
            </a:r>
            <a:r>
              <a:rPr lang="en-US" sz="1400" dirty="0" err="1">
                <a:solidFill>
                  <a:schemeClr val="accent2"/>
                </a:solidFill>
              </a:rPr>
              <a:t>Args</a:t>
            </a:r>
            <a:endParaRPr lang="en-US" sz="1400" dirty="0">
              <a:solidFill>
                <a:schemeClr val="accent2"/>
              </a:solidFill>
            </a:endParaRPr>
          </a:p>
          <a:p>
            <a:pPr marL="0" indent="0">
              <a:buNone/>
            </a:pPr>
            <a:r>
              <a:rPr lang="en-US" sz="1400" dirty="0"/>
              <a:t>&gt;</a:t>
            </a:r>
          </a:p>
          <a:p>
            <a:pPr marL="0" indent="0">
              <a:buNone/>
            </a:pPr>
            <a:r>
              <a:rPr lang="en-US" sz="1400" dirty="0">
                <a:solidFill>
                  <a:srgbClr val="00B0F0"/>
                </a:solidFill>
              </a:rPr>
              <a:t>class</a:t>
            </a:r>
            <a:r>
              <a:rPr lang="en-US" sz="1400" dirty="0"/>
              <a:t> </a:t>
            </a:r>
            <a:r>
              <a:rPr lang="en-US" sz="1400" dirty="0">
                <a:solidFill>
                  <a:schemeClr val="accent2"/>
                </a:solidFill>
              </a:rPr>
              <a:t>Factory</a:t>
            </a:r>
          </a:p>
          <a:p>
            <a:pPr marL="0" indent="0">
              <a:buNone/>
            </a:pPr>
            <a:r>
              <a:rPr lang="en-US" sz="1400" dirty="0"/>
              <a:t>{</a:t>
            </a:r>
          </a:p>
          <a:p>
            <a:pPr marL="0" indent="0">
              <a:buNone/>
            </a:pPr>
            <a:r>
              <a:rPr lang="en-US" sz="1400" dirty="0">
                <a:solidFill>
                  <a:srgbClr val="00B0F0"/>
                </a:solidFill>
              </a:rPr>
              <a:t>public</a:t>
            </a:r>
            <a:r>
              <a:rPr lang="en-US" sz="1400" dirty="0"/>
              <a:t>:</a:t>
            </a:r>
          </a:p>
          <a:p>
            <a:pPr marL="0" indent="0">
              <a:buNone/>
            </a:pPr>
            <a:r>
              <a:rPr lang="en-US" sz="1400" dirty="0"/>
              <a:t>    </a:t>
            </a:r>
            <a:r>
              <a:rPr lang="en-US" sz="1400" dirty="0">
                <a:solidFill>
                  <a:srgbClr val="00B0F0"/>
                </a:solidFill>
              </a:rPr>
              <a:t>virtual</a:t>
            </a:r>
            <a:r>
              <a:rPr lang="en-US" sz="1400" dirty="0"/>
              <a:t> </a:t>
            </a:r>
            <a:r>
              <a:rPr lang="en-US" sz="1400" dirty="0">
                <a:solidFill>
                  <a:schemeClr val="accent1"/>
                </a:solidFill>
              </a:rPr>
              <a:t>~Factory</a:t>
            </a:r>
            <a:r>
              <a:rPr lang="en-US" sz="1400" dirty="0"/>
              <a:t>() = </a:t>
            </a:r>
            <a:r>
              <a:rPr lang="en-US" sz="1400" dirty="0">
                <a:solidFill>
                  <a:srgbClr val="00B0F0"/>
                </a:solidFill>
              </a:rPr>
              <a:t>default</a:t>
            </a:r>
            <a:r>
              <a:rPr lang="en-US" sz="1400" dirty="0"/>
              <a:t>;</a:t>
            </a:r>
          </a:p>
          <a:p>
            <a:pPr marL="0" indent="0">
              <a:buNone/>
            </a:pPr>
            <a:r>
              <a:rPr lang="en-US" sz="1400" dirty="0">
                <a:solidFill>
                  <a:srgbClr val="00B0F0"/>
                </a:solidFill>
              </a:rPr>
              <a:t>    virtual</a:t>
            </a:r>
            <a:r>
              <a:rPr lang="en-US" sz="1400" dirty="0"/>
              <a:t> </a:t>
            </a:r>
            <a:r>
              <a:rPr lang="en-US" sz="1400" dirty="0">
                <a:solidFill>
                  <a:schemeClr val="accent2"/>
                </a:solidFill>
              </a:rPr>
              <a:t>Owner</a:t>
            </a:r>
            <a:r>
              <a:rPr lang="en-US" sz="1400" dirty="0"/>
              <a:t>&lt;</a:t>
            </a:r>
            <a:r>
              <a:rPr lang="en-US" sz="1400" dirty="0">
                <a:solidFill>
                  <a:schemeClr val="accent2"/>
                </a:solidFill>
              </a:rPr>
              <a:t>Product</a:t>
            </a:r>
            <a:r>
              <a:rPr lang="en-US" sz="1400" dirty="0"/>
              <a:t>&gt; </a:t>
            </a:r>
            <a:r>
              <a:rPr lang="en-US" sz="1400" dirty="0">
                <a:solidFill>
                  <a:schemeClr val="accent1"/>
                </a:solidFill>
              </a:rPr>
              <a:t>create</a:t>
            </a:r>
            <a:r>
              <a:rPr lang="en-US" sz="1400" dirty="0"/>
              <a:t>(</a:t>
            </a:r>
            <a:r>
              <a:rPr lang="en-US" sz="1400" dirty="0" err="1">
                <a:solidFill>
                  <a:schemeClr val="accent2"/>
                </a:solidFill>
              </a:rPr>
              <a:t>Args</a:t>
            </a:r>
            <a:r>
              <a:rPr lang="en-US" sz="1400" dirty="0"/>
              <a:t>&amp;&amp;… </a:t>
            </a:r>
            <a:r>
              <a:rPr lang="en-US" sz="1400" dirty="0" err="1"/>
              <a:t>args</a:t>
            </a:r>
            <a:r>
              <a:rPr lang="en-US" sz="1400" dirty="0"/>
              <a:t>) = 0;</a:t>
            </a:r>
          </a:p>
          <a:p>
            <a:pPr marL="0" indent="0">
              <a:buNone/>
            </a:pPr>
            <a:r>
              <a:rPr lang="en-US" sz="1400" dirty="0"/>
              <a:t>};</a:t>
            </a:r>
          </a:p>
        </p:txBody>
      </p:sp>
    </p:spTree>
    <p:extLst>
      <p:ext uri="{BB962C8B-B14F-4D97-AF65-F5344CB8AC3E}">
        <p14:creationId xmlns:p14="http://schemas.microsoft.com/office/powerpoint/2010/main" val="2456208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altLang="zh-CN" sz="3600" dirty="0"/>
              <a:t>co-variant</a:t>
            </a:r>
            <a:br>
              <a:rPr lang="en-US" altLang="zh-CN" sz="3600" dirty="0"/>
            </a:br>
            <a:r>
              <a:rPr lang="en-US" altLang="zh-CN" sz="3600" dirty="0"/>
              <a:t>return</a:t>
            </a:r>
            <a:br>
              <a:rPr lang="en-US" altLang="zh-CN" sz="3600" dirty="0"/>
            </a:br>
            <a:r>
              <a:rPr lang="en-US" altLang="zh-CN" sz="3600" dirty="0"/>
              <a:t>type</a:t>
            </a:r>
            <a:endParaRPr lang="en-US" sz="3600" dirty="0"/>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57826" y="270641"/>
            <a:ext cx="6760794" cy="6316717"/>
          </a:xfrm>
        </p:spPr>
        <p:txBody>
          <a:bodyPr anchor="ctr">
            <a:normAutofit/>
          </a:bodyPr>
          <a:lstStyle/>
          <a:p>
            <a:pPr marL="0" indent="0">
              <a:buNone/>
            </a:pPr>
            <a:r>
              <a:rPr lang="en-US" sz="1400" dirty="0">
                <a:solidFill>
                  <a:srgbClr val="00B0F0"/>
                </a:solidFill>
              </a:rPr>
              <a:t>class </a:t>
            </a:r>
            <a:r>
              <a:rPr lang="en-US" sz="1400" dirty="0" err="1">
                <a:solidFill>
                  <a:schemeClr val="accent2"/>
                </a:solidFill>
              </a:rPr>
              <a:t>ModernChair</a:t>
            </a:r>
            <a:r>
              <a:rPr lang="en-US" sz="1400" dirty="0"/>
              <a:t> : </a:t>
            </a:r>
            <a:r>
              <a:rPr lang="en-US" sz="1400" dirty="0">
                <a:solidFill>
                  <a:srgbClr val="00B0F0"/>
                </a:solidFill>
              </a:rPr>
              <a:t>public</a:t>
            </a:r>
            <a:r>
              <a:rPr lang="en-US" sz="1400" dirty="0"/>
              <a:t> </a:t>
            </a:r>
            <a:r>
              <a:rPr lang="en-US" sz="1400" dirty="0">
                <a:solidFill>
                  <a:schemeClr val="accent2"/>
                </a:solidFill>
              </a:rPr>
              <a:t>Chair</a:t>
            </a:r>
            <a:r>
              <a:rPr lang="en-US" sz="1400" dirty="0"/>
              <a:t> {};</a:t>
            </a:r>
          </a:p>
          <a:p>
            <a:pPr marL="0" indent="0">
              <a:buNone/>
            </a:pPr>
            <a:endParaRPr lang="en-US" sz="1400" dirty="0"/>
          </a:p>
          <a:p>
            <a:pPr marL="0" indent="0">
              <a:buNone/>
            </a:pPr>
            <a:r>
              <a:rPr lang="en-US" sz="1400" dirty="0">
                <a:solidFill>
                  <a:srgbClr val="00B0F0"/>
                </a:solidFill>
              </a:rPr>
              <a:t>using</a:t>
            </a:r>
            <a:r>
              <a:rPr lang="en-US" sz="1400" dirty="0"/>
              <a:t> </a:t>
            </a:r>
            <a:r>
              <a:rPr lang="en-US" sz="1400" dirty="0" err="1">
                <a:solidFill>
                  <a:schemeClr val="accent2"/>
                </a:solidFill>
              </a:rPr>
              <a:t>ChairFactory</a:t>
            </a:r>
            <a:r>
              <a:rPr lang="en-US" sz="1400" dirty="0"/>
              <a:t> = </a:t>
            </a:r>
            <a:r>
              <a:rPr lang="en-US" sz="1400" dirty="0">
                <a:solidFill>
                  <a:schemeClr val="accent2"/>
                </a:solidFill>
              </a:rPr>
              <a:t>Factory</a:t>
            </a:r>
            <a:r>
              <a:rPr lang="en-US" sz="1400" dirty="0"/>
              <a:t>&lt;</a:t>
            </a:r>
            <a:r>
              <a:rPr lang="en-US" sz="1400" dirty="0">
                <a:solidFill>
                  <a:schemeClr val="accent2"/>
                </a:solidFill>
              </a:rPr>
              <a:t>Chair</a:t>
            </a:r>
            <a:r>
              <a:rPr lang="en-US" sz="1400" dirty="0"/>
              <a:t>, </a:t>
            </a:r>
            <a:r>
              <a:rPr lang="en-US" sz="1400" dirty="0" err="1">
                <a:solidFill>
                  <a:schemeClr val="accent2"/>
                </a:solidFill>
              </a:rPr>
              <a:t>OwnerPtr</a:t>
            </a:r>
            <a:r>
              <a:rPr lang="en-US" sz="1400" dirty="0"/>
              <a:t>&gt;;</a:t>
            </a:r>
          </a:p>
          <a:p>
            <a:pPr marL="0" indent="0">
              <a:buNone/>
            </a:pPr>
            <a:endParaRPr lang="en-US" sz="1400" dirty="0"/>
          </a:p>
          <a:p>
            <a:pPr marL="0" indent="0">
              <a:buNone/>
            </a:pPr>
            <a:r>
              <a:rPr lang="en-US" sz="1400" dirty="0">
                <a:solidFill>
                  <a:srgbClr val="00B0F0"/>
                </a:solidFill>
              </a:rPr>
              <a:t>class</a:t>
            </a:r>
            <a:r>
              <a:rPr lang="en-US" sz="1400" dirty="0"/>
              <a:t> </a:t>
            </a:r>
            <a:r>
              <a:rPr lang="en-US" sz="1400" dirty="0" err="1">
                <a:solidFill>
                  <a:schemeClr val="accent2"/>
                </a:solidFill>
              </a:rPr>
              <a:t>ModernChairFactory</a:t>
            </a:r>
            <a:r>
              <a:rPr lang="en-US" sz="1400" dirty="0"/>
              <a:t> : </a:t>
            </a:r>
            <a:r>
              <a:rPr lang="en-US" sz="1400" dirty="0">
                <a:solidFill>
                  <a:srgbClr val="00B0F0"/>
                </a:solidFill>
              </a:rPr>
              <a:t>public</a:t>
            </a:r>
            <a:r>
              <a:rPr lang="en-US" sz="1400" dirty="0"/>
              <a:t> </a:t>
            </a:r>
            <a:r>
              <a:rPr lang="en-US" sz="1400" dirty="0" err="1">
                <a:solidFill>
                  <a:schemeClr val="accent2"/>
                </a:solidFill>
              </a:rPr>
              <a:t>ChairFactory</a:t>
            </a:r>
            <a:endParaRPr lang="en-US" sz="1400" dirty="0">
              <a:solidFill>
                <a:schemeClr val="accent2"/>
              </a:solidFill>
            </a:endParaRPr>
          </a:p>
          <a:p>
            <a:pPr marL="0" indent="0">
              <a:buNone/>
            </a:pPr>
            <a:r>
              <a:rPr lang="en-US" sz="1400" dirty="0"/>
              <a:t>{</a:t>
            </a:r>
          </a:p>
          <a:p>
            <a:pPr marL="0" indent="0">
              <a:buNone/>
            </a:pPr>
            <a:r>
              <a:rPr lang="en-US" sz="1400" dirty="0">
                <a:solidFill>
                  <a:srgbClr val="00B0F0"/>
                </a:solidFill>
              </a:rPr>
              <a:t>public</a:t>
            </a:r>
            <a:r>
              <a:rPr lang="en-US" sz="1400" dirty="0"/>
              <a:t>:</a:t>
            </a:r>
          </a:p>
          <a:p>
            <a:pPr marL="0" indent="0">
              <a:buNone/>
            </a:pPr>
            <a:r>
              <a:rPr lang="en-US" sz="1400" dirty="0"/>
              <a:t>    </a:t>
            </a:r>
            <a:r>
              <a:rPr lang="en-US" sz="1400" dirty="0">
                <a:solidFill>
                  <a:srgbClr val="00B050"/>
                </a:solidFill>
              </a:rPr>
              <a:t>// co-variant return type</a:t>
            </a:r>
          </a:p>
          <a:p>
            <a:pPr marL="0" indent="0">
              <a:buNone/>
            </a:pPr>
            <a:r>
              <a:rPr lang="en-US" sz="1400" dirty="0"/>
              <a:t>    </a:t>
            </a:r>
            <a:r>
              <a:rPr lang="en-US" sz="1400" dirty="0" err="1">
                <a:solidFill>
                  <a:schemeClr val="accent2"/>
                </a:solidFill>
              </a:rPr>
              <a:t>ModernChair</a:t>
            </a:r>
            <a:r>
              <a:rPr lang="en-US" sz="1400" dirty="0"/>
              <a:t>* </a:t>
            </a:r>
            <a:r>
              <a:rPr lang="en-US" sz="1400" dirty="0">
                <a:solidFill>
                  <a:schemeClr val="accent1"/>
                </a:solidFill>
              </a:rPr>
              <a:t>create</a:t>
            </a:r>
            <a:r>
              <a:rPr lang="en-US" sz="1400" dirty="0"/>
              <a:t>() </a:t>
            </a:r>
            <a:r>
              <a:rPr lang="en-US" sz="1400" dirty="0">
                <a:solidFill>
                  <a:srgbClr val="00B0F0"/>
                </a:solidFill>
              </a:rPr>
              <a:t>override</a:t>
            </a:r>
          </a:p>
          <a:p>
            <a:pPr marL="0" indent="0">
              <a:buNone/>
            </a:pPr>
            <a:r>
              <a:rPr lang="zh-CN" altLang="en-US" sz="1400" dirty="0"/>
              <a:t>    </a:t>
            </a:r>
            <a:r>
              <a:rPr lang="en-US" altLang="zh-CN" sz="1400" dirty="0"/>
              <a:t>{</a:t>
            </a:r>
          </a:p>
          <a:p>
            <a:pPr marL="0" indent="0">
              <a:buNone/>
            </a:pPr>
            <a:r>
              <a:rPr lang="en-US" altLang="zh-CN" sz="1400" dirty="0"/>
              <a:t>        </a:t>
            </a:r>
            <a:r>
              <a:rPr lang="en-US" altLang="zh-CN" sz="1400" dirty="0">
                <a:solidFill>
                  <a:srgbClr val="00B0F0"/>
                </a:solidFill>
              </a:rPr>
              <a:t>return</a:t>
            </a:r>
            <a:r>
              <a:rPr lang="en-US" altLang="zh-CN" sz="1400" dirty="0"/>
              <a:t> </a:t>
            </a:r>
            <a:r>
              <a:rPr lang="en-US" altLang="zh-CN" sz="1400" dirty="0">
                <a:solidFill>
                  <a:srgbClr val="00B0F0"/>
                </a:solidFill>
              </a:rPr>
              <a:t>new</a:t>
            </a:r>
            <a:r>
              <a:rPr lang="en-US" altLang="zh-CN" sz="1400" dirty="0"/>
              <a:t> </a:t>
            </a:r>
            <a:r>
              <a:rPr lang="en-US" sz="1400" dirty="0" err="1">
                <a:solidFill>
                  <a:schemeClr val="accent2"/>
                </a:solidFill>
              </a:rPr>
              <a:t>ModernChair</a:t>
            </a:r>
            <a:r>
              <a:rPr lang="en-US" altLang="zh-CN" sz="1400" dirty="0"/>
              <a:t>;</a:t>
            </a:r>
          </a:p>
          <a:p>
            <a:pPr marL="0" indent="0">
              <a:buNone/>
            </a:pPr>
            <a:r>
              <a:rPr lang="en-US" sz="1400" dirty="0"/>
              <a:t>    }</a:t>
            </a:r>
          </a:p>
          <a:p>
            <a:pPr marL="0" indent="0">
              <a:buNone/>
            </a:pPr>
            <a:r>
              <a:rPr lang="en-US" sz="1400" dirty="0"/>
              <a:t>};</a:t>
            </a:r>
          </a:p>
        </p:txBody>
      </p:sp>
    </p:spTree>
    <p:extLst>
      <p:ext uri="{BB962C8B-B14F-4D97-AF65-F5344CB8AC3E}">
        <p14:creationId xmlns:p14="http://schemas.microsoft.com/office/powerpoint/2010/main" val="219468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200" dirty="0"/>
              <a:t>parameterized</a:t>
            </a:r>
            <a:br>
              <a:rPr lang="en-US" sz="3200" dirty="0"/>
            </a:br>
            <a:r>
              <a:rPr lang="en-US" sz="3200" dirty="0"/>
              <a:t>interface</a:t>
            </a:r>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33604" y="270641"/>
            <a:ext cx="6760800" cy="6316717"/>
          </a:xfrm>
        </p:spPr>
        <p:txBody>
          <a:bodyPr anchor="ctr">
            <a:normAutofit/>
          </a:bodyPr>
          <a:lstStyle/>
          <a:p>
            <a:pPr marL="0" indent="0">
              <a:buNone/>
            </a:pPr>
            <a:r>
              <a:rPr lang="en-US" sz="1400" dirty="0">
                <a:solidFill>
                  <a:srgbClr val="00B0F0"/>
                </a:solidFill>
              </a:rPr>
              <a:t>template </a:t>
            </a:r>
            <a:r>
              <a:rPr lang="en-US" sz="1400" dirty="0"/>
              <a:t>&lt;</a:t>
            </a:r>
          </a:p>
          <a:p>
            <a:pPr marL="0" indent="0">
              <a:buNone/>
            </a:pPr>
            <a:r>
              <a:rPr lang="en-US" sz="1400" dirty="0">
                <a:solidFill>
                  <a:srgbClr val="00B0F0"/>
                </a:solidFill>
              </a:rPr>
              <a:t>    class</a:t>
            </a:r>
            <a:r>
              <a:rPr lang="en-US" sz="1400" dirty="0"/>
              <a:t> </a:t>
            </a:r>
            <a:r>
              <a:rPr lang="en-US" sz="1400" dirty="0">
                <a:solidFill>
                  <a:schemeClr val="accent2"/>
                </a:solidFill>
              </a:rPr>
              <a:t>Product</a:t>
            </a:r>
            <a:r>
              <a:rPr lang="en-US" sz="1400" dirty="0"/>
              <a:t>, </a:t>
            </a:r>
          </a:p>
          <a:p>
            <a:pPr marL="0" indent="0">
              <a:buNone/>
            </a:pPr>
            <a:r>
              <a:rPr lang="en-US" sz="1400" dirty="0">
                <a:solidFill>
                  <a:srgbClr val="00B0F0"/>
                </a:solidFill>
              </a:rPr>
              <a:t>    template </a:t>
            </a:r>
            <a:r>
              <a:rPr lang="en-US" sz="1400" dirty="0"/>
              <a:t>&lt;</a:t>
            </a:r>
            <a:r>
              <a:rPr lang="en-US" sz="1400" dirty="0">
                <a:solidFill>
                  <a:srgbClr val="00B0F0"/>
                </a:solidFill>
              </a:rPr>
              <a:t>class</a:t>
            </a:r>
            <a:r>
              <a:rPr lang="en-US" sz="1400" dirty="0"/>
              <a:t>&gt; </a:t>
            </a:r>
            <a:r>
              <a:rPr lang="en-US" sz="1400" dirty="0">
                <a:solidFill>
                  <a:srgbClr val="00B0F0"/>
                </a:solidFill>
              </a:rPr>
              <a:t>class </a:t>
            </a:r>
            <a:r>
              <a:rPr lang="en-US" sz="1400" dirty="0">
                <a:solidFill>
                  <a:schemeClr val="accent2"/>
                </a:solidFill>
              </a:rPr>
              <a:t>Owner</a:t>
            </a:r>
            <a:r>
              <a:rPr lang="en-US" sz="1400" dirty="0"/>
              <a:t>,</a:t>
            </a:r>
          </a:p>
          <a:p>
            <a:pPr marL="0" indent="0">
              <a:buNone/>
            </a:pPr>
            <a:r>
              <a:rPr lang="en-US" sz="1400" dirty="0"/>
              <a:t>    </a:t>
            </a:r>
            <a:r>
              <a:rPr lang="en-US" sz="1400" dirty="0">
                <a:solidFill>
                  <a:srgbClr val="00B0F0"/>
                </a:solidFill>
              </a:rPr>
              <a:t>class</a:t>
            </a:r>
            <a:r>
              <a:rPr lang="en-US" sz="1400" dirty="0"/>
              <a:t> </a:t>
            </a:r>
            <a:r>
              <a:rPr lang="en-US" sz="1400" dirty="0" err="1">
                <a:solidFill>
                  <a:schemeClr val="accent2"/>
                </a:solidFill>
              </a:rPr>
              <a:t>ProductIdentifier</a:t>
            </a:r>
            <a:r>
              <a:rPr lang="en-US" sz="1400" dirty="0"/>
              <a:t>,</a:t>
            </a:r>
          </a:p>
          <a:p>
            <a:pPr marL="0" indent="0">
              <a:buNone/>
            </a:pPr>
            <a:r>
              <a:rPr lang="en-US" sz="1400" dirty="0"/>
              <a:t>    </a:t>
            </a:r>
            <a:r>
              <a:rPr lang="en-US" sz="1400" dirty="0">
                <a:solidFill>
                  <a:srgbClr val="00B0F0"/>
                </a:solidFill>
              </a:rPr>
              <a:t>class</a:t>
            </a:r>
            <a:r>
              <a:rPr lang="en-US" sz="1400" dirty="0"/>
              <a:t>… </a:t>
            </a:r>
            <a:r>
              <a:rPr lang="en-US" sz="1400" dirty="0" err="1">
                <a:solidFill>
                  <a:schemeClr val="accent2"/>
                </a:solidFill>
              </a:rPr>
              <a:t>Args</a:t>
            </a:r>
            <a:endParaRPr lang="en-US" sz="1400" dirty="0">
              <a:solidFill>
                <a:schemeClr val="accent2"/>
              </a:solidFill>
            </a:endParaRPr>
          </a:p>
          <a:p>
            <a:pPr marL="0" indent="0">
              <a:buNone/>
            </a:pPr>
            <a:r>
              <a:rPr lang="en-US" sz="1400" dirty="0"/>
              <a:t>&gt;</a:t>
            </a:r>
          </a:p>
          <a:p>
            <a:pPr marL="0" indent="0">
              <a:buNone/>
            </a:pPr>
            <a:r>
              <a:rPr lang="en-US" sz="1400" dirty="0">
                <a:solidFill>
                  <a:srgbClr val="00B0F0"/>
                </a:solidFill>
              </a:rPr>
              <a:t>class</a:t>
            </a:r>
            <a:r>
              <a:rPr lang="en-US" sz="1400" dirty="0"/>
              <a:t> </a:t>
            </a:r>
            <a:r>
              <a:rPr lang="en-US" sz="1400" dirty="0" err="1">
                <a:solidFill>
                  <a:schemeClr val="accent2"/>
                </a:solidFill>
              </a:rPr>
              <a:t>ParamFactory</a:t>
            </a:r>
            <a:endParaRPr lang="en-US" sz="1400" dirty="0">
              <a:solidFill>
                <a:schemeClr val="accent2"/>
              </a:solidFill>
            </a:endParaRPr>
          </a:p>
          <a:p>
            <a:pPr marL="0" indent="0">
              <a:buNone/>
            </a:pPr>
            <a:r>
              <a:rPr lang="en-US" sz="1400" dirty="0"/>
              <a:t>{</a:t>
            </a:r>
          </a:p>
          <a:p>
            <a:pPr marL="0" indent="0">
              <a:buNone/>
            </a:pPr>
            <a:r>
              <a:rPr lang="en-US" sz="1400" dirty="0">
                <a:solidFill>
                  <a:srgbClr val="00B0F0"/>
                </a:solidFill>
              </a:rPr>
              <a:t>public</a:t>
            </a:r>
            <a:r>
              <a:rPr lang="en-US" sz="1400" dirty="0"/>
              <a:t>:</a:t>
            </a:r>
          </a:p>
          <a:p>
            <a:pPr marL="0" indent="0">
              <a:buNone/>
            </a:pPr>
            <a:r>
              <a:rPr lang="en-US" sz="1400" dirty="0"/>
              <a:t>    </a:t>
            </a:r>
            <a:r>
              <a:rPr lang="en-US" sz="1400" dirty="0">
                <a:solidFill>
                  <a:srgbClr val="00B0F0"/>
                </a:solidFill>
              </a:rPr>
              <a:t>virtual</a:t>
            </a:r>
            <a:r>
              <a:rPr lang="en-US" sz="1400" dirty="0"/>
              <a:t> </a:t>
            </a:r>
            <a:r>
              <a:rPr lang="en-US" sz="1400" dirty="0">
                <a:solidFill>
                  <a:schemeClr val="accent1"/>
                </a:solidFill>
              </a:rPr>
              <a:t>~</a:t>
            </a:r>
            <a:r>
              <a:rPr lang="en-US" sz="1400" dirty="0" err="1">
                <a:solidFill>
                  <a:schemeClr val="accent1"/>
                </a:solidFill>
              </a:rPr>
              <a:t>ParamFactory</a:t>
            </a:r>
            <a:r>
              <a:rPr lang="en-US" sz="1400" dirty="0"/>
              <a:t>() = </a:t>
            </a:r>
            <a:r>
              <a:rPr lang="en-US" sz="1400" dirty="0">
                <a:solidFill>
                  <a:srgbClr val="00B0F0"/>
                </a:solidFill>
              </a:rPr>
              <a:t>default</a:t>
            </a:r>
            <a:r>
              <a:rPr lang="en-US" sz="1400" dirty="0"/>
              <a:t>;</a:t>
            </a:r>
          </a:p>
          <a:p>
            <a:pPr marL="0" indent="0">
              <a:buNone/>
            </a:pPr>
            <a:r>
              <a:rPr lang="en-US" sz="1400" dirty="0">
                <a:solidFill>
                  <a:srgbClr val="00B0F0"/>
                </a:solidFill>
              </a:rPr>
              <a:t>    virtual</a:t>
            </a:r>
            <a:r>
              <a:rPr lang="en-US" sz="1400" dirty="0"/>
              <a:t> </a:t>
            </a:r>
            <a:r>
              <a:rPr lang="en-US" sz="1400" dirty="0">
                <a:solidFill>
                  <a:schemeClr val="accent2"/>
                </a:solidFill>
              </a:rPr>
              <a:t>Owner</a:t>
            </a:r>
            <a:r>
              <a:rPr lang="en-US" sz="1400" dirty="0"/>
              <a:t>&lt;</a:t>
            </a:r>
            <a:r>
              <a:rPr lang="en-US" sz="1400" dirty="0">
                <a:solidFill>
                  <a:schemeClr val="accent2"/>
                </a:solidFill>
              </a:rPr>
              <a:t>Product</a:t>
            </a:r>
            <a:r>
              <a:rPr lang="en-US" sz="1400" dirty="0"/>
              <a:t>&gt; </a:t>
            </a:r>
            <a:r>
              <a:rPr lang="en-US" sz="1400" dirty="0">
                <a:solidFill>
                  <a:schemeClr val="accent1"/>
                </a:solidFill>
              </a:rPr>
              <a:t>create</a:t>
            </a:r>
            <a:r>
              <a:rPr lang="en-US" sz="1400" dirty="0"/>
              <a:t>(</a:t>
            </a:r>
          </a:p>
          <a:p>
            <a:pPr marL="0" indent="0">
              <a:buNone/>
            </a:pPr>
            <a:r>
              <a:rPr lang="en-US" sz="1400" dirty="0">
                <a:solidFill>
                  <a:schemeClr val="accent2"/>
                </a:solidFill>
              </a:rPr>
              <a:t>        </a:t>
            </a:r>
            <a:r>
              <a:rPr lang="en-US" sz="1400" dirty="0">
                <a:solidFill>
                  <a:srgbClr val="00B0F0"/>
                </a:solidFill>
              </a:rPr>
              <a:t>const</a:t>
            </a:r>
            <a:r>
              <a:rPr lang="en-US" sz="1400" dirty="0"/>
              <a:t> </a:t>
            </a:r>
            <a:r>
              <a:rPr lang="en-US" sz="1400" dirty="0" err="1">
                <a:solidFill>
                  <a:schemeClr val="accent2"/>
                </a:solidFill>
              </a:rPr>
              <a:t>ProductIdentifier</a:t>
            </a:r>
            <a:r>
              <a:rPr lang="en-US" sz="1400" dirty="0"/>
              <a:t>&amp; id, </a:t>
            </a:r>
            <a:r>
              <a:rPr lang="en-US" sz="1400" dirty="0" err="1">
                <a:solidFill>
                  <a:schemeClr val="accent2"/>
                </a:solidFill>
              </a:rPr>
              <a:t>Args</a:t>
            </a:r>
            <a:r>
              <a:rPr lang="en-US" sz="1400" dirty="0"/>
              <a:t>&amp;&amp;… </a:t>
            </a:r>
            <a:r>
              <a:rPr lang="en-US" sz="1400" dirty="0" err="1"/>
              <a:t>args</a:t>
            </a:r>
            <a:r>
              <a:rPr lang="en-US" sz="1400" dirty="0"/>
              <a:t>) = 0;</a:t>
            </a:r>
          </a:p>
          <a:p>
            <a:pPr marL="0" indent="0">
              <a:buNone/>
            </a:pPr>
            <a:r>
              <a:rPr lang="en-US" sz="1400" dirty="0"/>
              <a:t>};</a:t>
            </a:r>
          </a:p>
          <a:p>
            <a:pPr marL="0" indent="0">
              <a:buNone/>
            </a:pPr>
            <a:endParaRPr lang="en-US" sz="1400" dirty="0"/>
          </a:p>
          <a:p>
            <a:pPr marL="0" indent="0">
              <a:buNone/>
            </a:pPr>
            <a:r>
              <a:rPr lang="en-US" sz="1400" dirty="0" err="1">
                <a:solidFill>
                  <a:srgbClr val="00B0F0"/>
                </a:solidFill>
              </a:rPr>
              <a:t>enum</a:t>
            </a:r>
            <a:r>
              <a:rPr lang="en-US" sz="1400" dirty="0"/>
              <a:t> </a:t>
            </a:r>
            <a:r>
              <a:rPr lang="en-US" sz="1400" dirty="0">
                <a:solidFill>
                  <a:srgbClr val="00B0F0"/>
                </a:solidFill>
              </a:rPr>
              <a:t>class</a:t>
            </a:r>
            <a:r>
              <a:rPr lang="en-US" sz="1400" dirty="0"/>
              <a:t> </a:t>
            </a:r>
            <a:r>
              <a:rPr lang="en-US" sz="1400" dirty="0" err="1">
                <a:solidFill>
                  <a:schemeClr val="accent2"/>
                </a:solidFill>
              </a:rPr>
              <a:t>eProductId</a:t>
            </a:r>
            <a:r>
              <a:rPr lang="en-US" sz="1400" dirty="0"/>
              <a:t> { </a:t>
            </a:r>
            <a:r>
              <a:rPr lang="en-US" sz="1400" dirty="0" err="1"/>
              <a:t>kRegular</a:t>
            </a:r>
            <a:r>
              <a:rPr lang="en-US" sz="1400" dirty="0"/>
              <a:t>, </a:t>
            </a:r>
            <a:r>
              <a:rPr lang="en-US" sz="1400" dirty="0" err="1"/>
              <a:t>kLuxury</a:t>
            </a:r>
            <a:r>
              <a:rPr lang="en-US" sz="1400" dirty="0"/>
              <a:t> };</a:t>
            </a:r>
          </a:p>
          <a:p>
            <a:pPr marL="0" indent="0">
              <a:buNone/>
            </a:pPr>
            <a:endParaRPr lang="en-US" sz="1400" dirty="0"/>
          </a:p>
          <a:p>
            <a:pPr marL="0" indent="0">
              <a:buNone/>
            </a:pPr>
            <a:r>
              <a:rPr lang="en-US" sz="1400" dirty="0">
                <a:solidFill>
                  <a:srgbClr val="00B0F0"/>
                </a:solidFill>
              </a:rPr>
              <a:t>using</a:t>
            </a:r>
            <a:r>
              <a:rPr lang="en-US" sz="1400" dirty="0"/>
              <a:t> </a:t>
            </a:r>
            <a:r>
              <a:rPr lang="en-US" sz="1400" dirty="0" err="1">
                <a:solidFill>
                  <a:schemeClr val="accent2"/>
                </a:solidFill>
              </a:rPr>
              <a:t>ChairFactory</a:t>
            </a:r>
            <a:r>
              <a:rPr lang="en-US" sz="1400" dirty="0"/>
              <a:t> = </a:t>
            </a:r>
          </a:p>
          <a:p>
            <a:pPr marL="0" indent="0">
              <a:buNone/>
            </a:pPr>
            <a:r>
              <a:rPr lang="en-US" sz="1400" dirty="0">
                <a:solidFill>
                  <a:schemeClr val="accent2"/>
                </a:solidFill>
              </a:rPr>
              <a:t>    </a:t>
            </a:r>
            <a:r>
              <a:rPr lang="en-US" sz="1400" dirty="0" err="1">
                <a:solidFill>
                  <a:schemeClr val="accent2"/>
                </a:solidFill>
              </a:rPr>
              <a:t>ParamFactory</a:t>
            </a:r>
            <a:r>
              <a:rPr lang="en-US" sz="1400" dirty="0"/>
              <a:t>&lt;</a:t>
            </a:r>
            <a:r>
              <a:rPr lang="en-US" sz="1400" dirty="0">
                <a:solidFill>
                  <a:schemeClr val="accent2"/>
                </a:solidFill>
              </a:rPr>
              <a:t>Chair</a:t>
            </a:r>
            <a:r>
              <a:rPr lang="en-US" sz="1400" dirty="0"/>
              <a:t>, </a:t>
            </a:r>
            <a:r>
              <a:rPr lang="en-US" sz="1400" dirty="0" err="1">
                <a:solidFill>
                  <a:schemeClr val="accent2"/>
                </a:solidFill>
              </a:rPr>
              <a:t>UniquePtr</a:t>
            </a:r>
            <a:r>
              <a:rPr lang="en-US" sz="1400" dirty="0"/>
              <a:t>, </a:t>
            </a:r>
            <a:r>
              <a:rPr lang="en-US" sz="1400" dirty="0" err="1">
                <a:solidFill>
                  <a:schemeClr val="accent2"/>
                </a:solidFill>
              </a:rPr>
              <a:t>eProductId</a:t>
            </a:r>
            <a:r>
              <a:rPr lang="en-US" sz="1400" dirty="0"/>
              <a:t>&gt;;</a:t>
            </a:r>
          </a:p>
        </p:txBody>
      </p:sp>
    </p:spTree>
    <p:extLst>
      <p:ext uri="{BB962C8B-B14F-4D97-AF65-F5344CB8AC3E}">
        <p14:creationId xmlns:p14="http://schemas.microsoft.com/office/powerpoint/2010/main" val="145043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43" name="Rectangle 42">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5" name="Picture 44">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4662100-11B8-904F-ABA1-8D5D1F9021AE}"/>
              </a:ext>
            </a:extLst>
          </p:cNvPr>
          <p:cNvSpPr>
            <a:spLocks noGrp="1"/>
          </p:cNvSpPr>
          <p:nvPr>
            <p:ph type="title"/>
          </p:nvPr>
        </p:nvSpPr>
        <p:spPr>
          <a:xfrm>
            <a:off x="665922" y="987287"/>
            <a:ext cx="3548269" cy="4697896"/>
          </a:xfrm>
        </p:spPr>
        <p:txBody>
          <a:bodyPr>
            <a:normAutofit/>
          </a:bodyPr>
          <a:lstStyle/>
          <a:p>
            <a:r>
              <a:rPr lang="en-US" sz="3200" dirty="0"/>
              <a:t>parameterized</a:t>
            </a:r>
            <a:br>
              <a:rPr lang="en-US" sz="3200" dirty="0"/>
            </a:br>
            <a:r>
              <a:rPr lang="en-US" sz="3200" dirty="0"/>
              <a:t>implement</a:t>
            </a:r>
          </a:p>
        </p:txBody>
      </p:sp>
      <p:sp>
        <p:nvSpPr>
          <p:cNvPr id="3" name="Content Placeholder 2">
            <a:extLst>
              <a:ext uri="{FF2B5EF4-FFF2-40B4-BE49-F238E27FC236}">
                <a16:creationId xmlns:a16="http://schemas.microsoft.com/office/drawing/2014/main" id="{7479053F-8964-F247-9932-2FB467209E70}"/>
              </a:ext>
            </a:extLst>
          </p:cNvPr>
          <p:cNvSpPr>
            <a:spLocks noGrp="1"/>
          </p:cNvSpPr>
          <p:nvPr>
            <p:ph idx="1"/>
          </p:nvPr>
        </p:nvSpPr>
        <p:spPr>
          <a:xfrm>
            <a:off x="5033604" y="270641"/>
            <a:ext cx="6760800" cy="6316717"/>
          </a:xfrm>
        </p:spPr>
        <p:txBody>
          <a:bodyPr anchor="ctr">
            <a:normAutofit/>
          </a:bodyPr>
          <a:lstStyle/>
          <a:p>
            <a:pPr marL="0" indent="0">
              <a:buNone/>
            </a:pPr>
            <a:r>
              <a:rPr lang="en-US" sz="1400" dirty="0">
                <a:solidFill>
                  <a:srgbClr val="00B0F0"/>
                </a:solidFill>
              </a:rPr>
              <a:t>class</a:t>
            </a:r>
            <a:r>
              <a:rPr lang="en-US" sz="1400" dirty="0"/>
              <a:t> </a:t>
            </a:r>
            <a:r>
              <a:rPr lang="en-US" sz="1400" dirty="0" err="1">
                <a:solidFill>
                  <a:schemeClr val="accent2"/>
                </a:solidFill>
              </a:rPr>
              <a:t>ModernChairFactory</a:t>
            </a:r>
            <a:r>
              <a:rPr lang="en-US" sz="1400" dirty="0"/>
              <a:t> : </a:t>
            </a:r>
            <a:r>
              <a:rPr lang="en-US" sz="1400" dirty="0">
                <a:solidFill>
                  <a:srgbClr val="00B0F0"/>
                </a:solidFill>
              </a:rPr>
              <a:t>public</a:t>
            </a:r>
            <a:r>
              <a:rPr lang="zh-CN" altLang="en-US" sz="1400" dirty="0"/>
              <a:t> </a:t>
            </a:r>
            <a:r>
              <a:rPr lang="en-US" sz="1400" dirty="0" err="1">
                <a:solidFill>
                  <a:schemeClr val="accent2"/>
                </a:solidFill>
              </a:rPr>
              <a:t>ChairFactory</a:t>
            </a:r>
            <a:r>
              <a:rPr lang="en-US" sz="1400" dirty="0"/>
              <a:t> </a:t>
            </a:r>
          </a:p>
          <a:p>
            <a:pPr marL="0" indent="0">
              <a:buNone/>
            </a:pPr>
            <a:r>
              <a:rPr lang="en-US" sz="1400" dirty="0"/>
              <a:t>{</a:t>
            </a:r>
          </a:p>
          <a:p>
            <a:pPr marL="0" indent="0">
              <a:buNone/>
            </a:pPr>
            <a:r>
              <a:rPr lang="en-US" sz="1400" dirty="0">
                <a:solidFill>
                  <a:srgbClr val="00B0F0"/>
                </a:solidFill>
              </a:rPr>
              <a:t>public</a:t>
            </a:r>
            <a:r>
              <a:rPr lang="en-US" sz="1400" dirty="0"/>
              <a:t>:</a:t>
            </a:r>
          </a:p>
          <a:p>
            <a:pPr marL="0" indent="0">
              <a:buNone/>
            </a:pPr>
            <a:r>
              <a:rPr lang="en-US" sz="1400" dirty="0"/>
              <a:t>    </a:t>
            </a:r>
            <a:r>
              <a:rPr lang="en-US" sz="1400" dirty="0">
                <a:solidFill>
                  <a:schemeClr val="accent2"/>
                </a:solidFill>
              </a:rPr>
              <a:t>Owner</a:t>
            </a:r>
            <a:r>
              <a:rPr lang="en-US" sz="1400" dirty="0"/>
              <a:t>&lt;</a:t>
            </a:r>
            <a:r>
              <a:rPr lang="en-US" sz="1400" dirty="0">
                <a:solidFill>
                  <a:schemeClr val="accent2"/>
                </a:solidFill>
              </a:rPr>
              <a:t>Chair</a:t>
            </a:r>
            <a:r>
              <a:rPr lang="en-US" sz="1400" dirty="0"/>
              <a:t>&gt; </a:t>
            </a:r>
            <a:r>
              <a:rPr lang="en-US" sz="1400" dirty="0">
                <a:solidFill>
                  <a:schemeClr val="accent1"/>
                </a:solidFill>
              </a:rPr>
              <a:t>create</a:t>
            </a:r>
            <a:r>
              <a:rPr lang="en-US" sz="1400" dirty="0"/>
              <a:t>(</a:t>
            </a:r>
            <a:r>
              <a:rPr lang="en-US" sz="1400" dirty="0">
                <a:solidFill>
                  <a:srgbClr val="00B0F0"/>
                </a:solidFill>
              </a:rPr>
              <a:t>const</a:t>
            </a:r>
            <a:r>
              <a:rPr lang="en-US" sz="1400" dirty="0"/>
              <a:t> </a:t>
            </a:r>
            <a:r>
              <a:rPr lang="en-US" sz="1400" dirty="0" err="1">
                <a:solidFill>
                  <a:schemeClr val="accent2"/>
                </a:solidFill>
              </a:rPr>
              <a:t>eProductId</a:t>
            </a:r>
            <a:r>
              <a:rPr lang="en-US" sz="1400" dirty="0"/>
              <a:t>&amp; id) </a:t>
            </a:r>
            <a:r>
              <a:rPr lang="en-US" sz="1400" dirty="0">
                <a:solidFill>
                  <a:srgbClr val="00B0F0"/>
                </a:solidFill>
              </a:rPr>
              <a:t>override</a:t>
            </a:r>
            <a:r>
              <a:rPr lang="en-US" sz="1400" dirty="0"/>
              <a:t> </a:t>
            </a:r>
          </a:p>
          <a:p>
            <a:pPr marL="0" indent="0">
              <a:buNone/>
            </a:pPr>
            <a:r>
              <a:rPr lang="en-US" sz="1400" dirty="0"/>
              <a:t>    {</a:t>
            </a:r>
          </a:p>
          <a:p>
            <a:pPr marL="0" indent="0">
              <a:buNone/>
            </a:pPr>
            <a:r>
              <a:rPr lang="en-US" sz="1400" dirty="0"/>
              <a:t>        </a:t>
            </a:r>
            <a:r>
              <a:rPr lang="en-US" sz="1400" dirty="0">
                <a:solidFill>
                  <a:srgbClr val="00B050"/>
                </a:solidFill>
              </a:rPr>
              <a:t>// if-else method</a:t>
            </a:r>
            <a:endParaRPr lang="en-US" sz="1400" dirty="0"/>
          </a:p>
          <a:p>
            <a:pPr marL="0" indent="0">
              <a:buNone/>
            </a:pPr>
            <a:r>
              <a:rPr lang="en-US" sz="1400" dirty="0"/>
              <a:t>        </a:t>
            </a:r>
            <a:r>
              <a:rPr lang="en-US" sz="1400" dirty="0">
                <a:solidFill>
                  <a:srgbClr val="00B0F0"/>
                </a:solidFill>
              </a:rPr>
              <a:t>if</a:t>
            </a:r>
            <a:r>
              <a:rPr lang="en-US" sz="1400" dirty="0"/>
              <a:t> (id == </a:t>
            </a:r>
            <a:r>
              <a:rPr lang="en-US" sz="1400" dirty="0" err="1">
                <a:solidFill>
                  <a:schemeClr val="accent2"/>
                </a:solidFill>
              </a:rPr>
              <a:t>eProductId</a:t>
            </a:r>
            <a:r>
              <a:rPr lang="en-US" sz="1400" dirty="0"/>
              <a:t>::</a:t>
            </a:r>
            <a:r>
              <a:rPr lang="en-US" sz="1400" dirty="0" err="1"/>
              <a:t>kRegular</a:t>
            </a:r>
            <a:r>
              <a:rPr lang="en-US" sz="1400" dirty="0"/>
              <a:t>) {</a:t>
            </a:r>
          </a:p>
          <a:p>
            <a:pPr marL="0" indent="0">
              <a:buNone/>
            </a:pPr>
            <a:r>
              <a:rPr lang="en-US" sz="1400" dirty="0"/>
              <a:t>            </a:t>
            </a:r>
            <a:r>
              <a:rPr lang="en-US" sz="1400" dirty="0">
                <a:solidFill>
                  <a:srgbClr val="00B0F0"/>
                </a:solidFill>
              </a:rPr>
              <a:t>return</a:t>
            </a:r>
            <a:r>
              <a:rPr lang="en-US" sz="1400" dirty="0"/>
              <a:t> </a:t>
            </a:r>
            <a:r>
              <a:rPr lang="en-US" sz="1400" dirty="0">
                <a:solidFill>
                  <a:schemeClr val="accent2"/>
                </a:solidFill>
              </a:rPr>
              <a:t>Owner</a:t>
            </a:r>
            <a:r>
              <a:rPr lang="en-US" sz="1400" dirty="0"/>
              <a:t>&lt;</a:t>
            </a:r>
            <a:r>
              <a:rPr lang="en-US" sz="1400" dirty="0">
                <a:solidFill>
                  <a:schemeClr val="accent2"/>
                </a:solidFill>
              </a:rPr>
              <a:t>Chair</a:t>
            </a:r>
            <a:r>
              <a:rPr lang="en-US" sz="1400" dirty="0"/>
              <a:t>&gt;(</a:t>
            </a:r>
            <a:r>
              <a:rPr lang="en-US" sz="1400" dirty="0">
                <a:solidFill>
                  <a:srgbClr val="00B0F0"/>
                </a:solidFill>
              </a:rPr>
              <a:t>new</a:t>
            </a:r>
            <a:r>
              <a:rPr lang="en-US" sz="1400" dirty="0"/>
              <a:t> </a:t>
            </a:r>
            <a:r>
              <a:rPr lang="en-US" sz="1400" dirty="0" err="1">
                <a:solidFill>
                  <a:schemeClr val="accent2"/>
                </a:solidFill>
              </a:rPr>
              <a:t>RegularModernChair</a:t>
            </a:r>
            <a:r>
              <a:rPr lang="en-US" sz="1400" dirty="0"/>
              <a:t>);</a:t>
            </a:r>
          </a:p>
          <a:p>
            <a:pPr marL="0" indent="0">
              <a:buNone/>
            </a:pPr>
            <a:r>
              <a:rPr lang="en-US" sz="1400" dirty="0"/>
              <a:t>        } </a:t>
            </a:r>
            <a:r>
              <a:rPr lang="en-US" sz="1400" dirty="0">
                <a:solidFill>
                  <a:srgbClr val="00B0F0"/>
                </a:solidFill>
              </a:rPr>
              <a:t>else</a:t>
            </a:r>
            <a:r>
              <a:rPr lang="en-US" sz="1400" dirty="0"/>
              <a:t> </a:t>
            </a:r>
            <a:r>
              <a:rPr lang="en-US" sz="1400" dirty="0">
                <a:solidFill>
                  <a:srgbClr val="00B0F0"/>
                </a:solidFill>
              </a:rPr>
              <a:t>if</a:t>
            </a:r>
            <a:r>
              <a:rPr lang="en-US" sz="1400" dirty="0"/>
              <a:t> (id == </a:t>
            </a:r>
            <a:r>
              <a:rPr lang="en-US" sz="1400" dirty="0" err="1">
                <a:solidFill>
                  <a:schemeClr val="accent2"/>
                </a:solidFill>
              </a:rPr>
              <a:t>eProductId</a:t>
            </a:r>
            <a:r>
              <a:rPr lang="en-US" sz="1400" dirty="0"/>
              <a:t>::</a:t>
            </a:r>
            <a:r>
              <a:rPr lang="en-US" sz="1400" dirty="0" err="1"/>
              <a:t>kLuxury</a:t>
            </a:r>
            <a:r>
              <a:rPr lang="en-US" sz="1400" dirty="0"/>
              <a:t>) {</a:t>
            </a:r>
          </a:p>
          <a:p>
            <a:pPr marL="0" indent="0">
              <a:buNone/>
            </a:pPr>
            <a:r>
              <a:rPr lang="en-US" sz="1400" dirty="0"/>
              <a:t>            </a:t>
            </a:r>
            <a:r>
              <a:rPr lang="en-US" sz="1400" dirty="0">
                <a:solidFill>
                  <a:srgbClr val="00B0F0"/>
                </a:solidFill>
              </a:rPr>
              <a:t>return</a:t>
            </a:r>
            <a:r>
              <a:rPr lang="en-US" sz="1400" dirty="0"/>
              <a:t> </a:t>
            </a:r>
            <a:r>
              <a:rPr lang="en-US" sz="1400" dirty="0">
                <a:solidFill>
                  <a:schemeClr val="accent2"/>
                </a:solidFill>
              </a:rPr>
              <a:t>Owner</a:t>
            </a:r>
            <a:r>
              <a:rPr lang="en-US" sz="1400" dirty="0"/>
              <a:t>&lt;</a:t>
            </a:r>
            <a:r>
              <a:rPr lang="en-US" sz="1400" dirty="0">
                <a:solidFill>
                  <a:schemeClr val="accent2"/>
                </a:solidFill>
              </a:rPr>
              <a:t>Chair</a:t>
            </a:r>
            <a:r>
              <a:rPr lang="en-US" sz="1400" dirty="0"/>
              <a:t>&gt;(</a:t>
            </a:r>
            <a:r>
              <a:rPr lang="en-US" sz="1400" dirty="0">
                <a:solidFill>
                  <a:srgbClr val="00B0F0"/>
                </a:solidFill>
              </a:rPr>
              <a:t>new</a:t>
            </a:r>
            <a:r>
              <a:rPr lang="en-US" sz="1400" dirty="0"/>
              <a:t> </a:t>
            </a:r>
            <a:r>
              <a:rPr lang="en-US" sz="1400" dirty="0" err="1">
                <a:solidFill>
                  <a:schemeClr val="accent2"/>
                </a:solidFill>
              </a:rPr>
              <a:t>LuxuryModernChair</a:t>
            </a:r>
            <a:r>
              <a:rPr lang="en-US" sz="1400" dirty="0"/>
              <a:t>);</a:t>
            </a:r>
          </a:p>
          <a:p>
            <a:pPr marL="0" indent="0">
              <a:buNone/>
            </a:pPr>
            <a:r>
              <a:rPr lang="en-US" sz="1400" dirty="0"/>
              <a:t>        } </a:t>
            </a:r>
            <a:r>
              <a:rPr lang="en-US" sz="1400" dirty="0">
                <a:solidFill>
                  <a:srgbClr val="00B0F0"/>
                </a:solidFill>
              </a:rPr>
              <a:t>else</a:t>
            </a:r>
            <a:r>
              <a:rPr lang="en-US" sz="1400" dirty="0"/>
              <a:t> {</a:t>
            </a:r>
          </a:p>
          <a:p>
            <a:pPr marL="0" indent="0">
              <a:buNone/>
            </a:pPr>
            <a:r>
              <a:rPr lang="en-US" sz="1400" dirty="0"/>
              <a:t>            </a:t>
            </a:r>
            <a:r>
              <a:rPr lang="en-US" sz="1400" dirty="0">
                <a:solidFill>
                  <a:srgbClr val="00B0F0"/>
                </a:solidFill>
              </a:rPr>
              <a:t>return</a:t>
            </a:r>
            <a:r>
              <a:rPr lang="en-US" sz="1400" dirty="0"/>
              <a:t> </a:t>
            </a:r>
            <a:r>
              <a:rPr lang="en-US" sz="1400" dirty="0" err="1">
                <a:solidFill>
                  <a:srgbClr val="00B0F0"/>
                </a:solidFill>
              </a:rPr>
              <a:t>nullptr</a:t>
            </a:r>
            <a:r>
              <a:rPr lang="en-US" sz="1400" dirty="0"/>
              <a:t>;</a:t>
            </a:r>
          </a:p>
          <a:p>
            <a:pPr marL="0" indent="0">
              <a:buNone/>
            </a:pPr>
            <a:r>
              <a:rPr lang="en-US" sz="1400" dirty="0"/>
              <a:t>        }</a:t>
            </a:r>
          </a:p>
          <a:p>
            <a:pPr marL="0" indent="0">
              <a:buNone/>
            </a:pPr>
            <a:r>
              <a:rPr lang="en-US" sz="1400" dirty="0"/>
              <a:t>    }</a:t>
            </a:r>
          </a:p>
          <a:p>
            <a:pPr marL="0" indent="0">
              <a:buNone/>
            </a:pPr>
            <a:r>
              <a:rPr lang="en-US" sz="1400" dirty="0"/>
              <a:t>};</a:t>
            </a:r>
          </a:p>
        </p:txBody>
      </p:sp>
    </p:spTree>
    <p:extLst>
      <p:ext uri="{BB962C8B-B14F-4D97-AF65-F5344CB8AC3E}">
        <p14:creationId xmlns:p14="http://schemas.microsoft.com/office/powerpoint/2010/main" val="71752047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14467</TotalTime>
  <Words>4654</Words>
  <Application>Microsoft Macintosh PowerPoint</Application>
  <PresentationFormat>Widescreen</PresentationFormat>
  <Paragraphs>664</Paragraphs>
  <Slides>43</Slides>
  <Notes>43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Century Gothic</vt:lpstr>
      <vt:lpstr>Vapor Trail</vt:lpstr>
      <vt:lpstr>Design patterns supplements</vt:lpstr>
      <vt:lpstr>Contents</vt:lpstr>
      <vt:lpstr>Classes and objects</vt:lpstr>
      <vt:lpstr>intent</vt:lpstr>
      <vt:lpstr>structure</vt:lpstr>
      <vt:lpstr>interface</vt:lpstr>
      <vt:lpstr>co-variant return type</vt:lpstr>
      <vt:lpstr>parameterized interface</vt:lpstr>
      <vt:lpstr>parameterized implement</vt:lpstr>
      <vt:lpstr>scalable factory</vt:lpstr>
      <vt:lpstr>registration</vt:lpstr>
      <vt:lpstr>free function</vt:lpstr>
      <vt:lpstr>member function</vt:lpstr>
      <vt:lpstr>function object</vt:lpstr>
      <vt:lpstr>creator</vt:lpstr>
      <vt:lpstr>associative container</vt:lpstr>
      <vt:lpstr>associative vector</vt:lpstr>
      <vt:lpstr>associative vector</vt:lpstr>
      <vt:lpstr>associative vector</vt:lpstr>
      <vt:lpstr>associative vector</vt:lpstr>
      <vt:lpstr>container comparison</vt:lpstr>
      <vt:lpstr>Policies</vt:lpstr>
      <vt:lpstr> policy based factory</vt:lpstr>
      <vt:lpstr> policy based factory</vt:lpstr>
      <vt:lpstr> registration delegate</vt:lpstr>
      <vt:lpstr> self- registration type</vt:lpstr>
      <vt:lpstr>case study</vt:lpstr>
      <vt:lpstr>google test</vt:lpstr>
      <vt:lpstr>register tests</vt:lpstr>
      <vt:lpstr>run tests</vt:lpstr>
      <vt:lpstr>define test</vt:lpstr>
      <vt:lpstr>register test</vt:lpstr>
      <vt:lpstr>qmetatype</vt:lpstr>
      <vt:lpstr>register types</vt:lpstr>
      <vt:lpstr>declare metatype</vt:lpstr>
      <vt:lpstr>register metatype</vt:lpstr>
      <vt:lpstr>register metatype</vt:lpstr>
      <vt:lpstr>register metatype</vt:lpstr>
      <vt:lpstr>constructor and destructor</vt:lpstr>
      <vt:lpstr>trigger registration</vt:lpstr>
      <vt:lpstr>conclusion</vt:lpstr>
      <vt:lpstr>References</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 supplements</dc:title>
  <dc:creator>Qu, Xing</dc:creator>
  <cp:lastModifiedBy>Qu, Xing</cp:lastModifiedBy>
  <cp:revision>1</cp:revision>
  <dcterms:created xsi:type="dcterms:W3CDTF">2020-01-29T11:18:06Z</dcterms:created>
  <dcterms:modified xsi:type="dcterms:W3CDTF">2020-02-08T14:40:14Z</dcterms:modified>
</cp:coreProperties>
</file>