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h+l7Dc62yt3KA1a/RCVGVVfB8X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79df028575_0_2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79df028575_0_2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79df028575_0_27: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79df028575_0_3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79df028575_0_3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79df028575_0_32: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b.s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525"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STUDENT NAME: P.Elavarasan</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REGISTER NO AND NMID: 2426J1444 &amp; as</a:t>
            </a:r>
            <a:r>
              <a:rPr lang="en-US" sz="2400">
                <a:solidFill>
                  <a:schemeClr val="dk1"/>
                </a:solidFill>
                <a:latin typeface="Roboto Medium"/>
                <a:ea typeface="Roboto Medium"/>
                <a:cs typeface="Roboto Medium"/>
                <a:sym typeface="Roboto Medium"/>
              </a:rPr>
              <a:t>2426J1444</a:t>
            </a:r>
            <a:endParaRPr sz="2400">
              <a:solidFill>
                <a:schemeClr val="dk1"/>
              </a:solidFill>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DEPARTMENT: </a:t>
            </a:r>
            <a:r>
              <a:rPr lang="en-US" sz="2400" u="sng">
                <a:solidFill>
                  <a:schemeClr val="hlink"/>
                </a:solidFill>
                <a:latin typeface="Roboto Medium"/>
                <a:ea typeface="Roboto Medium"/>
                <a:cs typeface="Roboto Medium"/>
                <a:sym typeface="Roboto Medium"/>
                <a:hlinkClick r:id="rId4"/>
              </a:rPr>
              <a:t>B.Sc</a:t>
            </a:r>
            <a:r>
              <a:rPr lang="en-US" sz="2400">
                <a:solidFill>
                  <a:schemeClr val="dk1"/>
                </a:solidFill>
                <a:latin typeface="Roboto Medium"/>
                <a:ea typeface="Roboto Medium"/>
                <a:cs typeface="Roboto Medium"/>
                <a:sym typeface="Roboto Medium"/>
              </a:rPr>
              <a:t> IT</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COLLEGE: Cheran Arts Science College</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0"/>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95" name="Google Shape;195;p10" title="Screenshot (51).png"/>
          <p:cNvPicPr preferRelativeResize="0"/>
          <p:nvPr/>
        </p:nvPicPr>
        <p:blipFill>
          <a:blip r:embed="rId4">
            <a:alphaModFix/>
          </a:blip>
          <a:stretch>
            <a:fillRect/>
          </a:stretch>
        </p:blipFill>
        <p:spPr>
          <a:xfrm>
            <a:off x="2428143" y="1548625"/>
            <a:ext cx="7335714" cy="412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79df028575_0_27"/>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  </a:t>
            </a:r>
            <a:endParaRPr/>
          </a:p>
        </p:txBody>
      </p:sp>
      <p:sp>
        <p:nvSpPr>
          <p:cNvPr id="202" name="Google Shape;202;g379df028575_0_27"/>
          <p:cNvSpPr txBox="1"/>
          <p:nvPr/>
        </p:nvSpPr>
        <p:spPr>
          <a:xfrm>
            <a:off x="752475" y="6486037"/>
            <a:ext cx="1773600" cy="3657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3" name="Google Shape;203;g379df028575_0_2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g379df028575_0_2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g379df028575_0_2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g379df028575_0_27"/>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7" name="Google Shape;207;g379df028575_0_2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208" name="Google Shape;208;g379df028575_0_27"/>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9" name="Google Shape;209;g379df028575_0_27"/>
          <p:cNvSpPr txBox="1"/>
          <p:nvPr/>
        </p:nvSpPr>
        <p:spPr>
          <a:xfrm>
            <a:off x="2743200" y="2354703"/>
            <a:ext cx="8534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210" name="Google Shape;210;g379df028575_0_27" title="Screenshot (52).png"/>
          <p:cNvPicPr preferRelativeResize="0"/>
          <p:nvPr/>
        </p:nvPicPr>
        <p:blipFill>
          <a:blip r:embed="rId4">
            <a:alphaModFix/>
          </a:blip>
          <a:stretch>
            <a:fillRect/>
          </a:stretch>
        </p:blipFill>
        <p:spPr>
          <a:xfrm>
            <a:off x="2487675" y="1602624"/>
            <a:ext cx="7216650" cy="40573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79df028575_0_32"/>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  </a:t>
            </a:r>
            <a:endParaRPr/>
          </a:p>
        </p:txBody>
      </p:sp>
      <p:sp>
        <p:nvSpPr>
          <p:cNvPr id="217" name="Google Shape;217;g379df028575_0_32"/>
          <p:cNvSpPr txBox="1"/>
          <p:nvPr/>
        </p:nvSpPr>
        <p:spPr>
          <a:xfrm>
            <a:off x="752475" y="6486037"/>
            <a:ext cx="1773600" cy="3657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18" name="Google Shape;218;g379df028575_0_3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g379df028575_0_3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g379df028575_0_3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1" name="Google Shape;221;g379df028575_0_32"/>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22" name="Google Shape;222;g379df028575_0_32"/>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223" name="Google Shape;223;g379df028575_0_32"/>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24" name="Google Shape;224;g379df028575_0_32"/>
          <p:cNvSpPr txBox="1"/>
          <p:nvPr/>
        </p:nvSpPr>
        <p:spPr>
          <a:xfrm>
            <a:off x="2743200" y="2354703"/>
            <a:ext cx="8534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225" name="Google Shape;225;g379df028575_0_32" title="Screenshot (53).png"/>
          <p:cNvPicPr preferRelativeResize="0"/>
          <p:nvPr/>
        </p:nvPicPr>
        <p:blipFill>
          <a:blip r:embed="rId4">
            <a:alphaModFix/>
          </a:blip>
          <a:stretch>
            <a:fillRect/>
          </a:stretch>
        </p:blipFill>
        <p:spPr>
          <a:xfrm>
            <a:off x="2503662" y="1497675"/>
            <a:ext cx="7184675" cy="40394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3" name="Google Shape;233;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4" name="Google Shape;234;p11"/>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35" name="Google Shape;235;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6" name="Google Shape;236;p11"/>
          <p:cNvSpPr txBox="1"/>
          <p:nvPr/>
        </p:nvSpPr>
        <p:spPr>
          <a:xfrm>
            <a:off x="2033625" y="2019300"/>
            <a:ext cx="8307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Roboto Medium"/>
                <a:ea typeface="Roboto Medium"/>
                <a:cs typeface="Roboto Medium"/>
                <a:sym typeface="Roboto Medium"/>
              </a:rPr>
              <a:t>A well-designed portfolio is more than just a showcase — it's your personal brand in action. By combining clean layout, thoughtful visuals, and clear storytelling, you create a lasting impression that speaks to your skills and creativity. Whether minimalist or bold, the key is to make it authentically yours.</a:t>
            </a:r>
            <a:endParaRPr sz="2200">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4243350" y="2768225"/>
            <a:ext cx="3705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latin typeface="Roboto Medium"/>
                <a:ea typeface="Roboto Medium"/>
                <a:cs typeface="Roboto Medium"/>
                <a:sym typeface="Roboto Medium"/>
              </a:rPr>
              <a:t>Mood Tracker Pro</a:t>
            </a:r>
            <a:endParaRPr sz="3400">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1428750" y="2357450"/>
            <a:ext cx="57330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 Problem Statement</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Many people struggle to recognize emotional patterns or triggers in their daily lives. Without consistent tracking, it's hard to identify trends that affect mental health. Mood Tracker Pro solves this by offering:</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 A quick way to log moods</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 A calendar-based history viewer</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 A weekly mood chart for visual insights</a:t>
            </a:r>
            <a:endParaRPr sz="2100">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2303850" y="2446725"/>
            <a:ext cx="64473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 Project Overview</a:t>
            </a:r>
            <a:endParaRPr sz="21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Mood Tracker Pro is a responsive web application designed to help users monitor their emotional well-being. By logging daily moods and notes, users can visualize patterns over time using interactive charts. This tool promotes self-awareness and mental health reflection in a simple, elegant interface.</a:t>
            </a:r>
            <a:endParaRPr sz="2100">
              <a:latin typeface="Roboto Medium"/>
              <a:ea typeface="Roboto Medium"/>
              <a:cs typeface="Roboto Medium"/>
              <a:sym typeface="Roboto Medium"/>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00" cy="493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100"/>
              <a:t>WHO ARE THE END USERS?</a:t>
            </a:r>
            <a:endParaRPr sz="31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3500450" y="2019300"/>
            <a:ext cx="6947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latin typeface="Roboto Medium"/>
                <a:ea typeface="Roboto Medium"/>
                <a:cs typeface="Roboto Medium"/>
                <a:sym typeface="Roboto Medium"/>
              </a:rPr>
              <a:t>1. Individuals Practicing Self-Care</a:t>
            </a:r>
            <a:endParaRPr sz="2400">
              <a:latin typeface="Roboto Medium"/>
              <a:ea typeface="Roboto Medium"/>
              <a:cs typeface="Roboto Medium"/>
              <a:sym typeface="Roboto Medium"/>
            </a:endParaRPr>
          </a:p>
          <a:p>
            <a:pPr indent="0" lvl="0" marL="0" rtl="0" algn="l">
              <a:spcBef>
                <a:spcPts val="0"/>
              </a:spcBef>
              <a:spcAft>
                <a:spcPts val="0"/>
              </a:spcAft>
              <a:buNone/>
            </a:pPr>
            <a:r>
              <a:rPr lang="en-US" sz="2400">
                <a:latin typeface="Roboto Medium"/>
                <a:ea typeface="Roboto Medium"/>
                <a:cs typeface="Roboto Medium"/>
                <a:sym typeface="Roboto Medium"/>
              </a:rPr>
              <a:t>2. Students &amp; Young Adults</a:t>
            </a:r>
            <a:endParaRPr sz="2400">
              <a:latin typeface="Roboto Medium"/>
              <a:ea typeface="Roboto Medium"/>
              <a:cs typeface="Roboto Medium"/>
              <a:sym typeface="Roboto Medium"/>
            </a:endParaRPr>
          </a:p>
          <a:p>
            <a:pPr indent="0" lvl="0" marL="0" rtl="0" algn="l">
              <a:spcBef>
                <a:spcPts val="0"/>
              </a:spcBef>
              <a:spcAft>
                <a:spcPts val="0"/>
              </a:spcAft>
              <a:buNone/>
            </a:pPr>
            <a:r>
              <a:rPr lang="en-US" sz="2400">
                <a:latin typeface="Roboto Medium"/>
                <a:ea typeface="Roboto Medium"/>
                <a:cs typeface="Roboto Medium"/>
                <a:sym typeface="Roboto Medium"/>
              </a:rPr>
              <a:t>3. Remote Workers &amp; Professionals</a:t>
            </a:r>
            <a:endParaRPr sz="2400">
              <a:latin typeface="Roboto Medium"/>
              <a:ea typeface="Roboto Medium"/>
              <a:cs typeface="Roboto Medium"/>
              <a:sym typeface="Roboto Medium"/>
            </a:endParaRPr>
          </a:p>
          <a:p>
            <a:pPr indent="0" lvl="0" marL="0" rtl="0" algn="l">
              <a:spcBef>
                <a:spcPts val="0"/>
              </a:spcBef>
              <a:spcAft>
                <a:spcPts val="0"/>
              </a:spcAft>
              <a:buNone/>
            </a:pPr>
            <a:r>
              <a:rPr lang="en-US" sz="2400">
                <a:latin typeface="Roboto Medium"/>
                <a:ea typeface="Roboto Medium"/>
                <a:cs typeface="Roboto Medium"/>
                <a:sym typeface="Roboto Medium"/>
              </a:rPr>
              <a:t>4. Therapy Clients</a:t>
            </a:r>
            <a:endParaRPr sz="2400">
              <a:latin typeface="Roboto Medium"/>
              <a:ea typeface="Roboto Medium"/>
              <a:cs typeface="Roboto Medium"/>
              <a:sym typeface="Roboto Medium"/>
            </a:endParaRPr>
          </a:p>
          <a:p>
            <a:pPr indent="0" lvl="0" marL="0" rtl="0" algn="l">
              <a:spcBef>
                <a:spcPts val="0"/>
              </a:spcBef>
              <a:spcAft>
                <a:spcPts val="0"/>
              </a:spcAft>
              <a:buNone/>
            </a:pPr>
            <a:r>
              <a:rPr lang="en-US" sz="2400">
                <a:latin typeface="Roboto Medium"/>
                <a:ea typeface="Roboto Medium"/>
                <a:cs typeface="Roboto Medium"/>
                <a:sym typeface="Roboto Medium"/>
              </a:rPr>
              <a:t>5. Mental Health Advocates &amp; Coaches</a:t>
            </a:r>
            <a:endParaRPr sz="2400">
              <a:latin typeface="Roboto Medium"/>
              <a:ea typeface="Roboto Medium"/>
              <a:cs typeface="Roboto Medium"/>
              <a:sym typeface="Roboto Medium"/>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33200"/>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3178975" y="2019300"/>
            <a:ext cx="67332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Technologies Used</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HTML5: Semantic structure</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CSS3: Responsive styling and layout</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JavaScript (ES6): DOM manipulation, local storage, chart rendering</a:t>
            </a:r>
            <a:endParaRPr sz="23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300">
                <a:latin typeface="Roboto Medium"/>
                <a:ea typeface="Roboto Medium"/>
                <a:cs typeface="Roboto Medium"/>
                <a:sym typeface="Roboto Medium"/>
              </a:rPr>
              <a:t>- Chart.js: Data visualization</a:t>
            </a:r>
            <a:endParaRPr sz="2300">
              <a:latin typeface="Roboto Medium"/>
              <a:ea typeface="Roboto Medium"/>
              <a:cs typeface="Roboto Medium"/>
              <a:sym typeface="Roboto Medium"/>
            </a:endParaRPr>
          </a:p>
          <a:p>
            <a:pPr indent="0" lvl="0" marL="0" rtl="0" algn="l">
              <a:spcBef>
                <a:spcPts val="0"/>
              </a:spcBef>
              <a:spcAft>
                <a:spcPts val="0"/>
              </a:spcAft>
              <a:buNone/>
            </a:pPr>
            <a:r>
              <a:t/>
            </a:r>
            <a:endParaRPr sz="2300">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2" name="Google Shape;172;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3" name="Google Shape;173;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4" name="Google Shape;174;p8"/>
          <p:cNvSpPr txBox="1"/>
          <p:nvPr/>
        </p:nvSpPr>
        <p:spPr>
          <a:xfrm>
            <a:off x="739775" y="291147"/>
            <a:ext cx="8794750" cy="62901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5" name="Google Shape;175;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txBox="1"/>
          <p:nvPr/>
        </p:nvSpPr>
        <p:spPr>
          <a:xfrm>
            <a:off x="1743075" y="1315013"/>
            <a:ext cx="102870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latin typeface="Roboto Medium"/>
                <a:ea typeface="Roboto Medium"/>
                <a:cs typeface="Roboto Medium"/>
                <a:sym typeface="Roboto Medium"/>
              </a:rPr>
              <a:t> </a:t>
            </a:r>
            <a:r>
              <a:rPr lang="en-US" sz="2200">
                <a:latin typeface="Roboto Medium"/>
                <a:ea typeface="Roboto Medium"/>
                <a:cs typeface="Roboto Medium"/>
                <a:sym typeface="Roboto Medium"/>
              </a:rPr>
              <a:t>Minimalist Developer Portfolio</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Clean white background with bold typography.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Hero section with name, tagline, and tech stack icons.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Project cards with screenshots, descriptions, and GitHub links.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Footer with contact info and social media badges.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Creative Designer Portfolio</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Vibrant color palette with animated transitions.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Full-width hero image and catchy intro text.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Grid layout showcasing design projects with hover effects.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Embedded Behance/Dribbble links and a styled contact form.</a:t>
            </a:r>
            <a:endParaRPr sz="2200">
              <a:latin typeface="Roboto Medium"/>
              <a:ea typeface="Roboto Medium"/>
              <a:cs typeface="Roboto Medium"/>
              <a:sym typeface="Roboto Medium"/>
            </a:endParaRPr>
          </a:p>
          <a:p>
            <a:pPr indent="0" lvl="0" marL="0" rtl="0" algn="l">
              <a:spcBef>
                <a:spcPts val="0"/>
              </a:spcBef>
              <a:spcAft>
                <a:spcPts val="0"/>
              </a:spcAft>
              <a:buNone/>
            </a:pPr>
            <a:r>
              <a:t/>
            </a:r>
            <a:endParaRPr sz="2200">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82" name="Google Shape;182;p9"/>
          <p:cNvSpPr txBox="1"/>
          <p:nvPr/>
        </p:nvSpPr>
        <p:spPr>
          <a:xfrm>
            <a:off x="2101500" y="1465100"/>
            <a:ext cx="100905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Features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Emoji-based mood logging</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Daily notes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Calendar-based history</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Weekly mood chart</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Local storage (no backend required)</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Future Enhancements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 User authentication (Firebase or Supabase)</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 Cloud sync across devices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 Toggle between bar and pie charts</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 Export mood history to CSV or PDF</a:t>
            </a:r>
            <a:endParaRPr sz="22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en-US" sz="2200">
                <a:latin typeface="Roboto Medium"/>
                <a:ea typeface="Roboto Medium"/>
                <a:cs typeface="Roboto Medium"/>
                <a:sym typeface="Roboto Medium"/>
              </a:rPr>
              <a:t>- 📱 Native mobile app version (React Native or Flutter)</a:t>
            </a:r>
            <a:endParaRPr sz="2200">
              <a:latin typeface="Roboto Medium"/>
              <a:ea typeface="Roboto Medium"/>
              <a:cs typeface="Roboto Medium"/>
              <a:sym typeface="Roboto Medium"/>
            </a:endParaRPr>
          </a:p>
          <a:p>
            <a:pPr indent="0" lvl="0" marL="0" rtl="0" algn="l">
              <a:spcBef>
                <a:spcPts val="0"/>
              </a:spcBef>
              <a:spcAft>
                <a:spcPts val="0"/>
              </a:spcAft>
              <a:buNone/>
            </a:pPr>
            <a:r>
              <a:t/>
            </a:r>
            <a:endParaRPr sz="2200">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