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572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3F7"/>
    <a:srgbClr val="B6D9FE"/>
    <a:srgbClr val="4877B1"/>
    <a:srgbClr val="0A020E"/>
    <a:srgbClr val="0D143A"/>
    <a:srgbClr val="00FFFF"/>
    <a:srgbClr val="36D66B"/>
    <a:srgbClr val="5BD1BB"/>
    <a:srgbClr val="00FF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3396" autoAdjust="0"/>
  </p:normalViewPr>
  <p:slideViewPr>
    <p:cSldViewPr snapToGrid="0">
      <p:cViewPr>
        <p:scale>
          <a:sx n="30" d="100"/>
          <a:sy n="30" d="100"/>
        </p:scale>
        <p:origin x="-948" y="-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3D7F-EF5D-43DB-B22F-338C6B3EF58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6AAD-EDAC-4B12-BEFA-B747DB68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1pPr>
    <a:lvl2pPr marL="1207008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2pPr>
    <a:lvl3pPr marL="2414016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3pPr>
    <a:lvl4pPr marL="3621024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4pPr>
    <a:lvl5pPr marL="4828032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6pPr>
    <a:lvl7pPr marL="7242048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7pPr>
    <a:lvl8pPr marL="8449056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8pPr>
    <a:lvl9pPr marL="9656064" algn="l" defTabSz="2414016" rtl="0" eaLnBrk="1" latinLnBrk="0" hangingPunct="1">
      <a:defRPr sz="31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76AAD-EDAC-4B12-BEFA-B747DB68DD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3741210"/>
            <a:ext cx="34290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2006793"/>
            <a:ext cx="34290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217084"/>
            <a:ext cx="98583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217084"/>
            <a:ext cx="2900362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5699129"/>
            <a:ext cx="394335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5298212"/>
            <a:ext cx="394335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6085417"/>
            <a:ext cx="194310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217085"/>
            <a:ext cx="394335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5603877"/>
            <a:ext cx="19341701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8350250"/>
            <a:ext cx="1934170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5603877"/>
            <a:ext cx="19436955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8350250"/>
            <a:ext cx="1943695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291418"/>
            <a:ext cx="2314575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291418"/>
            <a:ext cx="2314575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217085"/>
            <a:ext cx="394335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6085417"/>
            <a:ext cx="394335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37BA-5AAD-449A-82AD-8E5666449A5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1187835"/>
            <a:ext cx="15430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D9CD-1461-4233-944B-86C458B6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2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758EBB0-78C8-63F4-FA1D-178187B4FB7C}"/>
              </a:ext>
            </a:extLst>
          </p:cNvPr>
          <p:cNvCxnSpPr>
            <a:cxnSpLocks/>
          </p:cNvCxnSpPr>
          <p:nvPr/>
        </p:nvCxnSpPr>
        <p:spPr>
          <a:xfrm>
            <a:off x="15185014" y="7874015"/>
            <a:ext cx="2608506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900CC9C-1964-9848-0042-44A70C9CD913}"/>
              </a:ext>
            </a:extLst>
          </p:cNvPr>
          <p:cNvSpPr/>
          <p:nvPr/>
        </p:nvSpPr>
        <p:spPr>
          <a:xfrm rot="17204958">
            <a:off x="19214980" y="6753317"/>
            <a:ext cx="1242654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29979E4-5BB9-A520-8A91-8724A2F96B11}"/>
              </a:ext>
            </a:extLst>
          </p:cNvPr>
          <p:cNvCxnSpPr>
            <a:cxnSpLocks/>
          </p:cNvCxnSpPr>
          <p:nvPr/>
        </p:nvCxnSpPr>
        <p:spPr>
          <a:xfrm flipH="1">
            <a:off x="36456751" y="1394149"/>
            <a:ext cx="4576562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85726E5-ACF9-924A-A50D-437AD22C4F0E}"/>
              </a:ext>
            </a:extLst>
          </p:cNvPr>
          <p:cNvSpPr/>
          <p:nvPr/>
        </p:nvSpPr>
        <p:spPr>
          <a:xfrm rot="2354161" flipH="1">
            <a:off x="20382167" y="10222695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BA0AEB0-528B-B6D5-E1DF-C841A98ED05E}"/>
              </a:ext>
            </a:extLst>
          </p:cNvPr>
          <p:cNvSpPr/>
          <p:nvPr/>
        </p:nvSpPr>
        <p:spPr>
          <a:xfrm rot="9711368">
            <a:off x="31444763" y="11609838"/>
            <a:ext cx="748690" cy="153449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6B48219-F8FD-7A41-E38E-C3C139424B81}"/>
              </a:ext>
            </a:extLst>
          </p:cNvPr>
          <p:cNvSpPr/>
          <p:nvPr/>
        </p:nvSpPr>
        <p:spPr>
          <a:xfrm rot="21048116" flipV="1">
            <a:off x="29026183" y="20248709"/>
            <a:ext cx="1440999" cy="791423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63B8CBB-2E5F-EE5C-804D-F8E163A9BD0D}"/>
              </a:ext>
            </a:extLst>
          </p:cNvPr>
          <p:cNvSpPr/>
          <p:nvPr/>
        </p:nvSpPr>
        <p:spPr>
          <a:xfrm flipH="1">
            <a:off x="32197931" y="15247707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85D3A-6733-753A-6CE3-89A36C715C4E}"/>
              </a:ext>
            </a:extLst>
          </p:cNvPr>
          <p:cNvCxnSpPr>
            <a:cxnSpLocks/>
          </p:cNvCxnSpPr>
          <p:nvPr/>
        </p:nvCxnSpPr>
        <p:spPr>
          <a:xfrm>
            <a:off x="26562048" y="15146332"/>
            <a:ext cx="2583350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7EF18B5-3CB0-E2C5-F9C0-7F9195988AF1}"/>
              </a:ext>
            </a:extLst>
          </p:cNvPr>
          <p:cNvCxnSpPr>
            <a:cxnSpLocks/>
          </p:cNvCxnSpPr>
          <p:nvPr/>
        </p:nvCxnSpPr>
        <p:spPr>
          <a:xfrm>
            <a:off x="15302332" y="9652283"/>
            <a:ext cx="2807723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C0A83746-4E18-69DF-0446-7EB51D676C3F}"/>
              </a:ext>
            </a:extLst>
          </p:cNvPr>
          <p:cNvSpPr/>
          <p:nvPr/>
        </p:nvSpPr>
        <p:spPr>
          <a:xfrm>
            <a:off x="18655326" y="9609822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A6AAB98-0CDF-4C30-8A27-BA3B485F545A}"/>
              </a:ext>
            </a:extLst>
          </p:cNvPr>
          <p:cNvSpPr/>
          <p:nvPr/>
        </p:nvSpPr>
        <p:spPr>
          <a:xfrm>
            <a:off x="17312899" y="941103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Redirect</a:t>
            </a: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F25F98C-6471-BFE6-1094-A0B4ECF0B239}"/>
              </a:ext>
            </a:extLst>
          </p:cNvPr>
          <p:cNvSpPr/>
          <p:nvPr/>
        </p:nvSpPr>
        <p:spPr>
          <a:xfrm flipH="1">
            <a:off x="20534468" y="9574172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8640A235-7235-4B97-ED70-183E7EFD6C03}"/>
              </a:ext>
            </a:extLst>
          </p:cNvPr>
          <p:cNvSpPr/>
          <p:nvPr/>
        </p:nvSpPr>
        <p:spPr>
          <a:xfrm>
            <a:off x="19793475" y="10103557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SSRF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E7C697E-064A-61FE-4604-983ACB241A17}"/>
              </a:ext>
            </a:extLst>
          </p:cNvPr>
          <p:cNvCxnSpPr>
            <a:cxnSpLocks/>
          </p:cNvCxnSpPr>
          <p:nvPr/>
        </p:nvCxnSpPr>
        <p:spPr>
          <a:xfrm>
            <a:off x="23085423" y="9660018"/>
            <a:ext cx="2608506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F514A5BB-B73E-B930-F3EA-1AE42D15E83C}"/>
              </a:ext>
            </a:extLst>
          </p:cNvPr>
          <p:cNvSpPr/>
          <p:nvPr/>
        </p:nvSpPr>
        <p:spPr>
          <a:xfrm flipH="1">
            <a:off x="21163509" y="936639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Paths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99A66A-280C-E0D3-F604-E9E95B5C624C}"/>
              </a:ext>
            </a:extLst>
          </p:cNvPr>
          <p:cNvSpPr txBox="1"/>
          <p:nvPr/>
        </p:nvSpPr>
        <p:spPr>
          <a:xfrm>
            <a:off x="21582929" y="9366386"/>
            <a:ext cx="58615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Check for URL or Path in Request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5C97113-61C1-CA5C-CF52-9CDDCF700511}"/>
              </a:ext>
            </a:extLst>
          </p:cNvPr>
          <p:cNvSpPr txBox="1"/>
          <p:nvPr/>
        </p:nvSpPr>
        <p:spPr>
          <a:xfrm>
            <a:off x="13431777" y="9393918"/>
            <a:ext cx="58615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Check for Redirects URL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638283-FFBF-578C-3686-9FD3F7E9D98B}"/>
              </a:ext>
            </a:extLst>
          </p:cNvPr>
          <p:cNvCxnSpPr>
            <a:cxnSpLocks/>
          </p:cNvCxnSpPr>
          <p:nvPr/>
        </p:nvCxnSpPr>
        <p:spPr>
          <a:xfrm flipV="1">
            <a:off x="17063218" y="9662916"/>
            <a:ext cx="0" cy="829472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8ACCA03-C48E-CC6D-0DEF-E508FD82CBB5}"/>
              </a:ext>
            </a:extLst>
          </p:cNvPr>
          <p:cNvCxnSpPr>
            <a:cxnSpLocks/>
          </p:cNvCxnSpPr>
          <p:nvPr/>
        </p:nvCxnSpPr>
        <p:spPr>
          <a:xfrm>
            <a:off x="15302328" y="10481755"/>
            <a:ext cx="1760890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06CFDBA-7C99-6DB5-DBF5-9B71F57EEFE0}"/>
              </a:ext>
            </a:extLst>
          </p:cNvPr>
          <p:cNvSpPr txBox="1"/>
          <p:nvPr/>
        </p:nvSpPr>
        <p:spPr>
          <a:xfrm>
            <a:off x="13170369" y="9875103"/>
            <a:ext cx="58615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Add Redirects parameter for</a:t>
            </a:r>
          </a:p>
          <a:p>
            <a:pPr algn="ctr"/>
            <a:r>
              <a:rPr lang="en-US" sz="1100" dirty="0">
                <a:solidFill>
                  <a:srgbClr val="B6D9FE"/>
                </a:solidFill>
              </a:rPr>
              <a:t>Other parameter then</a:t>
            </a:r>
          </a:p>
          <a:p>
            <a:pPr algn="ctr"/>
            <a:r>
              <a:rPr lang="en-US" sz="1100" dirty="0">
                <a:solidFill>
                  <a:srgbClr val="B6D9FE"/>
                </a:solidFill>
              </a:rPr>
              <a:t>Combine it with ssrf</a:t>
            </a: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7BC52369-0442-2D60-D1C0-1C687CF0E16E}"/>
              </a:ext>
            </a:extLst>
          </p:cNvPr>
          <p:cNvSpPr/>
          <p:nvPr/>
        </p:nvSpPr>
        <p:spPr>
          <a:xfrm rot="18533580">
            <a:off x="18802753" y="6422565"/>
            <a:ext cx="1117362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6DA905D-5870-FB6A-7F6F-F8492233AB5B}"/>
              </a:ext>
            </a:extLst>
          </p:cNvPr>
          <p:cNvSpPr/>
          <p:nvPr/>
        </p:nvSpPr>
        <p:spPr>
          <a:xfrm>
            <a:off x="18858370" y="4986382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64D1D3E0-E5D8-4034-6F56-4793AEF46CE0}"/>
              </a:ext>
            </a:extLst>
          </p:cNvPr>
          <p:cNvSpPr/>
          <p:nvPr/>
        </p:nvSpPr>
        <p:spPr>
          <a:xfrm rot="20074576">
            <a:off x="18421622" y="5759214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F30B15C0-BDCD-403B-4B9A-17F438B53B13}"/>
              </a:ext>
            </a:extLst>
          </p:cNvPr>
          <p:cNvSpPr/>
          <p:nvPr/>
        </p:nvSpPr>
        <p:spPr>
          <a:xfrm>
            <a:off x="16887196" y="470796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Adding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6B14746B-3904-EE16-C741-F0BB3EFA6DBF}"/>
              </a:ext>
            </a:extLst>
          </p:cNvPr>
          <p:cNvSpPr/>
          <p:nvPr/>
        </p:nvSpPr>
        <p:spPr>
          <a:xfrm>
            <a:off x="16263967" y="5816346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Sending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4C90C9F-4FA8-BBC5-B353-BFB329326092}"/>
              </a:ext>
            </a:extLst>
          </p:cNvPr>
          <p:cNvSpPr/>
          <p:nvPr/>
        </p:nvSpPr>
        <p:spPr>
          <a:xfrm>
            <a:off x="16839128" y="668555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Bypass OTP/2FA</a:t>
            </a: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288D89FE-43CB-0757-A064-880A7D422E11}"/>
              </a:ext>
            </a:extLst>
          </p:cNvPr>
          <p:cNvSpPr/>
          <p:nvPr/>
        </p:nvSpPr>
        <p:spPr>
          <a:xfrm rot="3066420" flipH="1">
            <a:off x="20333171" y="631355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9001AD1-9D28-FD88-268C-A6D103533EC9}"/>
              </a:ext>
            </a:extLst>
          </p:cNvPr>
          <p:cNvSpPr/>
          <p:nvPr/>
        </p:nvSpPr>
        <p:spPr>
          <a:xfrm flipH="1">
            <a:off x="20257107" y="5092343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51E0E88E-B559-44EA-1334-997617BC37FC}"/>
              </a:ext>
            </a:extLst>
          </p:cNvPr>
          <p:cNvSpPr/>
          <p:nvPr/>
        </p:nvSpPr>
        <p:spPr>
          <a:xfrm rot="1525424" flipH="1">
            <a:off x="20693855" y="5865175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5DAE7C3C-11F8-7BEC-197F-876F3EA33E8F}"/>
              </a:ext>
            </a:extLst>
          </p:cNvPr>
          <p:cNvSpPr/>
          <p:nvPr/>
        </p:nvSpPr>
        <p:spPr>
          <a:xfrm flipH="1">
            <a:off x="21144349" y="4814384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Forget Password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BDAC9BED-6D83-9D06-5625-CF9DC67FC5D6}"/>
              </a:ext>
            </a:extLst>
          </p:cNvPr>
          <p:cNvSpPr/>
          <p:nvPr/>
        </p:nvSpPr>
        <p:spPr>
          <a:xfrm flipH="1">
            <a:off x="21685457" y="5851332"/>
            <a:ext cx="2781345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Bruteforce account – Login to ATO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ADE3D7F3-FB55-2ECD-9156-638FD4E2372D}"/>
              </a:ext>
            </a:extLst>
          </p:cNvPr>
          <p:cNvSpPr/>
          <p:nvPr/>
        </p:nvSpPr>
        <p:spPr>
          <a:xfrm flipH="1">
            <a:off x="21633467" y="6803447"/>
            <a:ext cx="249460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Create Mass account - Signup</a:t>
            </a:r>
          </a:p>
        </p:txBody>
      </p:sp>
      <p:sp>
        <p:nvSpPr>
          <p:cNvPr id="242" name="Flowchart: Connector 241">
            <a:extLst>
              <a:ext uri="{FF2B5EF4-FFF2-40B4-BE49-F238E27FC236}">
                <a16:creationId xmlns:a16="http://schemas.microsoft.com/office/drawing/2014/main" id="{B8D5EE33-5D4C-3B3A-3842-A45C5F8A8B4B}"/>
              </a:ext>
            </a:extLst>
          </p:cNvPr>
          <p:cNvSpPr/>
          <p:nvPr/>
        </p:nvSpPr>
        <p:spPr>
          <a:xfrm>
            <a:off x="19659891" y="5705884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No Rate</a:t>
            </a:r>
          </a:p>
          <a:p>
            <a:pPr algn="ctr"/>
            <a:r>
              <a:rPr lang="en-US" b="1" dirty="0">
                <a:solidFill>
                  <a:srgbClr val="B6D9FE"/>
                </a:solidFill>
              </a:rPr>
              <a:t>Limit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76445E-0B55-0A3C-6C00-6F37DD481306}"/>
              </a:ext>
            </a:extLst>
          </p:cNvPr>
          <p:cNvGrpSpPr/>
          <p:nvPr/>
        </p:nvGrpSpPr>
        <p:grpSpPr>
          <a:xfrm>
            <a:off x="13355773" y="13314863"/>
            <a:ext cx="14345379" cy="3790922"/>
            <a:chOff x="11069772" y="13314863"/>
            <a:chExt cx="14345379" cy="3790922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C7FC092-703F-D90C-68CC-99B2C7B32860}"/>
                </a:ext>
              </a:extLst>
            </p:cNvPr>
            <p:cNvCxnSpPr>
              <a:cxnSpLocks/>
            </p:cNvCxnSpPr>
            <p:nvPr/>
          </p:nvCxnSpPr>
          <p:spPr>
            <a:xfrm>
              <a:off x="21490677" y="13743764"/>
              <a:ext cx="2135000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7FAA591-A68E-EC09-E83E-6BC22665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2342390" y="13681085"/>
              <a:ext cx="3438371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CC60ED5-4BE7-7170-B555-95E6B8522367}"/>
                </a:ext>
              </a:extLst>
            </p:cNvPr>
            <p:cNvSpPr/>
            <p:nvPr/>
          </p:nvSpPr>
          <p:spPr>
            <a:xfrm rot="19784167">
              <a:off x="17514747" y="14505516"/>
              <a:ext cx="1132419" cy="1054701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7399305-C744-7BFD-4B15-F5F3D34E5C4A}"/>
                </a:ext>
              </a:extLst>
            </p:cNvPr>
            <p:cNvSpPr/>
            <p:nvPr/>
          </p:nvSpPr>
          <p:spPr>
            <a:xfrm>
              <a:off x="17733008" y="13648943"/>
              <a:ext cx="988859" cy="1181775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5BB65A88-7899-6C87-CD00-08AE76611309}"/>
                </a:ext>
              </a:extLst>
            </p:cNvPr>
            <p:cNvSpPr/>
            <p:nvPr/>
          </p:nvSpPr>
          <p:spPr>
            <a:xfrm>
              <a:off x="15684487" y="13393009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Response Manipulation</a:t>
              </a: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46917A9-D3D5-8AE0-6D4D-F9291FD0E83A}"/>
                </a:ext>
              </a:extLst>
            </p:cNvPr>
            <p:cNvSpPr/>
            <p:nvPr/>
          </p:nvSpPr>
          <p:spPr>
            <a:xfrm flipH="1">
              <a:off x="18686194" y="13620463"/>
              <a:ext cx="1134622" cy="1501456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7DA7C8AA-3EFA-38F6-1A2A-C5DBE52368EC}"/>
                </a:ext>
              </a:extLst>
            </p:cNvPr>
            <p:cNvSpPr/>
            <p:nvPr/>
          </p:nvSpPr>
          <p:spPr>
            <a:xfrm flipH="1">
              <a:off x="19320684" y="13351167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OTP</a:t>
              </a:r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144548B0-998A-1973-630A-D3E74CD20C3F}"/>
                </a:ext>
              </a:extLst>
            </p:cNvPr>
            <p:cNvSpPr/>
            <p:nvPr/>
          </p:nvSpPr>
          <p:spPr>
            <a:xfrm>
              <a:off x="17937745" y="14161710"/>
              <a:ext cx="1405869" cy="1309908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ATO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0E71D63-7EB7-5A22-62A7-B08BA8239EFA}"/>
                </a:ext>
              </a:extLst>
            </p:cNvPr>
            <p:cNvSpPr txBox="1"/>
            <p:nvPr/>
          </p:nvSpPr>
          <p:spPr>
            <a:xfrm>
              <a:off x="11069772" y="13412041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Change the response signup – Login – OTP – 2FA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C93F1D9-55B7-01A6-5B13-1ACBDD98AEEE}"/>
                </a:ext>
              </a:extLst>
            </p:cNvPr>
            <p:cNvSpPr txBox="1"/>
            <p:nvPr/>
          </p:nvSpPr>
          <p:spPr>
            <a:xfrm>
              <a:off x="19553581" y="13314863"/>
              <a:ext cx="58615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Enter a valid OTP Then change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 details to victim detail</a:t>
              </a: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BC67FBB-8FB6-4D0F-6AF3-BB2E5D1D55C6}"/>
                </a:ext>
              </a:extLst>
            </p:cNvPr>
            <p:cNvCxnSpPr>
              <a:cxnSpLocks/>
            </p:cNvCxnSpPr>
            <p:nvPr/>
          </p:nvCxnSpPr>
          <p:spPr>
            <a:xfrm>
              <a:off x="13221263" y="15100420"/>
              <a:ext cx="2292066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1D91FAF4-F508-E79A-2EBC-29F0DE00CAF0}"/>
                </a:ext>
              </a:extLst>
            </p:cNvPr>
            <p:cNvSpPr/>
            <p:nvPr/>
          </p:nvSpPr>
          <p:spPr>
            <a:xfrm>
              <a:off x="15277949" y="14663863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Forget Password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5DC43B7-7D6B-6DC5-5B40-6A8D294A1266}"/>
                </a:ext>
              </a:extLst>
            </p:cNvPr>
            <p:cNvSpPr txBox="1"/>
            <p:nvPr/>
          </p:nvSpPr>
          <p:spPr>
            <a:xfrm>
              <a:off x="11390088" y="14670283"/>
              <a:ext cx="58615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Get the token then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use it for another account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667BB2D-FACB-0FC2-A762-368CAA8779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38018" y="15101170"/>
              <a:ext cx="19695" cy="2004615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4A5A2A1-9C2F-4099-E09A-841251834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8011" y="16287991"/>
              <a:ext cx="1890517" cy="1051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CD12600-E6D3-4A7E-2BDC-8AA42FFF339F}"/>
                </a:ext>
              </a:extLst>
            </p:cNvPr>
            <p:cNvSpPr txBox="1"/>
            <p:nvPr/>
          </p:nvSpPr>
          <p:spPr>
            <a:xfrm>
              <a:off x="11272481" y="15494661"/>
              <a:ext cx="5861570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with victim email or phone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Also enter attackers email or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Phone To get the code 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if data Is json put it on array</a:t>
              </a:r>
            </a:p>
            <a:p>
              <a:pPr algn="ctr"/>
              <a:endParaRPr lang="en-US" sz="1100" dirty="0">
                <a:solidFill>
                  <a:srgbClr val="B6D9FE"/>
                </a:solidFill>
              </a:endParaRP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797C4F-E5B8-1A94-9669-E93CEBD0012C}"/>
                </a:ext>
              </a:extLst>
            </p:cNvPr>
            <p:cNvCxnSpPr>
              <a:cxnSpLocks/>
            </p:cNvCxnSpPr>
            <p:nvPr/>
          </p:nvCxnSpPr>
          <p:spPr>
            <a:xfrm>
              <a:off x="13258008" y="17105782"/>
              <a:ext cx="1913350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E380EDC-21C8-FD56-E982-2B3CA5FED1D8}"/>
                </a:ext>
              </a:extLst>
            </p:cNvPr>
            <p:cNvSpPr txBox="1"/>
            <p:nvPr/>
          </p:nvSpPr>
          <p:spPr>
            <a:xfrm>
              <a:off x="11243005" y="16664038"/>
              <a:ext cx="59433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Create exist account with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different password</a:t>
              </a:r>
            </a:p>
          </p:txBody>
        </p:sp>
      </p:grp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15A9D418-D84B-E461-3AD5-F4E9785E8A5B}"/>
              </a:ext>
            </a:extLst>
          </p:cNvPr>
          <p:cNvSpPr/>
          <p:nvPr/>
        </p:nvSpPr>
        <p:spPr>
          <a:xfrm rot="18535037">
            <a:off x="29992859" y="7348445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0A076A48-30D1-7BE8-71C3-95E881F83731}"/>
              </a:ext>
            </a:extLst>
          </p:cNvPr>
          <p:cNvSpPr/>
          <p:nvPr/>
        </p:nvSpPr>
        <p:spPr>
          <a:xfrm rot="20047449">
            <a:off x="29722644" y="7050519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3413026-92C7-8E95-6608-EBEB43DFA960}"/>
              </a:ext>
            </a:extLst>
          </p:cNvPr>
          <p:cNvSpPr/>
          <p:nvPr/>
        </p:nvSpPr>
        <p:spPr>
          <a:xfrm>
            <a:off x="29861706" y="5637799"/>
            <a:ext cx="1142836" cy="1237400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0B03544-2F86-9F67-83F8-C439EDD89CBB}"/>
              </a:ext>
            </a:extLst>
          </p:cNvPr>
          <p:cNvSpPr/>
          <p:nvPr/>
        </p:nvSpPr>
        <p:spPr>
          <a:xfrm rot="20074576">
            <a:off x="29629780" y="6265240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EECB03A0-5D21-74DE-4EA7-66CE7BCF88A2}"/>
              </a:ext>
            </a:extLst>
          </p:cNvPr>
          <p:cNvSpPr/>
          <p:nvPr/>
        </p:nvSpPr>
        <p:spPr>
          <a:xfrm>
            <a:off x="28247260" y="5289911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ID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AF7A827-EF17-ECB1-375B-DA911FAB13F3}"/>
              </a:ext>
            </a:extLst>
          </p:cNvPr>
          <p:cNvSpPr/>
          <p:nvPr/>
        </p:nvSpPr>
        <p:spPr>
          <a:xfrm>
            <a:off x="27787097" y="6249383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Numbers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1AE15A6-3C56-6FA7-E78A-6CA818A15041}"/>
              </a:ext>
            </a:extLst>
          </p:cNvPr>
          <p:cNvSpPr/>
          <p:nvPr/>
        </p:nvSpPr>
        <p:spPr>
          <a:xfrm>
            <a:off x="27625538" y="7097572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ID or Number on cookie</a:t>
            </a: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AE95C7E4-D452-D3DB-026B-6C16B77ACF64}"/>
              </a:ext>
            </a:extLst>
          </p:cNvPr>
          <p:cNvSpPr/>
          <p:nvPr/>
        </p:nvSpPr>
        <p:spPr>
          <a:xfrm rot="3066420" flipH="1">
            <a:off x="31589212" y="7233085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B50C8DB0-8ACE-B346-4D38-AC6816561B70}"/>
              </a:ext>
            </a:extLst>
          </p:cNvPr>
          <p:cNvSpPr/>
          <p:nvPr/>
        </p:nvSpPr>
        <p:spPr>
          <a:xfrm flipH="1">
            <a:off x="31023662" y="5948036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F1832D74-DCF7-4685-D627-82ECE5C322BE}"/>
              </a:ext>
            </a:extLst>
          </p:cNvPr>
          <p:cNvSpPr/>
          <p:nvPr/>
        </p:nvSpPr>
        <p:spPr>
          <a:xfrm rot="1525424" flipH="1">
            <a:off x="31372865" y="6661272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71641102-F48E-E94B-4338-F3489F8FB5BF}"/>
              </a:ext>
            </a:extLst>
          </p:cNvPr>
          <p:cNvSpPr/>
          <p:nvPr/>
        </p:nvSpPr>
        <p:spPr>
          <a:xfrm flipH="1">
            <a:off x="32169236" y="561331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Username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AA1F1E1-1278-7731-88D9-BC9D50D65527}"/>
              </a:ext>
            </a:extLst>
          </p:cNvPr>
          <p:cNvSpPr/>
          <p:nvPr/>
        </p:nvSpPr>
        <p:spPr>
          <a:xfrm flipH="1">
            <a:off x="32675515" y="6742177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Email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46FDC362-9CC9-E9B3-0D06-C544C0E4A0FE}"/>
              </a:ext>
            </a:extLst>
          </p:cNvPr>
          <p:cNvSpPr/>
          <p:nvPr/>
        </p:nvSpPr>
        <p:spPr>
          <a:xfrm flipH="1">
            <a:off x="32610577" y="773841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Name</a:t>
            </a:r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A7B6A3EE-C0F7-4B25-29A0-ADC6A73F4C53}"/>
              </a:ext>
            </a:extLst>
          </p:cNvPr>
          <p:cNvSpPr/>
          <p:nvPr/>
        </p:nvSpPr>
        <p:spPr>
          <a:xfrm>
            <a:off x="30492435" y="6568137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IDOR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068F3CA3-4D14-5799-1A79-CE842239386B}"/>
              </a:ext>
            </a:extLst>
          </p:cNvPr>
          <p:cNvSpPr/>
          <p:nvPr/>
        </p:nvSpPr>
        <p:spPr>
          <a:xfrm>
            <a:off x="27847303" y="7924006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IDOR to ATO</a:t>
            </a: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B06331F0-1941-C6F4-E7F7-1FC96E89ACAF}"/>
              </a:ext>
            </a:extLst>
          </p:cNvPr>
          <p:cNvSpPr/>
          <p:nvPr/>
        </p:nvSpPr>
        <p:spPr>
          <a:xfrm rot="18535037">
            <a:off x="31672105" y="10942823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BB285A9D-4FB4-1CF5-2761-19D484879227}"/>
              </a:ext>
            </a:extLst>
          </p:cNvPr>
          <p:cNvSpPr/>
          <p:nvPr/>
        </p:nvSpPr>
        <p:spPr>
          <a:xfrm rot="18533580">
            <a:off x="29808550" y="11868435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ED07F98-4BEA-70D3-7D30-F7140FDC3CDE}"/>
              </a:ext>
            </a:extLst>
          </p:cNvPr>
          <p:cNvSpPr/>
          <p:nvPr/>
        </p:nvSpPr>
        <p:spPr>
          <a:xfrm>
            <a:off x="29774342" y="10390919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8927B56D-3E93-CDFF-2CC4-BA2F1C8D8F5A}"/>
              </a:ext>
            </a:extLst>
          </p:cNvPr>
          <p:cNvSpPr/>
          <p:nvPr/>
        </p:nvSpPr>
        <p:spPr>
          <a:xfrm rot="20074576">
            <a:off x="29337594" y="11163751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A2A63F18-6741-8EA2-2361-81351402FBA0}"/>
              </a:ext>
            </a:extLst>
          </p:cNvPr>
          <p:cNvSpPr/>
          <p:nvPr/>
        </p:nvSpPr>
        <p:spPr>
          <a:xfrm>
            <a:off x="28069254" y="10119318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Updating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FA6BB4B-3557-F391-D29A-D05487027667}"/>
              </a:ext>
            </a:extLst>
          </p:cNvPr>
          <p:cNvSpPr/>
          <p:nvPr/>
        </p:nvSpPr>
        <p:spPr>
          <a:xfrm>
            <a:off x="27257991" y="11241448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Deleting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AD3C08C-C49A-AA59-6A05-F7B6B6DA59D0}"/>
              </a:ext>
            </a:extLst>
          </p:cNvPr>
          <p:cNvSpPr/>
          <p:nvPr/>
        </p:nvSpPr>
        <p:spPr>
          <a:xfrm>
            <a:off x="27802208" y="1228896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Sending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2EC278E9-8F54-54F3-3187-551D206F996C}"/>
              </a:ext>
            </a:extLst>
          </p:cNvPr>
          <p:cNvSpPr/>
          <p:nvPr/>
        </p:nvSpPr>
        <p:spPr>
          <a:xfrm flipH="1">
            <a:off x="31173079" y="10496880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1D3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D25EFD9-2551-440B-D29B-BEB9DEC8F87B}"/>
              </a:ext>
            </a:extLst>
          </p:cNvPr>
          <p:cNvSpPr/>
          <p:nvPr/>
        </p:nvSpPr>
        <p:spPr>
          <a:xfrm rot="1525424" flipH="1">
            <a:off x="31435089" y="11697257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F27C6DD-C8A7-B21A-A7FF-8F485AFB95C9}"/>
              </a:ext>
            </a:extLst>
          </p:cNvPr>
          <p:cNvSpPr/>
          <p:nvPr/>
        </p:nvSpPr>
        <p:spPr>
          <a:xfrm flipH="1">
            <a:off x="32197648" y="10115519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Adding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C3A143EC-1A74-5BD8-7918-DC3595A9AC3D}"/>
              </a:ext>
            </a:extLst>
          </p:cNvPr>
          <p:cNvSpPr/>
          <p:nvPr/>
        </p:nvSpPr>
        <p:spPr>
          <a:xfrm flipH="1">
            <a:off x="32460045" y="1183358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Creating</a:t>
            </a:r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AC43AA0F-0CFA-CAFE-7ED5-C92E750499B1}"/>
              </a:ext>
            </a:extLst>
          </p:cNvPr>
          <p:cNvSpPr/>
          <p:nvPr/>
        </p:nvSpPr>
        <p:spPr>
          <a:xfrm>
            <a:off x="30510364" y="11200103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CSRF</a:t>
            </a: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8732A0BF-8A03-CE3C-39DF-B9CFACCA577E}"/>
              </a:ext>
            </a:extLst>
          </p:cNvPr>
          <p:cNvSpPr/>
          <p:nvPr/>
        </p:nvSpPr>
        <p:spPr>
          <a:xfrm>
            <a:off x="32675515" y="1096227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CSRF to ATO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727B29-BA55-5C8A-7384-6E618643881B}"/>
              </a:ext>
            </a:extLst>
          </p:cNvPr>
          <p:cNvGrpSpPr/>
          <p:nvPr/>
        </p:nvGrpSpPr>
        <p:grpSpPr>
          <a:xfrm>
            <a:off x="3802983" y="781364"/>
            <a:ext cx="18011140" cy="8458572"/>
            <a:chOff x="1822508" y="971657"/>
            <a:chExt cx="18011140" cy="84585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EC5152-60F4-B795-3F3E-8C4388E39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39144" y="1886552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EBEBB2-B791-8D5F-39AB-1A1B62841D3F}"/>
                </a:ext>
              </a:extLst>
            </p:cNvPr>
            <p:cNvSpPr txBox="1"/>
            <p:nvPr/>
          </p:nvSpPr>
          <p:spPr>
            <a:xfrm>
              <a:off x="13972078" y="1619512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matrixm target port</a:t>
              </a: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83AF4E8-1DF6-9783-C321-DE2F21B70976}"/>
                </a:ext>
              </a:extLst>
            </p:cNvPr>
            <p:cNvSpPr/>
            <p:nvPr/>
          </p:nvSpPr>
          <p:spPr>
            <a:xfrm flipH="1">
              <a:off x="11231406" y="1887218"/>
              <a:ext cx="3010178" cy="3174754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5D22121-9C32-C127-CC7C-DE4C68056994}"/>
                </a:ext>
              </a:extLst>
            </p:cNvPr>
            <p:cNvSpPr/>
            <p:nvPr/>
          </p:nvSpPr>
          <p:spPr>
            <a:xfrm flipV="1">
              <a:off x="7681806" y="5689215"/>
              <a:ext cx="2688609" cy="982532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7829397-405A-FF87-DBDB-D70947CED582}"/>
                </a:ext>
              </a:extLst>
            </p:cNvPr>
            <p:cNvSpPr/>
            <p:nvPr/>
          </p:nvSpPr>
          <p:spPr>
            <a:xfrm>
              <a:off x="6125960" y="6424403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4- Search engines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D278B6-A8AA-2C13-7C1D-AECE47C2EF0A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5853003" y="6671749"/>
              <a:ext cx="272954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DF7B-53DE-5D00-8836-0D274C44C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731" y="6671747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2E59DB-2A1F-B199-88DC-8D24A6140B9C}"/>
                </a:ext>
              </a:extLst>
            </p:cNvPr>
            <p:cNvSpPr/>
            <p:nvPr/>
          </p:nvSpPr>
          <p:spPr>
            <a:xfrm>
              <a:off x="7681804" y="1852167"/>
              <a:ext cx="3010178" cy="3174754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0D3BED3-224D-F964-14A6-8597D6DB4707}"/>
                </a:ext>
              </a:extLst>
            </p:cNvPr>
            <p:cNvSpPr/>
            <p:nvPr/>
          </p:nvSpPr>
          <p:spPr>
            <a:xfrm>
              <a:off x="6125960" y="1604821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1- Subdomain Collections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723C0C-273E-64BC-D8E5-94092BD5F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5853003" y="1852169"/>
              <a:ext cx="272954" cy="1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BAF827-91E6-25CC-D84E-06AA34D2C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005" y="1224561"/>
              <a:ext cx="6351" cy="615941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2A4AB9-09EC-F709-6B2A-28BE633A238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149" y="1233267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3C31C41-9C09-ADDB-4217-D26D0636C316}"/>
                </a:ext>
              </a:extLst>
            </p:cNvPr>
            <p:cNvCxnSpPr>
              <a:cxnSpLocks/>
            </p:cNvCxnSpPr>
            <p:nvPr/>
          </p:nvCxnSpPr>
          <p:spPr>
            <a:xfrm>
              <a:off x="4160149" y="1852166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258744-74EA-00FE-BFB3-4304BE1CC3B0}"/>
                </a:ext>
              </a:extLst>
            </p:cNvPr>
            <p:cNvSpPr txBox="1"/>
            <p:nvPr/>
          </p:nvSpPr>
          <p:spPr>
            <a:xfrm>
              <a:off x="2084498" y="1577857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2- Search engines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693D6D-3C89-1EE2-C390-E35F9FADDE13}"/>
                </a:ext>
              </a:extLst>
            </p:cNvPr>
            <p:cNvSpPr txBox="1"/>
            <p:nvPr/>
          </p:nvSpPr>
          <p:spPr>
            <a:xfrm>
              <a:off x="3287980" y="971657"/>
              <a:ext cx="345460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1- matrixm target sub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E29177-1423-9390-811C-552EDBFCA1B5}"/>
                </a:ext>
              </a:extLst>
            </p:cNvPr>
            <p:cNvSpPr/>
            <p:nvPr/>
          </p:nvSpPr>
          <p:spPr>
            <a:xfrm>
              <a:off x="7681806" y="2950866"/>
              <a:ext cx="2867299" cy="2068530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C5797-7543-55FF-DB26-03E36305E2ED}"/>
                </a:ext>
              </a:extLst>
            </p:cNvPr>
            <p:cNvSpPr/>
            <p:nvPr/>
          </p:nvSpPr>
          <p:spPr>
            <a:xfrm>
              <a:off x="6125960" y="2703519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2- HTTPX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23E67-9AC8-D65B-3CD5-F2A54B4AD88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5853003" y="2950867"/>
              <a:ext cx="272954" cy="1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1C47B-ABD1-6890-A213-53B0474154B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149" y="2950864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059D7B-1CB0-0604-ACD9-CED6C484CCBD}"/>
                </a:ext>
              </a:extLst>
            </p:cNvPr>
            <p:cNvSpPr txBox="1"/>
            <p:nvPr/>
          </p:nvSpPr>
          <p:spPr>
            <a:xfrm>
              <a:off x="2084498" y="2676555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Httpx all subdomain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BFF8A8-A1BA-CEE1-25A0-EB31CAD80C6C}"/>
                </a:ext>
              </a:extLst>
            </p:cNvPr>
            <p:cNvSpPr/>
            <p:nvPr/>
          </p:nvSpPr>
          <p:spPr>
            <a:xfrm>
              <a:off x="7681806" y="4036864"/>
              <a:ext cx="2688609" cy="982532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7227316-3835-3EAD-6F18-5955B14B2DBD}"/>
                </a:ext>
              </a:extLst>
            </p:cNvPr>
            <p:cNvSpPr/>
            <p:nvPr/>
          </p:nvSpPr>
          <p:spPr>
            <a:xfrm>
              <a:off x="6125960" y="3789517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3- Waybackurls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C0F33-739C-34A4-936B-E892681425EB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5853003" y="4036865"/>
              <a:ext cx="272954" cy="1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360852-8397-9457-85D4-064DCDF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97" y="4036862"/>
              <a:ext cx="2425224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1AA089-D5C9-DCBB-8591-DBABF9AE7AE6}"/>
                </a:ext>
              </a:extLst>
            </p:cNvPr>
            <p:cNvSpPr txBox="1"/>
            <p:nvPr/>
          </p:nvSpPr>
          <p:spPr>
            <a:xfrm>
              <a:off x="2220975" y="3744044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matrixm target way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C7DF4F-6B4F-E2C4-FFFB-7CFD4B84DFD4}"/>
                </a:ext>
              </a:extLst>
            </p:cNvPr>
            <p:cNvSpPr txBox="1"/>
            <p:nvPr/>
          </p:nvSpPr>
          <p:spPr>
            <a:xfrm>
              <a:off x="2220975" y="6203053"/>
              <a:ext cx="58615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Search for informations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Data ,Endpoints, Api, Files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427D2A7-03A3-8C6C-F82A-19287D1750D7}"/>
                </a:ext>
              </a:extLst>
            </p:cNvPr>
            <p:cNvSpPr/>
            <p:nvPr/>
          </p:nvSpPr>
          <p:spPr>
            <a:xfrm flipV="1">
              <a:off x="7681806" y="5701914"/>
              <a:ext cx="2867299" cy="2068531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6F4BAF0-6BEA-CD6C-69D7-CC44AAE5B130}"/>
                </a:ext>
              </a:extLst>
            </p:cNvPr>
            <p:cNvSpPr/>
            <p:nvPr/>
          </p:nvSpPr>
          <p:spPr>
            <a:xfrm>
              <a:off x="6125960" y="7523098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6- Burpsuite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F1D256-A6AA-E8DD-02A3-521E20D5D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5584" y="7926266"/>
              <a:ext cx="272954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9823FB7-DA6F-54A0-E9FF-4FA21DE9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730" y="7926266"/>
              <a:ext cx="1710275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5ECFF-D2BE-2C61-E7F9-F2F3674B8316}"/>
                </a:ext>
              </a:extLst>
            </p:cNvPr>
            <p:cNvSpPr txBox="1"/>
            <p:nvPr/>
          </p:nvSpPr>
          <p:spPr>
            <a:xfrm>
              <a:off x="3242057" y="7483020"/>
              <a:ext cx="374259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1- Walkthrough and check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 source code of all pages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7C6713B-E7AF-1C11-34E5-F5E0F534B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1544" y="7916650"/>
              <a:ext cx="5885" cy="636126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DDB5B5-8672-EA38-1A06-8A9C130A5405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97" y="8539911"/>
              <a:ext cx="2506344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ED6634-88CB-3C5E-30A5-FF39E2308686}"/>
                </a:ext>
              </a:extLst>
            </p:cNvPr>
            <p:cNvSpPr txBox="1"/>
            <p:nvPr/>
          </p:nvSpPr>
          <p:spPr>
            <a:xfrm>
              <a:off x="3430887" y="8265827"/>
              <a:ext cx="31544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2- Filter the results with JS files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9B2D5-D855-27C5-18CE-1517D71D6174}"/>
                </a:ext>
              </a:extLst>
            </p:cNvPr>
            <p:cNvSpPr/>
            <p:nvPr/>
          </p:nvSpPr>
          <p:spPr>
            <a:xfrm flipV="1">
              <a:off x="7686353" y="5701915"/>
              <a:ext cx="2992074" cy="3499571"/>
            </a:xfrm>
            <a:custGeom>
              <a:avLst/>
              <a:gdLst>
                <a:gd name="connsiteX0" fmla="*/ 3002507 w 3002507"/>
                <a:gd name="connsiteY0" fmla="*/ 3179928 h 3179928"/>
                <a:gd name="connsiteX1" fmla="*/ 2361062 w 3002507"/>
                <a:gd name="connsiteY1" fmla="*/ 573206 h 3179928"/>
                <a:gd name="connsiteX2" fmla="*/ 0 w 3002507"/>
                <a:gd name="connsiteY2" fmla="*/ 0 h 3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07" h="3179928">
                  <a:moveTo>
                    <a:pt x="3002507" y="3179928"/>
                  </a:moveTo>
                  <a:cubicBezTo>
                    <a:pt x="2931993" y="2141561"/>
                    <a:pt x="2861480" y="1103194"/>
                    <a:pt x="2361062" y="573206"/>
                  </a:cubicBezTo>
                  <a:cubicBezTo>
                    <a:pt x="1860644" y="43218"/>
                    <a:pt x="930322" y="21609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25E292C-5734-38BF-A57A-08045910C40C}"/>
                </a:ext>
              </a:extLst>
            </p:cNvPr>
            <p:cNvSpPr/>
            <p:nvPr/>
          </p:nvSpPr>
          <p:spPr>
            <a:xfrm>
              <a:off x="6108541" y="8935532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7- Fuzzing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974AA9-DF58-7ABA-47A2-95009C580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8166" y="9291162"/>
              <a:ext cx="272954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D6774B-78F3-3E28-C2ED-CD67661F4868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00" y="9291162"/>
              <a:ext cx="2390387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1272DC8-B636-A7E7-957C-00627D7FEB99}"/>
                </a:ext>
              </a:extLst>
            </p:cNvPr>
            <p:cNvSpPr txBox="1"/>
            <p:nvPr/>
          </p:nvSpPr>
          <p:spPr>
            <a:xfrm>
              <a:off x="1822508" y="9001210"/>
              <a:ext cx="58615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Fuzzing on every interested endpoint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9B750E6-2D1A-FC89-3835-AAD19C1E4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1082" y="4027152"/>
              <a:ext cx="0" cy="4521532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FF27F6F6-B2B0-5071-D08C-FE6C8D00B888}"/>
                </a:ext>
              </a:extLst>
            </p:cNvPr>
            <p:cNvSpPr/>
            <p:nvPr/>
          </p:nvSpPr>
          <p:spPr>
            <a:xfrm rot="10800000">
              <a:off x="3396814" y="5723152"/>
              <a:ext cx="113093" cy="816012"/>
            </a:xfrm>
            <a:prstGeom prst="downArrow">
              <a:avLst/>
            </a:prstGeom>
            <a:solidFill>
              <a:srgbClr val="B1D3F7"/>
            </a:solidFill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B6D9FE"/>
                </a:solidFill>
              </a:endParaRPr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E09EF14A-24DE-61B5-0AC0-6C8695B9ECBA}"/>
                </a:ext>
              </a:extLst>
            </p:cNvPr>
            <p:cNvSpPr/>
            <p:nvPr/>
          </p:nvSpPr>
          <p:spPr>
            <a:xfrm rot="5400000">
              <a:off x="4794013" y="8140679"/>
              <a:ext cx="113093" cy="816012"/>
            </a:xfrm>
            <a:prstGeom prst="downArrow">
              <a:avLst/>
            </a:prstGeom>
            <a:solidFill>
              <a:srgbClr val="B1D3F7"/>
            </a:solidFill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B6D9FE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D0FA10-B4EA-2F0F-959A-275960125D88}"/>
                </a:ext>
              </a:extLst>
            </p:cNvPr>
            <p:cNvSpPr/>
            <p:nvPr/>
          </p:nvSpPr>
          <p:spPr>
            <a:xfrm>
              <a:off x="9821833" y="5032095"/>
              <a:ext cx="2418322" cy="657120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Target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25096F-8FB3-5B31-55BF-31FE1663A002}"/>
                </a:ext>
              </a:extLst>
            </p:cNvPr>
            <p:cNvSpPr/>
            <p:nvPr/>
          </p:nvSpPr>
          <p:spPr>
            <a:xfrm>
              <a:off x="13929807" y="1639207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5- Port Scanning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95A99DF-878E-DC42-CE20-9CAD9CCEA8FE}"/>
              </a:ext>
            </a:extLst>
          </p:cNvPr>
          <p:cNvGrpSpPr/>
          <p:nvPr/>
        </p:nvGrpSpPr>
        <p:grpSpPr>
          <a:xfrm>
            <a:off x="27356054" y="1332621"/>
            <a:ext cx="7650610" cy="3002752"/>
            <a:chOff x="14147715" y="18778643"/>
            <a:chExt cx="7650610" cy="300275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6DBC622-8C5B-954E-DEDD-F49BEA1F4835}"/>
                </a:ext>
              </a:extLst>
            </p:cNvPr>
            <p:cNvSpPr/>
            <p:nvPr/>
          </p:nvSpPr>
          <p:spPr>
            <a:xfrm rot="18535037">
              <a:off x="18561829" y="19605947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25CD2A-C3DC-F89B-DF3E-F4E95D4BFE97}"/>
                </a:ext>
              </a:extLst>
            </p:cNvPr>
            <p:cNvSpPr/>
            <p:nvPr/>
          </p:nvSpPr>
          <p:spPr>
            <a:xfrm rot="18533580">
              <a:off x="16274704" y="20562195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C13EE92-1300-FCEC-C2B2-DCE426D0344A}"/>
                </a:ext>
              </a:extLst>
            </p:cNvPr>
            <p:cNvSpPr/>
            <p:nvPr/>
          </p:nvSpPr>
          <p:spPr>
            <a:xfrm>
              <a:off x="16664066" y="19054043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36678B-8B72-25F9-94BA-A89F56E66049}"/>
                </a:ext>
              </a:extLst>
            </p:cNvPr>
            <p:cNvSpPr/>
            <p:nvPr/>
          </p:nvSpPr>
          <p:spPr>
            <a:xfrm rot="20074576">
              <a:off x="16227318" y="19826875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94E5B0-2A0B-3761-3C52-77E5F2BF0027}"/>
                </a:ext>
              </a:extLst>
            </p:cNvPr>
            <p:cNvSpPr/>
            <p:nvPr/>
          </p:nvSpPr>
          <p:spPr>
            <a:xfrm>
              <a:off x="14958978" y="18782442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Updating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DE2BFA-C85B-6265-99AB-AF40F6D47487}"/>
                </a:ext>
              </a:extLst>
            </p:cNvPr>
            <p:cNvSpPr/>
            <p:nvPr/>
          </p:nvSpPr>
          <p:spPr>
            <a:xfrm>
              <a:off x="14147715" y="19904572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Deleting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626FBB-DEA3-63C8-A953-0EFF1ACECDE2}"/>
                </a:ext>
              </a:extLst>
            </p:cNvPr>
            <p:cNvSpPr/>
            <p:nvPr/>
          </p:nvSpPr>
          <p:spPr>
            <a:xfrm>
              <a:off x="14391813" y="20886866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Sending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64E955-552B-749E-1E91-1C45C41DB93D}"/>
                </a:ext>
              </a:extLst>
            </p:cNvPr>
            <p:cNvSpPr/>
            <p:nvPr/>
          </p:nvSpPr>
          <p:spPr>
            <a:xfrm flipH="1">
              <a:off x="18062803" y="19160004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B594A4-3907-3CB4-ABFE-C7EC76BDE572}"/>
                </a:ext>
              </a:extLst>
            </p:cNvPr>
            <p:cNvSpPr/>
            <p:nvPr/>
          </p:nvSpPr>
          <p:spPr>
            <a:xfrm rot="1525424" flipH="1">
              <a:off x="18486185" y="20357696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91A229-D6BA-7D1E-9404-6227B5829773}"/>
                </a:ext>
              </a:extLst>
            </p:cNvPr>
            <p:cNvSpPr/>
            <p:nvPr/>
          </p:nvSpPr>
          <p:spPr>
            <a:xfrm flipH="1">
              <a:off x="19087372" y="18778643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Adding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BAFCDEA-1846-4481-5A4F-1B1EC481F34F}"/>
                </a:ext>
              </a:extLst>
            </p:cNvPr>
            <p:cNvSpPr/>
            <p:nvPr/>
          </p:nvSpPr>
          <p:spPr>
            <a:xfrm flipH="1">
              <a:off x="19628332" y="20461079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Creating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45191322-B759-86A4-A031-8965B1E51D74}"/>
                </a:ext>
              </a:extLst>
            </p:cNvPr>
            <p:cNvSpPr/>
            <p:nvPr/>
          </p:nvSpPr>
          <p:spPr>
            <a:xfrm>
              <a:off x="17408356" y="19828882"/>
              <a:ext cx="1405869" cy="1309908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Click</a:t>
              </a:r>
            </a:p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Jacking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3C3710-1677-A4EC-1D4B-9DED7AE84C61}"/>
                </a:ext>
              </a:extLst>
            </p:cNvPr>
            <p:cNvSpPr/>
            <p:nvPr/>
          </p:nvSpPr>
          <p:spPr>
            <a:xfrm>
              <a:off x="19565239" y="19625399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ClickJacking to ATO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7D22C5F-AE88-3179-0FFF-06217F649CB8}"/>
              </a:ext>
            </a:extLst>
          </p:cNvPr>
          <p:cNvGrpSpPr/>
          <p:nvPr/>
        </p:nvGrpSpPr>
        <p:grpSpPr>
          <a:xfrm>
            <a:off x="3826627" y="18628095"/>
            <a:ext cx="8431608" cy="2711620"/>
            <a:chOff x="30404393" y="12544893"/>
            <a:chExt cx="8431608" cy="271162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9CF61D8-26FB-C2C8-BEFC-48DB523C52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18374" y="13161068"/>
              <a:ext cx="4576472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21A4B5-C724-8DB8-E49A-416398AA8534}"/>
                </a:ext>
              </a:extLst>
            </p:cNvPr>
            <p:cNvSpPr/>
            <p:nvPr/>
          </p:nvSpPr>
          <p:spPr>
            <a:xfrm>
              <a:off x="36694107" y="13131742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800F90B-6B45-83EA-CF85-EE73A4A8719A}"/>
                </a:ext>
              </a:extLst>
            </p:cNvPr>
            <p:cNvSpPr/>
            <p:nvPr/>
          </p:nvSpPr>
          <p:spPr>
            <a:xfrm>
              <a:off x="34989019" y="12860141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Password</a:t>
              </a:r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97272362-669F-A5D3-EEFA-F5D24692031C}"/>
                </a:ext>
              </a:extLst>
            </p:cNvPr>
            <p:cNvSpPr/>
            <p:nvPr/>
          </p:nvSpPr>
          <p:spPr>
            <a:xfrm>
              <a:off x="37430132" y="13946605"/>
              <a:ext cx="1405869" cy="1309908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Session not Expire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DDDC7CC-CEFA-F174-8FEE-17B179F60D78}"/>
                </a:ext>
              </a:extLst>
            </p:cNvPr>
            <p:cNvSpPr txBox="1"/>
            <p:nvPr/>
          </p:nvSpPr>
          <p:spPr>
            <a:xfrm>
              <a:off x="30404393" y="12544893"/>
              <a:ext cx="5943356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Login with two browser chrome and chrome(incognito)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then change the Password from 1 browser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then refresh the page from 2 browser it not logged out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FACF45E-1280-98B3-5FA2-F6C37586DC48}"/>
              </a:ext>
            </a:extLst>
          </p:cNvPr>
          <p:cNvGrpSpPr/>
          <p:nvPr/>
        </p:nvGrpSpPr>
        <p:grpSpPr>
          <a:xfrm>
            <a:off x="3598851" y="14763250"/>
            <a:ext cx="8816638" cy="2561649"/>
            <a:chOff x="3598851" y="14763250"/>
            <a:chExt cx="8816638" cy="2561649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D853477-B87A-42E1-883D-1E30AF66EAD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817" y="16441460"/>
              <a:ext cx="3782208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A79EC47-7F4D-1EF5-D018-7EC5F016884B}"/>
                </a:ext>
              </a:extLst>
            </p:cNvPr>
            <p:cNvCxnSpPr>
              <a:cxnSpLocks/>
            </p:cNvCxnSpPr>
            <p:nvPr/>
          </p:nvCxnSpPr>
          <p:spPr>
            <a:xfrm>
              <a:off x="5504079" y="15364148"/>
              <a:ext cx="3125792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D692F09-02BA-A00F-90C5-9D73BB1E98ED}"/>
                </a:ext>
              </a:extLst>
            </p:cNvPr>
            <p:cNvSpPr/>
            <p:nvPr/>
          </p:nvSpPr>
          <p:spPr>
            <a:xfrm>
              <a:off x="10292224" y="15308596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DD36AFB-705A-F82B-0580-62AFE5E4338C}"/>
                </a:ext>
              </a:extLst>
            </p:cNvPr>
            <p:cNvSpPr/>
            <p:nvPr/>
          </p:nvSpPr>
          <p:spPr>
            <a:xfrm rot="20074576">
              <a:off x="9855476" y="16081428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1C3F80D-F8A3-45E1-149B-056D83B26DBC}"/>
                </a:ext>
              </a:extLst>
            </p:cNvPr>
            <p:cNvSpPr/>
            <p:nvPr/>
          </p:nvSpPr>
          <p:spPr>
            <a:xfrm>
              <a:off x="8321050" y="15030174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Third Party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1BC816-AD51-1686-9940-5B5E6938C8AE}"/>
                </a:ext>
              </a:extLst>
            </p:cNvPr>
            <p:cNvSpPr/>
            <p:nvPr/>
          </p:nvSpPr>
          <p:spPr>
            <a:xfrm>
              <a:off x="7697821" y="16138560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Referrer</a:t>
              </a:r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C3FF1531-58A2-175E-B9E2-C197A92CF4F2}"/>
                </a:ext>
              </a:extLst>
            </p:cNvPr>
            <p:cNvSpPr/>
            <p:nvPr/>
          </p:nvSpPr>
          <p:spPr>
            <a:xfrm>
              <a:off x="10785672" y="15776773"/>
              <a:ext cx="1629817" cy="1548126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Password reset token leakage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046054-D97D-00F5-F25C-08E86DAAA7D4}"/>
                </a:ext>
              </a:extLst>
            </p:cNvPr>
            <p:cNvSpPr txBox="1"/>
            <p:nvPr/>
          </p:nvSpPr>
          <p:spPr>
            <a:xfrm>
              <a:off x="4053214" y="14763250"/>
              <a:ext cx="586157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Reset password and get the token then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Search for the token on </a:t>
              </a:r>
              <a:r>
                <a:rPr lang="en-US" sz="1100" dirty="0" err="1">
                  <a:solidFill>
                    <a:srgbClr val="B6D9FE"/>
                  </a:solidFill>
                </a:rPr>
                <a:t>BurpSuite</a:t>
              </a:r>
              <a:r>
                <a:rPr lang="en-US" sz="1100" dirty="0">
                  <a:solidFill>
                    <a:srgbClr val="B6D9FE"/>
                  </a:solidFill>
                </a:rPr>
                <a:t> History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 Token Shown on another websites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DA0F8E0-2A0F-5FF0-8AA5-1E88E57EDBC4}"/>
                </a:ext>
              </a:extLst>
            </p:cNvPr>
            <p:cNvSpPr txBox="1"/>
            <p:nvPr/>
          </p:nvSpPr>
          <p:spPr>
            <a:xfrm>
              <a:off x="3598851" y="16024415"/>
              <a:ext cx="58615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Reset password and get the token on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 Referrer of the Request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3BC2AD4-A061-DC5D-5E98-B7FBF2119A2E}"/>
              </a:ext>
            </a:extLst>
          </p:cNvPr>
          <p:cNvGrpSpPr/>
          <p:nvPr/>
        </p:nvGrpSpPr>
        <p:grpSpPr>
          <a:xfrm>
            <a:off x="4440879" y="10817978"/>
            <a:ext cx="7963626" cy="2499493"/>
            <a:chOff x="17650644" y="3178610"/>
            <a:chExt cx="7963626" cy="2499493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56D621-EDD5-7A0B-1CFF-C6E4E253F24B}"/>
                </a:ext>
              </a:extLst>
            </p:cNvPr>
            <p:cNvCxnSpPr>
              <a:cxnSpLocks/>
            </p:cNvCxnSpPr>
            <p:nvPr/>
          </p:nvCxnSpPr>
          <p:spPr>
            <a:xfrm>
              <a:off x="18738381" y="4940551"/>
              <a:ext cx="3438371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78BFC1-2BA4-0F30-F0D8-EB07064693DD}"/>
                </a:ext>
              </a:extLst>
            </p:cNvPr>
            <p:cNvCxnSpPr>
              <a:cxnSpLocks/>
            </p:cNvCxnSpPr>
            <p:nvPr/>
          </p:nvCxnSpPr>
          <p:spPr>
            <a:xfrm>
              <a:off x="18768423" y="3792615"/>
              <a:ext cx="3125792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4BB263E-AD42-EFFF-8547-B711F945B450}"/>
                </a:ext>
              </a:extLst>
            </p:cNvPr>
            <p:cNvSpPr/>
            <p:nvPr/>
          </p:nvSpPr>
          <p:spPr>
            <a:xfrm>
              <a:off x="23318816" y="3763289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182FE15-0686-3F04-7E1B-C7671BFB20AA}"/>
                </a:ext>
              </a:extLst>
            </p:cNvPr>
            <p:cNvSpPr/>
            <p:nvPr/>
          </p:nvSpPr>
          <p:spPr>
            <a:xfrm>
              <a:off x="21613728" y="3491688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Password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3E33217-E1CA-7652-6394-9CB4284365BD}"/>
                </a:ext>
              </a:extLst>
            </p:cNvPr>
            <p:cNvSpPr/>
            <p:nvPr/>
          </p:nvSpPr>
          <p:spPr>
            <a:xfrm rot="2416904" flipH="1">
              <a:off x="23344859" y="4453003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1D3F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FD2E57E5-D1F0-D189-4FCF-A7743A766A54}"/>
                </a:ext>
              </a:extLst>
            </p:cNvPr>
            <p:cNvSpPr/>
            <p:nvPr/>
          </p:nvSpPr>
          <p:spPr>
            <a:xfrm flipH="1">
              <a:off x="21374365" y="4637533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Email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2A6339A-E369-D733-A368-1326A8FA38DD}"/>
                </a:ext>
              </a:extLst>
            </p:cNvPr>
            <p:cNvSpPr txBox="1"/>
            <p:nvPr/>
          </p:nvSpPr>
          <p:spPr>
            <a:xfrm>
              <a:off x="17847105" y="3178610"/>
              <a:ext cx="4687942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Reset the Password get the link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Then change the password with the link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For 2 – 3 times</a:t>
              </a:r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BCD59B3D-A5AF-BDBD-D861-054897AD03F8}"/>
                </a:ext>
              </a:extLst>
            </p:cNvPr>
            <p:cNvSpPr/>
            <p:nvPr/>
          </p:nvSpPr>
          <p:spPr>
            <a:xfrm>
              <a:off x="23984453" y="4177955"/>
              <a:ext cx="1629817" cy="1500148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Password reset link not Expire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A1529DA-5132-7FC6-B9D7-FB8FFEA42B78}"/>
                </a:ext>
              </a:extLst>
            </p:cNvPr>
            <p:cNvSpPr txBox="1"/>
            <p:nvPr/>
          </p:nvSpPr>
          <p:spPr>
            <a:xfrm>
              <a:off x="17650644" y="4157268"/>
              <a:ext cx="468794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Reset the Password get the link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But don’t use it now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Then change the email and verify it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And now use the password reset link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8DD7029-AB44-0FA9-6195-3A2239C7D37F}"/>
              </a:ext>
            </a:extLst>
          </p:cNvPr>
          <p:cNvGrpSpPr/>
          <p:nvPr/>
        </p:nvGrpSpPr>
        <p:grpSpPr>
          <a:xfrm>
            <a:off x="14716971" y="18769445"/>
            <a:ext cx="7923477" cy="2661336"/>
            <a:chOff x="11703601" y="18999134"/>
            <a:chExt cx="7923477" cy="266133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56ACEFB-AEF6-7F82-89F7-E0F9C5072A1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023" y="19774982"/>
              <a:ext cx="3782208" cy="0"/>
            </a:xfrm>
            <a:prstGeom prst="line">
              <a:avLst/>
            </a:prstGeom>
            <a:ln w="28575">
              <a:solidFill>
                <a:srgbClr val="B1D3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7958DBF-BE52-D38E-2F17-5CB4410F2BF4}"/>
                </a:ext>
              </a:extLst>
            </p:cNvPr>
            <p:cNvSpPr/>
            <p:nvPr/>
          </p:nvSpPr>
          <p:spPr>
            <a:xfrm>
              <a:off x="17331624" y="19745656"/>
              <a:ext cx="1379621" cy="1058779"/>
            </a:xfrm>
            <a:custGeom>
              <a:avLst/>
              <a:gdLst>
                <a:gd name="connsiteX0" fmla="*/ 1379621 w 1379621"/>
                <a:gd name="connsiteY0" fmla="*/ 1058779 h 1058779"/>
                <a:gd name="connsiteX1" fmla="*/ 834190 w 1379621"/>
                <a:gd name="connsiteY1" fmla="*/ 272716 h 1058779"/>
                <a:gd name="connsiteX2" fmla="*/ 0 w 1379621"/>
                <a:gd name="connsiteY2" fmla="*/ 0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621" h="1058779">
                  <a:moveTo>
                    <a:pt x="1379621" y="1058779"/>
                  </a:moveTo>
                  <a:cubicBezTo>
                    <a:pt x="1221874" y="753979"/>
                    <a:pt x="1064127" y="449179"/>
                    <a:pt x="834190" y="272716"/>
                  </a:cubicBezTo>
                  <a:cubicBezTo>
                    <a:pt x="604253" y="96253"/>
                    <a:pt x="302126" y="48126"/>
                    <a:pt x="0" y="0"/>
                  </a:cubicBezTo>
                </a:path>
              </a:pathLst>
            </a:custGeom>
            <a:noFill/>
            <a:ln w="28575">
              <a:solidFill>
                <a:srgbClr val="B6D9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852C77A-2A24-5D95-3F9F-A1CCF71970E9}"/>
                </a:ext>
              </a:extLst>
            </p:cNvPr>
            <p:cNvSpPr/>
            <p:nvPr/>
          </p:nvSpPr>
          <p:spPr>
            <a:xfrm>
              <a:off x="15626536" y="19474055"/>
              <a:ext cx="2169993" cy="494697"/>
            </a:xfrm>
            <a:prstGeom prst="roundRect">
              <a:avLst/>
            </a:prstGeom>
            <a:solidFill>
              <a:srgbClr val="0D143A"/>
            </a:solidFill>
            <a:ln w="38100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B6D9FE"/>
                  </a:solidFill>
                </a:rPr>
                <a:t>Password</a:t>
              </a:r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58960257-2878-8270-E928-6B67C819B76A}"/>
                </a:ext>
              </a:extLst>
            </p:cNvPr>
            <p:cNvSpPr/>
            <p:nvPr/>
          </p:nvSpPr>
          <p:spPr>
            <a:xfrm>
              <a:off x="17997261" y="20160322"/>
              <a:ext cx="1629817" cy="1500148"/>
            </a:xfrm>
            <a:prstGeom prst="flowChartConnector">
              <a:avLst/>
            </a:prstGeom>
            <a:solidFill>
              <a:srgbClr val="0D143A"/>
            </a:solidFill>
            <a:ln w="28575">
              <a:solidFill>
                <a:srgbClr val="4877B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6D9FE"/>
                  </a:solidFill>
                </a:rPr>
                <a:t>Password reset code not Expire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B3F8379-4A7C-E6B9-1E85-F71C2D7FEB16}"/>
                </a:ext>
              </a:extLst>
            </p:cNvPr>
            <p:cNvSpPr txBox="1"/>
            <p:nvPr/>
          </p:nvSpPr>
          <p:spPr>
            <a:xfrm>
              <a:off x="11703601" y="18999134"/>
              <a:ext cx="485135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Reset the Password get the code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But don’t use it now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From chrome(incognito) again Reset the Password </a:t>
              </a:r>
            </a:p>
            <a:p>
              <a:pPr algn="ctr"/>
              <a:r>
                <a:rPr lang="en-US" sz="1100" dirty="0">
                  <a:solidFill>
                    <a:srgbClr val="B6D9FE"/>
                  </a:solidFill>
                </a:rPr>
                <a:t>And now use the first password reset code</a:t>
              </a: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256A321-1B6E-A44C-E593-9B6B9738E6A0}"/>
              </a:ext>
            </a:extLst>
          </p:cNvPr>
          <p:cNvSpPr/>
          <p:nvPr/>
        </p:nvSpPr>
        <p:spPr>
          <a:xfrm rot="18533580">
            <a:off x="30854347" y="16549194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083B30-5A62-5E89-9E22-7546AF471926}"/>
              </a:ext>
            </a:extLst>
          </p:cNvPr>
          <p:cNvSpPr/>
          <p:nvPr/>
        </p:nvSpPr>
        <p:spPr>
          <a:xfrm>
            <a:off x="30820139" y="1507167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09E2662-8056-DF16-761A-ED331BF6F752}"/>
              </a:ext>
            </a:extLst>
          </p:cNvPr>
          <p:cNvSpPr/>
          <p:nvPr/>
        </p:nvSpPr>
        <p:spPr>
          <a:xfrm rot="20074576">
            <a:off x="30383391" y="15844510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581121-8500-CBB1-C4DC-7D54A6272CA9}"/>
              </a:ext>
            </a:extLst>
          </p:cNvPr>
          <p:cNvSpPr/>
          <p:nvPr/>
        </p:nvSpPr>
        <p:spPr>
          <a:xfrm>
            <a:off x="29115051" y="14800077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Login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5DCD81-AF8E-5E28-E71D-87818BE04078}"/>
              </a:ext>
            </a:extLst>
          </p:cNvPr>
          <p:cNvSpPr/>
          <p:nvPr/>
        </p:nvSpPr>
        <p:spPr>
          <a:xfrm>
            <a:off x="28303788" y="15922207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EB8207C-298E-E3AD-0B09-DFDFD9D255CD}"/>
              </a:ext>
            </a:extLst>
          </p:cNvPr>
          <p:cNvSpPr/>
          <p:nvPr/>
        </p:nvSpPr>
        <p:spPr>
          <a:xfrm>
            <a:off x="28848005" y="16969724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Parameters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0D54360-0FBE-4BC4-3DB5-B2AF6B4B0A92}"/>
              </a:ext>
            </a:extLst>
          </p:cNvPr>
          <p:cNvSpPr/>
          <p:nvPr/>
        </p:nvSpPr>
        <p:spPr>
          <a:xfrm>
            <a:off x="31556161" y="15880862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SQL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1E01FC-E8BD-14B8-BBCF-C85375D2DEB7}"/>
              </a:ext>
            </a:extLst>
          </p:cNvPr>
          <p:cNvSpPr txBox="1"/>
          <p:nvPr/>
        </p:nvSpPr>
        <p:spPr>
          <a:xfrm>
            <a:off x="24937034" y="14865358"/>
            <a:ext cx="58615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Brute Force with payloads on login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8FDF50-D30D-8E9F-65B0-AD1D4634CC0A}"/>
              </a:ext>
            </a:extLst>
          </p:cNvPr>
          <p:cNvSpPr/>
          <p:nvPr/>
        </p:nvSpPr>
        <p:spPr>
          <a:xfrm>
            <a:off x="29259824" y="19027206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2C3A759-8C4B-CDA9-604E-1ED091EB6305}"/>
              </a:ext>
            </a:extLst>
          </p:cNvPr>
          <p:cNvSpPr/>
          <p:nvPr/>
        </p:nvSpPr>
        <p:spPr>
          <a:xfrm rot="20074576">
            <a:off x="28823076" y="1980003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04D6F03-6CB3-6A3E-2632-9F54BE189012}"/>
              </a:ext>
            </a:extLst>
          </p:cNvPr>
          <p:cNvSpPr/>
          <p:nvPr/>
        </p:nvSpPr>
        <p:spPr>
          <a:xfrm>
            <a:off x="27554736" y="1875560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Parameters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EB10B1-B98D-3538-0F2B-6D2A27314DA6}"/>
              </a:ext>
            </a:extLst>
          </p:cNvPr>
          <p:cNvSpPr/>
          <p:nvPr/>
        </p:nvSpPr>
        <p:spPr>
          <a:xfrm>
            <a:off x="26945557" y="19863153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Inputs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BC8C28E-AE9A-EFB8-1091-C20D4759C693}"/>
              </a:ext>
            </a:extLst>
          </p:cNvPr>
          <p:cNvSpPr/>
          <p:nvPr/>
        </p:nvSpPr>
        <p:spPr>
          <a:xfrm>
            <a:off x="29997485" y="19886829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XSS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22E277-B169-0B3B-958B-DA9BF503E8EC}"/>
              </a:ext>
            </a:extLst>
          </p:cNvPr>
          <p:cNvCxnSpPr>
            <a:cxnSpLocks/>
          </p:cNvCxnSpPr>
          <p:nvPr/>
        </p:nvCxnSpPr>
        <p:spPr>
          <a:xfrm flipH="1">
            <a:off x="34622199" y="15280329"/>
            <a:ext cx="2583350" cy="0"/>
          </a:xfrm>
          <a:prstGeom prst="line">
            <a:avLst/>
          </a:prstGeom>
          <a:ln w="28575">
            <a:solidFill>
              <a:srgbClr val="B1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4133EF2-0240-5612-7FE9-80A6FA8A3110}"/>
              </a:ext>
            </a:extLst>
          </p:cNvPr>
          <p:cNvSpPr/>
          <p:nvPr/>
        </p:nvSpPr>
        <p:spPr>
          <a:xfrm flipH="1">
            <a:off x="32654362" y="14948219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Cookie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F288C9-0FF2-9F00-A669-6E5841376852}"/>
              </a:ext>
            </a:extLst>
          </p:cNvPr>
          <p:cNvSpPr txBox="1"/>
          <p:nvPr/>
        </p:nvSpPr>
        <p:spPr>
          <a:xfrm>
            <a:off x="33105425" y="14968973"/>
            <a:ext cx="58615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Parameters on the cookie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5EC93F-662F-C5EE-1215-6DBAC6DD0CD9}"/>
              </a:ext>
            </a:extLst>
          </p:cNvPr>
          <p:cNvSpPr/>
          <p:nvPr/>
        </p:nvSpPr>
        <p:spPr>
          <a:xfrm>
            <a:off x="27157716" y="20896930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Uploader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97FDD73-7433-B83E-CF2A-ABEC4A08A2EE}"/>
              </a:ext>
            </a:extLst>
          </p:cNvPr>
          <p:cNvSpPr/>
          <p:nvPr/>
        </p:nvSpPr>
        <p:spPr>
          <a:xfrm flipH="1">
            <a:off x="32061337" y="1277068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Uploader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49041EA-6510-69C1-BBF8-01C01E9776BF}"/>
              </a:ext>
            </a:extLst>
          </p:cNvPr>
          <p:cNvSpPr/>
          <p:nvPr/>
        </p:nvSpPr>
        <p:spPr>
          <a:xfrm flipH="1">
            <a:off x="21633467" y="1057632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Uploader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49EFBF3-F880-71EC-FD2E-307578025F45}"/>
              </a:ext>
            </a:extLst>
          </p:cNvPr>
          <p:cNvSpPr/>
          <p:nvPr/>
        </p:nvSpPr>
        <p:spPr>
          <a:xfrm rot="18533580">
            <a:off x="41001199" y="2826153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58405AA4-B76F-5813-010C-CDCCE871A0B0}"/>
              </a:ext>
            </a:extLst>
          </p:cNvPr>
          <p:cNvSpPr/>
          <p:nvPr/>
        </p:nvSpPr>
        <p:spPr>
          <a:xfrm>
            <a:off x="41467697" y="1335266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8BBE1CF-12C0-4789-015C-D5FCAB3A8AFD}"/>
              </a:ext>
            </a:extLst>
          </p:cNvPr>
          <p:cNvSpPr/>
          <p:nvPr/>
        </p:nvSpPr>
        <p:spPr>
          <a:xfrm rot="20074576">
            <a:off x="41030949" y="210809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36A445B-BB7A-6AAD-AC69-0CE42AC2551C}"/>
              </a:ext>
            </a:extLst>
          </p:cNvPr>
          <p:cNvSpPr/>
          <p:nvPr/>
        </p:nvSpPr>
        <p:spPr>
          <a:xfrm>
            <a:off x="39957875" y="1060412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CSRF Token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A43BC89-22CB-8D22-04FE-29D8B1982D18}"/>
              </a:ext>
            </a:extLst>
          </p:cNvPr>
          <p:cNvSpPr/>
          <p:nvPr/>
        </p:nvSpPr>
        <p:spPr>
          <a:xfrm>
            <a:off x="38951346" y="218579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Parameters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12FC7AF-972A-B271-43CC-AAD0E07DB98A}"/>
              </a:ext>
            </a:extLst>
          </p:cNvPr>
          <p:cNvSpPr/>
          <p:nvPr/>
        </p:nvSpPr>
        <p:spPr>
          <a:xfrm>
            <a:off x="39454189" y="3068548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Inputs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F0732E93-2183-55F9-66CD-77AA9F7419C5}"/>
              </a:ext>
            </a:extLst>
          </p:cNvPr>
          <p:cNvSpPr/>
          <p:nvPr/>
        </p:nvSpPr>
        <p:spPr>
          <a:xfrm>
            <a:off x="42248612" y="2101440"/>
            <a:ext cx="1405869" cy="130990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SSTI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B79506A-83A7-4308-141D-57DF30B90AE0}"/>
              </a:ext>
            </a:extLst>
          </p:cNvPr>
          <p:cNvSpPr txBox="1"/>
          <p:nvPr/>
        </p:nvSpPr>
        <p:spPr>
          <a:xfrm>
            <a:off x="35276528" y="1133802"/>
            <a:ext cx="58615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In the middle of value Change the </a:t>
            </a:r>
            <a:r>
              <a:rPr lang="en-US" sz="1100" dirty="0" err="1">
                <a:solidFill>
                  <a:srgbClr val="B6D9FE"/>
                </a:solidFill>
              </a:rPr>
              <a:t>csrf</a:t>
            </a:r>
            <a:r>
              <a:rPr lang="en-US" sz="1100" dirty="0">
                <a:solidFill>
                  <a:srgbClr val="B6D9FE"/>
                </a:solidFill>
              </a:rPr>
              <a:t> token to payload</a:t>
            </a: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9383701F-C941-CC7B-5490-83958998EDA9}"/>
              </a:ext>
            </a:extLst>
          </p:cNvPr>
          <p:cNvSpPr/>
          <p:nvPr/>
        </p:nvSpPr>
        <p:spPr>
          <a:xfrm rot="18533580">
            <a:off x="39927905" y="714020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579BC7A-5B45-EB0F-CB4A-96181F41078F}"/>
              </a:ext>
            </a:extLst>
          </p:cNvPr>
          <p:cNvSpPr/>
          <p:nvPr/>
        </p:nvSpPr>
        <p:spPr>
          <a:xfrm>
            <a:off x="40317267" y="5632056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E6E3071-07D8-AED2-13D9-EEF81648B405}"/>
              </a:ext>
            </a:extLst>
          </p:cNvPr>
          <p:cNvSpPr/>
          <p:nvPr/>
        </p:nvSpPr>
        <p:spPr>
          <a:xfrm rot="20074576">
            <a:off x="39880519" y="6404888"/>
            <a:ext cx="1379621" cy="1058779"/>
          </a:xfrm>
          <a:custGeom>
            <a:avLst/>
            <a:gdLst>
              <a:gd name="connsiteX0" fmla="*/ 1379621 w 1379621"/>
              <a:gd name="connsiteY0" fmla="*/ 1058779 h 1058779"/>
              <a:gd name="connsiteX1" fmla="*/ 834190 w 1379621"/>
              <a:gd name="connsiteY1" fmla="*/ 272716 h 1058779"/>
              <a:gd name="connsiteX2" fmla="*/ 0 w 1379621"/>
              <a:gd name="connsiteY2" fmla="*/ 0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1058779">
                <a:moveTo>
                  <a:pt x="1379621" y="1058779"/>
                </a:moveTo>
                <a:cubicBezTo>
                  <a:pt x="1221874" y="753979"/>
                  <a:pt x="1064127" y="449179"/>
                  <a:pt x="834190" y="272716"/>
                </a:cubicBezTo>
                <a:cubicBezTo>
                  <a:pt x="604253" y="96253"/>
                  <a:pt x="302126" y="48126"/>
                  <a:pt x="0" y="0"/>
                </a:cubicBezTo>
              </a:path>
            </a:pathLst>
          </a:custGeom>
          <a:noFill/>
          <a:ln w="28575">
            <a:solidFill>
              <a:srgbClr val="B6D9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EB67AFA-EB51-7D60-1668-EDC049CEC570}"/>
              </a:ext>
            </a:extLst>
          </p:cNvPr>
          <p:cNvSpPr/>
          <p:nvPr/>
        </p:nvSpPr>
        <p:spPr>
          <a:xfrm>
            <a:off x="38612179" y="5360455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Forget Password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94F7C1B0-6F55-59D5-B596-8BD43C4B4300}"/>
              </a:ext>
            </a:extLst>
          </p:cNvPr>
          <p:cNvSpPr/>
          <p:nvPr/>
        </p:nvSpPr>
        <p:spPr>
          <a:xfrm>
            <a:off x="38045014" y="7464879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On Redirect Page</a:t>
            </a:r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34512DC9-29FD-F96B-9ED1-4BCB20501A6A}"/>
              </a:ext>
            </a:extLst>
          </p:cNvPr>
          <p:cNvSpPr/>
          <p:nvPr/>
        </p:nvSpPr>
        <p:spPr>
          <a:xfrm>
            <a:off x="41040965" y="6360934"/>
            <a:ext cx="1440736" cy="1385618"/>
          </a:xfrm>
          <a:prstGeom prst="flowChartConnector">
            <a:avLst/>
          </a:prstGeom>
          <a:solidFill>
            <a:srgbClr val="0D143A"/>
          </a:solidFill>
          <a:ln w="28575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6D9FE"/>
                </a:solidFill>
              </a:rPr>
              <a:t>Host Header Injection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08974460-0FDC-65E0-BAD1-FBF3AB6013BA}"/>
              </a:ext>
            </a:extLst>
          </p:cNvPr>
          <p:cNvSpPr/>
          <p:nvPr/>
        </p:nvSpPr>
        <p:spPr>
          <a:xfrm>
            <a:off x="37946305" y="6437028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Directly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E5316987-480C-A185-9752-F81F8BBE5D6A}"/>
              </a:ext>
            </a:extLst>
          </p:cNvPr>
          <p:cNvSpPr/>
          <p:nvPr/>
        </p:nvSpPr>
        <p:spPr>
          <a:xfrm>
            <a:off x="17628132" y="7591676"/>
            <a:ext cx="2169993" cy="494697"/>
          </a:xfrm>
          <a:prstGeom prst="roundRect">
            <a:avLst/>
          </a:prstGeom>
          <a:solidFill>
            <a:srgbClr val="0D143A"/>
          </a:solidFill>
          <a:ln w="38100">
            <a:solidFill>
              <a:srgbClr val="4877B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B6D9FE"/>
                </a:solidFill>
              </a:rPr>
              <a:t>User-agent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46B5995-C709-9F3D-BEB9-BA10ACE19069}"/>
              </a:ext>
            </a:extLst>
          </p:cNvPr>
          <p:cNvSpPr txBox="1"/>
          <p:nvPr/>
        </p:nvSpPr>
        <p:spPr>
          <a:xfrm>
            <a:off x="13404028" y="7443145"/>
            <a:ext cx="58615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B6D9FE"/>
                </a:solidFill>
              </a:rPr>
              <a:t>Send the request to intruder</a:t>
            </a:r>
          </a:p>
          <a:p>
            <a:pPr algn="ctr"/>
            <a:r>
              <a:rPr lang="en-US" sz="1100" dirty="0">
                <a:solidFill>
                  <a:srgbClr val="B6D9FE"/>
                </a:solidFill>
              </a:rPr>
              <a:t>Change the user-agents value</a:t>
            </a:r>
          </a:p>
        </p:txBody>
      </p:sp>
    </p:spTree>
    <p:extLst>
      <p:ext uri="{BB962C8B-B14F-4D97-AF65-F5344CB8AC3E}">
        <p14:creationId xmlns:p14="http://schemas.microsoft.com/office/powerpoint/2010/main" val="120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423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 jj</dc:creator>
  <cp:lastModifiedBy>ff jj</cp:lastModifiedBy>
  <cp:revision>19</cp:revision>
  <dcterms:created xsi:type="dcterms:W3CDTF">2022-12-23T18:25:22Z</dcterms:created>
  <dcterms:modified xsi:type="dcterms:W3CDTF">2022-12-31T22:31:17Z</dcterms:modified>
</cp:coreProperties>
</file>