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测试</a:t>
            </a:r>
            <a:r>
              <a:rPr lang="zh-CN" altLang="en-US" dirty="0">
                <a:effectLst/>
              </a:rPr>
              <a:t>使用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章节</a:t>
            </a:r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表格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heni</dc:creator>
  <cp:lastModifiedBy>H小姐有宝宝</cp:lastModifiedBy>
  <cp:revision>9</cp:revision>
  <dcterms:created xsi:type="dcterms:W3CDTF">2022-11-05T12:01:20Z</dcterms:created>
  <dcterms:modified xsi:type="dcterms:W3CDTF">2022-11-05T12:01:20Z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32D35759582D93AE67506663F505EE91</vt:lpwstr>
  </property>
</Properties>
</file>