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CH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F47A-27A1-BF44-AAFD-C16C0DCEEE3A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8DC-CCE1-CE44-8B32-435E447B38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F47A-27A1-BF44-AAFD-C16C0DCEEE3A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8DC-CCE1-CE44-8B32-435E447B38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F47A-27A1-BF44-AAFD-C16C0DCEEE3A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8DC-CCE1-CE44-8B32-435E447B38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F47A-27A1-BF44-AAFD-C16C0DCEEE3A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8DC-CCE1-CE44-8B32-435E447B38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F47A-27A1-BF44-AAFD-C16C0DCEEE3A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8DC-CCE1-CE44-8B32-435E447B38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F47A-27A1-BF44-AAFD-C16C0DCEEE3A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8DC-CCE1-CE44-8B32-435E447B38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F47A-27A1-BF44-AAFD-C16C0DCEEE3A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8DC-CCE1-CE44-8B32-435E447B38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F47A-27A1-BF44-AAFD-C16C0DCEEE3A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8DC-CCE1-CE44-8B32-435E447B38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F47A-27A1-BF44-AAFD-C16C0DCEEE3A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8DC-CCE1-CE44-8B32-435E447B38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F47A-27A1-BF44-AAFD-C16C0DCEEE3A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8DC-CCE1-CE44-8B32-435E447B38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F47A-27A1-BF44-AAFD-C16C0DCEEE3A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8DC-CCE1-CE44-8B32-435E447B38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F47A-27A1-BF44-AAFD-C16C0DCEEE3A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968DC-CCE1-CE44-8B32-435E447B38D8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H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IMG_52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Pietsch</dc:creator>
  <cp:keywords/>
  <cp:lastModifiedBy>Matthias Pietsch</cp:lastModifiedBy>
  <cp:revision>3</cp:revision>
  <dcterms:created xsi:type="dcterms:W3CDTF">2018-06-20T20:07:46Z</dcterms:created>
  <dcterms:modified xsi:type="dcterms:W3CDTF">2018-06-20T20:29:22Z</dcterms:modified>
</cp:coreProperties>
</file>