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7857"/>
    <a:srgbClr val="649B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79A932-72D7-4823-B0E2-9AA8DF8896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F7DBD41-01B5-4A20-BBE7-8433E88742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B414BB-E11E-4209-ABFF-6783D1EA9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7A998-2EC6-4FA4-92CE-1B5959BCD324}" type="datetimeFigureOut">
              <a:rPr lang="de-CH" smtClean="0"/>
              <a:t>06.12.2020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9A5D1E-7C1E-431C-9E55-28B5459C7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3E145D-989B-4C12-B64D-7A6178F3A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7BFEC-79B6-4577-B9F5-035D2D451B0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1625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59DCDE-DC91-4573-A5E0-19FDABCBD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B65F059-D1EA-4120-BC4F-43CCCB86A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0C04C4-DB74-466E-8D53-E214CA594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7A998-2EC6-4FA4-92CE-1B5959BCD324}" type="datetimeFigureOut">
              <a:rPr lang="de-CH" smtClean="0"/>
              <a:t>06.12.2020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AF5491-C636-4434-960E-146A18FD1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B880AC-E29C-4914-9A4F-ACB320F7D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7BFEC-79B6-4577-B9F5-035D2D451B0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40627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06D3332-2611-4226-9BA4-DEDB2C4045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FBDC153-28F8-4467-8E34-172C3EAEA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0623D1-35B4-4968-98C0-DCBB262CE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7A998-2EC6-4FA4-92CE-1B5959BCD324}" type="datetimeFigureOut">
              <a:rPr lang="de-CH" smtClean="0"/>
              <a:t>06.12.2020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44962B-A66F-42BE-9AF7-AC024A9CC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38B20B-81B1-445D-913B-7A6825585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7BFEC-79B6-4577-B9F5-035D2D451B0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38211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696423-630B-4D1D-88B3-A47B6F0E8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988C22-8784-43D5-84AA-95EB735D0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BDBF52-63A5-4B38-9095-91672BEF4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7A998-2EC6-4FA4-92CE-1B5959BCD324}" type="datetimeFigureOut">
              <a:rPr lang="de-CH" smtClean="0"/>
              <a:t>06.12.2020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065A86-B3C6-495C-9B7C-2509E5879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0CEFAB-F1A3-4C84-A0AE-C90ADAA6D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7BFEC-79B6-4577-B9F5-035D2D451B0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26384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F82EB7-0882-40F6-A852-AB6363824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94D6762-CA2D-4852-832B-869A3D68D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450EDD-DDD4-4DDF-BEC1-26F549134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7A998-2EC6-4FA4-92CE-1B5959BCD324}" type="datetimeFigureOut">
              <a:rPr lang="de-CH" smtClean="0"/>
              <a:t>06.12.2020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723237-904A-4483-86F3-DBBEFE8A9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BD7E60-652E-4AD9-9821-8B9144EC8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7BFEC-79B6-4577-B9F5-035D2D451B0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5112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81C3FB-95D1-4507-BA7C-F17B9421D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65BBA5-9C4F-4EE3-A4AF-39DD121B7E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7F17163-67DB-4B38-81AA-2069D0801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D2FB1F-E8DA-4CC9-B6BC-B72742B3B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7A998-2EC6-4FA4-92CE-1B5959BCD324}" type="datetimeFigureOut">
              <a:rPr lang="de-CH" smtClean="0"/>
              <a:t>06.12.2020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F23645-88E8-4AD9-9984-CDDD88EF2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E1CCC5-ED32-4169-B7C2-121F1E6E5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7BFEC-79B6-4577-B9F5-035D2D451B0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04859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035DF-B625-438A-98E4-7ED2BD6C7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B74B0E-87F4-46C1-9130-2FF2127CD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5AF1C29-C16D-4709-B3F5-8D4F00D4C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648BCC9-A135-4F40-906F-1B25E5106E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F98BD97-46B6-45F2-B8FB-A6C8708E6B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2FA7452-F098-488A-81FB-404F2B633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7A998-2EC6-4FA4-92CE-1B5959BCD324}" type="datetimeFigureOut">
              <a:rPr lang="de-CH" smtClean="0"/>
              <a:t>06.12.2020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1D4826E-D553-40B3-82D9-72F2F733E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D6428B4-7234-43A0-B18D-EB6733221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7BFEC-79B6-4577-B9F5-035D2D451B0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3690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64BAA3-9BEC-4484-BE05-2BAD5C2A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7AA0F6F-4D9C-4FD2-B080-B53063273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7A998-2EC6-4FA4-92CE-1B5959BCD324}" type="datetimeFigureOut">
              <a:rPr lang="de-CH" smtClean="0"/>
              <a:t>06.12.2020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C41A120-A391-4222-ABE6-4DABC8DD8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B2E4A17-3F7C-49F8-8986-06F35CB26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7BFEC-79B6-4577-B9F5-035D2D451B0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61263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2DC389B-0C75-4196-A04C-64DDB7812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7A998-2EC6-4FA4-92CE-1B5959BCD324}" type="datetimeFigureOut">
              <a:rPr lang="de-CH" smtClean="0"/>
              <a:t>06.12.2020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470DC64-6047-44C9-8D6D-8F51CCD9D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D21F6A8-1CAB-435F-976B-FE2028860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7BFEC-79B6-4577-B9F5-035D2D451B0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06177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211558-C4E7-42D2-9D62-215800415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F76888-8BEB-45F4-8B50-27CDB3487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FD133B3-91C7-4926-8F72-E6BA404F8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36E7EB0-1AFD-41FE-A94E-96AC3FB7B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7A998-2EC6-4FA4-92CE-1B5959BCD324}" type="datetimeFigureOut">
              <a:rPr lang="de-CH" smtClean="0"/>
              <a:t>06.12.2020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E23F7E-F8B1-48B9-AD39-1CC919A48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77923C-3EFA-49EE-A57E-1A4995B54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7BFEC-79B6-4577-B9F5-035D2D451B0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0928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6DC495-D1BC-46C5-904E-29327C05A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F2BD454-16A0-423B-9871-D173535AAC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57B816E-5141-45F5-80B4-E1CA61C6B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CDC78AC-0441-452D-B229-DDC6CC5BA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7A998-2EC6-4FA4-92CE-1B5959BCD324}" type="datetimeFigureOut">
              <a:rPr lang="de-CH" smtClean="0"/>
              <a:t>06.12.2020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68A6504-1C8C-49E8-B74D-5D698955D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23220B5-2825-4965-AF1E-5AA17D97E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7BFEC-79B6-4577-B9F5-035D2D451B0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942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5A729AD-87D1-4E00-8675-11C34E9F3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E72F52-238D-4513-93DC-DD2F90DD6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2EB465-58F4-4166-A704-EF5F4559E6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7A998-2EC6-4FA4-92CE-1B5959BCD324}" type="datetimeFigureOut">
              <a:rPr lang="de-CH" smtClean="0"/>
              <a:t>06.12.2020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9A254F-AAD5-4A49-968B-8D4DF1E282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777B26-EAAD-4953-B0CF-0C56F0E1C3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7BFEC-79B6-4577-B9F5-035D2D451B0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69161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B3366D-5729-4B1E-9CB5-3741B72EAE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5348" y="1335974"/>
            <a:ext cx="3797048" cy="781938"/>
          </a:xfrm>
        </p:spPr>
        <p:txBody>
          <a:bodyPr>
            <a:normAutofit/>
          </a:bodyPr>
          <a:lstStyle/>
          <a:p>
            <a:r>
              <a:rPr lang="de-DE" sz="4000" b="1" i="1" dirty="0" err="1">
                <a:solidFill>
                  <a:srgbClr val="92D050"/>
                </a:solidFill>
                <a:latin typeface="Arial Rounded MT Bold" panose="020F0704030504030204" pitchFamily="34" charset="0"/>
                <a:cs typeface="Aparajita" panose="020B0502040204020203" pitchFamily="18" charset="0"/>
              </a:rPr>
              <a:t>vs</a:t>
            </a:r>
            <a:r>
              <a:rPr lang="de-DE" sz="4000" b="1" i="1" dirty="0">
                <a:solidFill>
                  <a:srgbClr val="92D050"/>
                </a:solidFill>
                <a:latin typeface="Arial Rounded MT Bold" panose="020F0704030504030204" pitchFamily="34" charset="0"/>
                <a:cs typeface="Aparajita" panose="020B0502040204020203" pitchFamily="18" charset="0"/>
              </a:rPr>
              <a:t>-form</a:t>
            </a:r>
            <a:endParaRPr lang="de-CH" sz="4000" b="1" i="1" dirty="0">
              <a:solidFill>
                <a:srgbClr val="92D050"/>
              </a:solidFill>
              <a:latin typeface="Arial Rounded MT Bold" panose="020F0704030504030204" pitchFamily="34" charset="0"/>
              <a:cs typeface="Aparajita" panose="020B0502040204020203" pitchFamily="18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CB476D0-4404-4152-8698-DB2495DDAD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 </a:t>
            </a:r>
            <a:endParaRPr lang="de-CH" dirty="0"/>
          </a:p>
        </p:txBody>
      </p:sp>
      <p:pic>
        <p:nvPicPr>
          <p:cNvPr id="5" name="Grafik 4" descr="Gebäudesteinmauer mit einfarbiger Füllung">
            <a:extLst>
              <a:ext uri="{FF2B5EF4-FFF2-40B4-BE49-F238E27FC236}">
                <a16:creationId xmlns:a16="http://schemas.microsoft.com/office/drawing/2014/main" id="{20C0A50F-97EE-41BB-AA4C-B770AF6B7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3707" y="1543793"/>
            <a:ext cx="605819" cy="50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291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Arial Rounded MT Bold</vt:lpstr>
      <vt:lpstr>Calibri</vt:lpstr>
      <vt:lpstr>Calibri Light</vt:lpstr>
      <vt:lpstr>Office</vt:lpstr>
      <vt:lpstr>vs-form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vs-form</dc:title>
  <dc:creator>Matthias Thaler</dc:creator>
  <cp:lastModifiedBy>Matthias Thaler</cp:lastModifiedBy>
  <cp:revision>8</cp:revision>
  <dcterms:created xsi:type="dcterms:W3CDTF">2020-12-06T16:21:10Z</dcterms:created>
  <dcterms:modified xsi:type="dcterms:W3CDTF">2020-12-06T17:41:08Z</dcterms:modified>
</cp:coreProperties>
</file>