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9A932-72D7-4823-B0E2-9AA8DF88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DBD41-01B5-4A20-BBE7-8433E887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414BB-E11E-4209-ABFF-6783D1EA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A5D1E-7C1E-431C-9E55-28B5459C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3E145D-989B-4C12-B64D-7A6178F3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62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9DCDE-DC91-4573-A5E0-19FDABCB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65F059-D1EA-4120-BC4F-43CCCB86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C04C4-DB74-466E-8D53-E214CA59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F5491-C636-4434-960E-146A18FD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880AC-E29C-4914-9A4F-ACB320F7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6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6D3332-2611-4226-9BA4-DEDB2C40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BDC153-28F8-4467-8E34-172C3EAE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623D1-35B4-4968-98C0-DCBB262C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4962B-A66F-42BE-9AF7-AC024A9C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38B20B-81B1-445D-913B-7A682558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21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96423-630B-4D1D-88B3-A47B6F0E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88C22-8784-43D5-84AA-95EB735D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DBF52-63A5-4B38-9095-91672B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65A86-B3C6-495C-9B7C-2509E587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CEFAB-F1A3-4C84-A0AE-C90ADAA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38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2EB7-0882-40F6-A852-AB636382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4D6762-CA2D-4852-832B-869A3D68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50EDD-DDD4-4DDF-BEC1-26F54913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23237-904A-4483-86F3-DBBEFE8A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BD7E60-652E-4AD9-9821-8B9144EC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11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1C3FB-95D1-4507-BA7C-F17B9421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5BBA5-9C4F-4EE3-A4AF-39DD121B7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F17163-67DB-4B38-81AA-2069D080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D2FB1F-E8DA-4CC9-B6BC-B72742B3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23645-88E8-4AD9-9984-CDDD88EF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E1CCC5-ED32-4169-B7C2-121F1E6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48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035DF-B625-438A-98E4-7ED2BD6C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74B0E-87F4-46C1-9130-2FF2127C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AF1C29-C16D-4709-B3F5-8D4F00D4C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48BCC9-A135-4F40-906F-1B25E5106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98BD97-46B6-45F2-B8FB-A6C8708E6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FA7452-F098-488A-81FB-404F2B63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D4826E-D553-40B3-82D9-72F2F733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428B4-7234-43A0-B18D-EB67332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69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4BAA3-9BEC-4484-BE05-2BAD5C2A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AA0F6F-4D9C-4FD2-B080-B5306327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41A120-A391-4222-ABE6-4DABC8DD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2E4A17-3F7C-49F8-8986-06F35CB2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2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DC389B-0C75-4196-A04C-64DDB781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70DC64-6047-44C9-8D6D-8F51CCD9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21F6A8-1CAB-435F-976B-FE202886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617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11558-C4E7-42D2-9D62-21580041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76888-8BEB-45F4-8B50-27CDB348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133B3-91C7-4926-8F72-E6BA404F8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6E7EB0-1AFD-41FE-A94E-96AC3FB7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23F7E-F8B1-48B9-AD39-1CC919A4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77923C-3EFA-49EE-A57E-1A4995B5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92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DC495-D1BC-46C5-904E-29327C05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2BD454-16A0-423B-9871-D173535A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7B816E-5141-45F5-80B4-E1CA61C6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DC78AC-0441-452D-B229-DDC6CC5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8A6504-1C8C-49E8-B74D-5D698955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3220B5-2825-4965-AF1E-5AA17D97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2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A729AD-87D1-4E00-8675-11C34E9F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72F52-238D-4513-93DC-DD2F90DD6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EB465-58F4-4166-A704-EF5F4559E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A254F-AAD5-4A49-968B-8D4DF1E28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7B26-EAAD-4953-B0CF-0C56F0E1C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9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3366D-5729-4B1E-9CB5-3741B72EA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4485" y="1094610"/>
            <a:ext cx="320373" cy="253630"/>
          </a:xfrm>
        </p:spPr>
        <p:txBody>
          <a:bodyPr>
            <a:normAutofit fontScale="90000"/>
          </a:bodyPr>
          <a:lstStyle/>
          <a:p>
            <a:endParaRPr lang="de-CH" b="1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476D0-4404-4152-8698-DB2495DDA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CH" dirty="0"/>
          </a:p>
        </p:txBody>
      </p:sp>
      <p:pic>
        <p:nvPicPr>
          <p:cNvPr id="5" name="Grafik 4" descr="Gebäudesteinmauer mit einfarbiger Füllung">
            <a:extLst>
              <a:ext uri="{FF2B5EF4-FFF2-40B4-BE49-F238E27FC236}">
                <a16:creationId xmlns:a16="http://schemas.microsoft.com/office/drawing/2014/main" id="{20C0A50F-97EE-41BB-AA4C-B770AF6B7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138" y="1143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vs-form</dc:title>
  <dc:creator>Matthias Thaler</dc:creator>
  <cp:lastModifiedBy>Matthias Thaler</cp:lastModifiedBy>
  <cp:revision>7</cp:revision>
  <dcterms:created xsi:type="dcterms:W3CDTF">2020-12-06T16:21:10Z</dcterms:created>
  <dcterms:modified xsi:type="dcterms:W3CDTF">2020-12-06T17:15:33Z</dcterms:modified>
</cp:coreProperties>
</file>