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5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2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9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3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9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3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9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9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835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5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4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8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0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D9DE7F3B-9103-DAE3-DBDD-64321759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526" r="9091" b="11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C26B4-716D-4600-9B58-512024C1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Car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B0F8-6379-98A9-2ED9-A7652637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mathew</a:t>
            </a:r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8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959-F075-BA06-7556-B93651DC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CD9C-7A55-CDB1-9A61-01B92934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companies struggle to manage their vehicle fleet's maintenance and service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track of service history and costs is difficult without a centralized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system aims to address these issues by providing a platform for users to track their service history and pricing.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CC7E-B1E6-9375-A811-986F37B6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Technologies/Languages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481B-C263-1D33-DA40-DD822E62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and JavaScript will be used to develop the system.</a:t>
            </a:r>
          </a:p>
        </p:txBody>
      </p:sp>
    </p:spTree>
    <p:extLst>
      <p:ext uri="{BB962C8B-B14F-4D97-AF65-F5344CB8AC3E}">
        <p14:creationId xmlns:p14="http://schemas.microsoft.com/office/powerpoint/2010/main" val="66212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BA9-042B-DCCE-1F9B-B11BDA72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BD87-9257-3E92-E4B3-73B83F1F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will be developed using an iterative process, with regular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will be done in phases, with each phase incorporating new features and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will be done at each phase to ensure the system is functioning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E7E-99D4-86AD-C7D2-547011B9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54F8-E56A-A676-1131-7FAE6345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add new cars to their account and enter details such as the date of service, current mileage, and specific services performed.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edit, delete, or add services to their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provides notifications to users when a scheduled service is upcoming.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information is tracked and can be viewed by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A399-6AF8-054A-D05A-3579CDB3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F675-58B1-4E8B-9F4B-EF8938B9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challenge was notifying users of upcoming scheduled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challenge was ensuring the system was secure and user data was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01EE-6055-B385-A7B7-8FC6A8B5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7BC2-9DFB-A06C-C409-4D6A70E5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the system have a session for each user and an admin for managing the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vehicle diagnostics systems could be added to allow for more accurate tracking of maintenance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features such as real-time service tracking could be added to provide more detailed information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61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Elephant</vt:lpstr>
      <vt:lpstr>Wingdings 3</vt:lpstr>
      <vt:lpstr>BrushVTI</vt:lpstr>
      <vt:lpstr>Ion</vt:lpstr>
      <vt:lpstr>Car management system</vt:lpstr>
      <vt:lpstr>Problem Statement</vt:lpstr>
      <vt:lpstr>Technologies/Languages Used</vt:lpstr>
      <vt:lpstr>Process</vt:lpstr>
      <vt:lpstr>System Features </vt:lpstr>
      <vt:lpstr>Challenges 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management system</dc:title>
  <dc:creator>satoshi backup</dc:creator>
  <cp:lastModifiedBy>satoshi backup</cp:lastModifiedBy>
  <cp:revision>1</cp:revision>
  <dcterms:created xsi:type="dcterms:W3CDTF">2023-03-30T05:57:54Z</dcterms:created>
  <dcterms:modified xsi:type="dcterms:W3CDTF">2023-03-30T06:13:18Z</dcterms:modified>
</cp:coreProperties>
</file>