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6" r:id="rId5"/>
    <p:sldId id="256" r:id="rId6"/>
    <p:sldId id="257" r:id="rId7"/>
    <p:sldId id="263" r:id="rId8"/>
    <p:sldId id="259" r:id="rId9"/>
    <p:sldId id="264" r:id="rId10"/>
    <p:sldId id="258" r:id="rId11"/>
    <p:sldId id="260" r:id="rId12"/>
    <p:sldId id="261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 Augusto Amaral" initials="MAA" lastIdx="2" clrIdx="0">
    <p:extLst>
      <p:ext uri="{19B8F6BF-5375-455C-9EA6-DF929625EA0E}">
        <p15:presenceInfo xmlns:p15="http://schemas.microsoft.com/office/powerpoint/2012/main" userId="S::mamaral@viceri.com.br::151d93c0-3fab-40dd-bed2-7ececaf527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937F5-F7AB-42FC-A9E3-E37D39D4C4FA}" v="22" dt="2020-02-28T20:15:31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05190-700C-44B1-BE09-E716B890E442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81E8D-35B8-4888-9113-B9856714F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29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Componente são artefatos que compõe algo no final como um skate são peças separadas que no final vão formar algo.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1E8D-35B8-4888-9113-B9856714F2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1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você perceber que esta copiando e colando sempre o mesmo grupo de </a:t>
            </a:r>
            <a:r>
              <a:rPr lang="pt-BR" dirty="0" err="1"/>
              <a:t>Tags</a:t>
            </a:r>
            <a:r>
              <a:rPr lang="pt-BR" dirty="0"/>
              <a:t> e que isso se repete em várias páginas a tendência é que esse grupo com suas funções deveriam se tornar um componente.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1E8D-35B8-4888-9113-B9856714F2B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Porque facilita em tratamento de erros e melhorias;</a:t>
            </a:r>
          </a:p>
          <a:p>
            <a:pPr marL="171450" indent="-171450">
              <a:buFontTx/>
              <a:buChar char="-"/>
            </a:pPr>
            <a:r>
              <a:rPr lang="pt-BR" dirty="0"/>
              <a:t>Diminui linhas de código, ficando mais clean;</a:t>
            </a:r>
          </a:p>
          <a:p>
            <a:pPr marL="171450" indent="-171450">
              <a:buFontTx/>
              <a:buChar char="-"/>
            </a:pPr>
            <a:r>
              <a:rPr lang="pt-BR" dirty="0"/>
              <a:t>Facilita um Junior ajudar no projeto e a entender, também uma pessoa nova no time fica engajada mais rápido;</a:t>
            </a:r>
          </a:p>
          <a:p>
            <a:pPr marL="171450" indent="-171450">
              <a:buFontTx/>
              <a:buChar char="-"/>
            </a:pPr>
            <a:r>
              <a:rPr lang="pt-BR" dirty="0"/>
              <a:t>Diminui duplicidade;</a:t>
            </a:r>
          </a:p>
          <a:p>
            <a:pPr marL="171450" indent="-171450">
              <a:buFontTx/>
              <a:buChar char="-"/>
            </a:pPr>
            <a:r>
              <a:rPr lang="pt-BR" dirty="0"/>
              <a:t>Rene Descartes nascido em 1596 foi um </a:t>
            </a:r>
            <a:r>
              <a:rPr lang="pt-BR" dirty="0" err="1"/>
              <a:t>filoso</a:t>
            </a:r>
            <a:r>
              <a:rPr lang="pt-BR" dirty="0"/>
              <a:t> francês que disse “Dividir o problema no maior numero de partes possíveis para melhor resolvê-lo”;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1E8D-35B8-4888-9113-B9856714F2B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5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Fugir da pressão de </a:t>
            </a:r>
            <a:r>
              <a:rPr lang="pt-BR" dirty="0" err="1"/>
              <a:t>componentizar</a:t>
            </a:r>
            <a:r>
              <a:rPr lang="pt-BR" dirty="0"/>
              <a:t> tudo que vê.</a:t>
            </a:r>
          </a:p>
          <a:p>
            <a:pPr marL="171450" indent="-171450">
              <a:buFontTx/>
              <a:buChar char="-"/>
            </a:pPr>
            <a:r>
              <a:rPr lang="pt-BR" dirty="0"/>
              <a:t>Componentes não estão relacionados a qualidade de código, isso é apenas uma frase de venda;</a:t>
            </a:r>
          </a:p>
          <a:p>
            <a:pPr marL="171450" indent="-171450">
              <a:buFontTx/>
              <a:buChar char="-"/>
            </a:pPr>
            <a:r>
              <a:rPr lang="pt-BR" dirty="0"/>
              <a:t>Componentes tem que ser pensados antes para que sejam bem feitos, isso é maturidade;</a:t>
            </a:r>
          </a:p>
          <a:p>
            <a:pPr marL="171450" indent="-171450">
              <a:buFontTx/>
              <a:buChar char="-"/>
            </a:pPr>
            <a:r>
              <a:rPr lang="pt-BR" dirty="0"/>
              <a:t>Pedir para o </a:t>
            </a:r>
            <a:r>
              <a:rPr lang="pt-BR" dirty="0" err="1"/>
              <a:t>Dev</a:t>
            </a:r>
            <a:r>
              <a:rPr lang="pt-BR" dirty="0"/>
              <a:t> que ele faça um componente sem ter tido uma segunda ocorrência pode sim perder produtividade, pois ele vai pensar na flexibilidade do mesmo e as vezes pode nem acabar utilizando.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1E8D-35B8-4888-9113-B9856714F2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28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1E8D-35B8-4888-9113-B9856714F2B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89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498C-6D3A-48E9-8BBB-EB36ADF2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0F8364-EE0F-436E-976B-689FD0D82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6ED47-9D83-4A6B-AF7E-68D702C6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3923F-D89F-4747-8771-5013B5F1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62C7A-7D05-4134-8D94-9664A925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36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63A9-3881-4DFF-890A-E79C1DEC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3EC993-8AE2-478C-AA5A-BB1E47856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2A2EA-6DA1-410C-9D91-71452CE6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1FA67-BB12-4070-8686-3C000833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97853-C725-4144-88C4-33154445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2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39AE6C-E8D3-473B-A960-A9832449E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6CBAD3-0DB0-4915-9823-BCBF937D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72EE94-D915-47D5-9231-89847704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3A2BA-A12A-4C1D-8ACE-967862C4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E7858-1440-4273-A104-E1EA205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6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6955F-11C9-4160-8B3D-02CC6BEA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AAC62-882A-4A5D-B38A-B7FF92EA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91FFC-8497-4DCF-8BAB-55C8F808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3773D-B449-43C7-8134-E349A819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3FA505-BD3C-4487-8B00-5668521B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25FF4-5CFB-4141-AD4E-26AC62A3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30E59A-4AD0-4431-BDC5-7DE68C06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38DEA-0C4B-49AA-8967-8DC5A968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8C26E-342B-44F1-B8B2-7D04958D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6400A-BCD2-40CD-8E53-8444BD56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0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33037-3D7F-415D-9D65-A17BE2EE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7C4B9-A956-4D43-8E90-97E1F98EE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A432B4-0DA2-4A39-99A9-1396D589B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330105-B897-40E5-A7EC-194D7ED8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271DC8-DD05-4D71-9DEA-AD464499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8F1A23-3F8D-4934-B6E5-65CCB3CA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5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C936C-DE95-4A86-87A8-0C1E47A7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E7188-567F-4054-990D-57BCDF30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A4013-07C4-4B0B-88D2-DB9F7910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786A1B-D718-49ED-8186-9C43CF507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A8A7EA-D05E-4E3F-9987-9FB6895C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27DA37-B3C1-4783-BF6E-3A377796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92560F-68A9-4BFF-A71D-F21C0E6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3B2B04-753D-4617-A1D9-0BA2DCB6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8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4EFC7-BAB3-46CF-83BE-856A41A5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065948-DFCE-4DE2-BBC4-0F8E32C7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152526-2A9C-4615-9942-7B4B875F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8AFF00-E5D6-4D83-B6F5-13A5F520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3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26ED53-AF64-4CC0-9F9F-F669A3DE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BF3F51-9891-4148-BE95-121CDE79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9F18F9-DA0C-442F-9EC1-B61EF972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4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8A864-380A-45A7-855A-0D504201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18BAF-444A-4354-B78D-41A88D3B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4B1E2A-2C53-47B0-9900-89DF98022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2572CA-26A4-404A-81B6-50CD0A48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77FE74-3864-4643-9943-CE028C3C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F8C62B-E1D3-48DA-88B0-D29D1C7D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20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D6C6-F3A3-4B2F-ACA4-6BF843A5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172FA5-E6A4-464B-9731-08ABA8D3F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D5AA8F-B8F6-4FDE-BD15-42182EE2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B7E10E-2577-4B85-851B-EBECD348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0ED87D-1A2F-40BF-B6FD-3ED3B32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40150-2E16-462E-AC68-B4643DD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81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7E7CD4-E517-4160-938B-E6B13FAD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F923D-F6F7-4C9D-8DCE-2B6B2EC5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0DAF4-33EF-4954-8725-57BBDDAE3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5225-99EE-45BC-9480-CB8398AB3E41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4BE62-10E1-4821-A795-B23F9DF8B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B8BE9-0921-4E81-AEAA-3C14FA93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BA51-9D5E-4873-968B-7B3C333EF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2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D6B1F-B5C6-47B3-A938-1D6912C84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929D23-C8B2-4DBE-BD5B-3E9305C2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preto, monitor, telefone, computador&#10;&#10;Descrição gerada automaticamente">
            <a:extLst>
              <a:ext uri="{FF2B5EF4-FFF2-40B4-BE49-F238E27FC236}">
                <a16:creationId xmlns:a16="http://schemas.microsoft.com/office/drawing/2014/main" id="{61AF7AB8-548F-418E-8005-B6770116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512"/>
            <a:ext cx="12192000" cy="68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2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A3B4C9A-7A59-421A-A5E5-E464A4B86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ACD2CD-0671-489F-A349-EF95DDAF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518" y="2579294"/>
            <a:ext cx="4330959" cy="1325563"/>
          </a:xfrm>
        </p:spPr>
        <p:txBody>
          <a:bodyPr/>
          <a:lstStyle/>
          <a:p>
            <a:r>
              <a:rPr lang="pt-BR" dirty="0"/>
              <a:t>Obrigado a todos!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479D99-6B25-4EDE-A9F0-8CC5C818FC51}"/>
              </a:ext>
            </a:extLst>
          </p:cNvPr>
          <p:cNvSpPr txBox="1"/>
          <p:nvPr/>
        </p:nvSpPr>
        <p:spPr>
          <a:xfrm>
            <a:off x="5348261" y="3610951"/>
            <a:ext cx="14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@</a:t>
            </a:r>
            <a:r>
              <a:rPr lang="pt-BR" dirty="0" err="1"/>
              <a:t>matsamaral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02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6D45C43-A400-49E0-AFDA-99CB580D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1C77F9-BA3E-44F0-B906-66796ABB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38316"/>
            <a:ext cx="9144000" cy="981367"/>
          </a:xfrm>
        </p:spPr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reutilizáveis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5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4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40DCF8-AE9C-455B-8ACF-520593BE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172" y="2611837"/>
            <a:ext cx="6099655" cy="817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 que é um </a:t>
            </a:r>
            <a:r>
              <a:rPr lang="en-US" dirty="0" err="1">
                <a:solidFill>
                  <a:srgbClr val="000000"/>
                </a:solidFill>
              </a:rPr>
              <a:t>componente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2717081E-B61D-44FA-A237-6C52912F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27" y="5386473"/>
            <a:ext cx="2543952" cy="9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5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5BACF1A-7B41-4075-98C0-700210789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14" y="643466"/>
            <a:ext cx="7846572" cy="5571067"/>
          </a:xfrm>
          <a:prstGeom prst="rect">
            <a:avLst/>
          </a:prstGeom>
        </p:spPr>
      </p:pic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37B87AB0-9486-48E1-A5E9-1E113ECDF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27" y="5386473"/>
            <a:ext cx="2543952" cy="9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B57D0-E37F-4F90-9CB1-ADA3722A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404" y="2103437"/>
            <a:ext cx="3893191" cy="1325563"/>
          </a:xfrm>
        </p:spPr>
        <p:txBody>
          <a:bodyPr/>
          <a:lstStyle/>
          <a:p>
            <a:r>
              <a:rPr lang="pt-BR" dirty="0"/>
              <a:t>Quando utilizar?</a:t>
            </a:r>
          </a:p>
        </p:txBody>
      </p: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12AAB395-2442-4E83-B6A6-A8F611BDD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27" y="5386473"/>
            <a:ext cx="2543952" cy="9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20C2-9D9F-450D-A072-1047171B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400" y="2488511"/>
            <a:ext cx="8305800" cy="920550"/>
          </a:xfrm>
        </p:spPr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!</a:t>
            </a:r>
            <a:endParaRPr lang="pt-BR" dirty="0"/>
          </a:p>
        </p:txBody>
      </p: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C44B9DCF-5240-43F8-9FF0-AE22FBDA0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27" y="5386473"/>
            <a:ext cx="2543952" cy="920550"/>
          </a:xfrm>
          <a:prstGeom prst="rect">
            <a:avLst/>
          </a:prstGeom>
        </p:spPr>
      </p:pic>
      <p:pic>
        <p:nvPicPr>
          <p:cNvPr id="4" name="Imagem 3" descr="Desenho de uma placa&#10;&#10;Descrição gerada automaticamente">
            <a:extLst>
              <a:ext uri="{FF2B5EF4-FFF2-40B4-BE49-F238E27FC236}">
                <a16:creationId xmlns:a16="http://schemas.microsoft.com/office/drawing/2014/main" id="{AFA0145E-CEF1-4089-A55F-2B7EAC970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0" y="170314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5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F84E0-7921-4456-A39D-833B0EE5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015" y="2103437"/>
            <a:ext cx="3909969" cy="1325563"/>
          </a:xfrm>
        </p:spPr>
        <p:txBody>
          <a:bodyPr/>
          <a:lstStyle/>
          <a:p>
            <a:r>
              <a:rPr lang="pt-BR" dirty="0"/>
              <a:t>Por que utilizar?</a:t>
            </a:r>
          </a:p>
        </p:txBody>
      </p: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ECA8A840-05A1-42D8-92F8-F02E5EF6F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27" y="5386473"/>
            <a:ext cx="2543952" cy="9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2A909-1D79-40B1-8ECA-B520BD90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58" y="2103437"/>
            <a:ext cx="8012884" cy="1325563"/>
          </a:xfrm>
        </p:spPr>
        <p:txBody>
          <a:bodyPr/>
          <a:lstStyle/>
          <a:p>
            <a:r>
              <a:rPr lang="pt-BR" dirty="0"/>
              <a:t>Alguns pontos sobre componentes</a:t>
            </a: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7C0A9D53-B20B-4A32-97C0-FAC69D569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27" y="5386473"/>
            <a:ext cx="2543952" cy="9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027F9-BE9A-45E1-9FAB-399F544B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086" y="2766218"/>
            <a:ext cx="1653330" cy="1325563"/>
          </a:xfrm>
        </p:spPr>
        <p:txBody>
          <a:bodyPr/>
          <a:lstStyle/>
          <a:p>
            <a:r>
              <a:rPr lang="pt-BR"/>
              <a:t>É isso!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CA4D8D-1972-436F-85DA-1E402B051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4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D260DA36911842B1001F89D7043D4D" ma:contentTypeVersion="10" ma:contentTypeDescription="Crie um novo documento." ma:contentTypeScope="" ma:versionID="7001b7a142ab93d243576712e4116c6e">
  <xsd:schema xmlns:xsd="http://www.w3.org/2001/XMLSchema" xmlns:xs="http://www.w3.org/2001/XMLSchema" xmlns:p="http://schemas.microsoft.com/office/2006/metadata/properties" xmlns:ns3="204a91c6-5633-4433-928c-756a18669c49" xmlns:ns4="53e79d90-61f1-4c31-afd2-5fada314a391" targetNamespace="http://schemas.microsoft.com/office/2006/metadata/properties" ma:root="true" ma:fieldsID="89e24c40b154ab0413af3ba2576df7f6" ns3:_="" ns4:_="">
    <xsd:import namespace="204a91c6-5633-4433-928c-756a18669c49"/>
    <xsd:import namespace="53e79d90-61f1-4c31-afd2-5fada314a3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a91c6-5633-4433-928c-756a18669c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9d90-61f1-4c31-afd2-5fada314a3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D197A9-CFBC-4696-B31C-123425CF71D7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204a91c6-5633-4433-928c-756a18669c49"/>
    <ds:schemaRef ds:uri="53e79d90-61f1-4c31-afd2-5fada314a39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7983C7-838C-42A5-8422-ED0ED76411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6255E-3A43-40A7-A204-ACED71639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4a91c6-5633-4433-928c-756a18669c49"/>
    <ds:schemaRef ds:uri="53e79d90-61f1-4c31-afd2-5fada314a3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242</Words>
  <Application>Microsoft Office PowerPoint</Application>
  <PresentationFormat>Widescreen</PresentationFormat>
  <Paragraphs>25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Componentes reutilizáveis</vt:lpstr>
      <vt:lpstr>O que é um componente?</vt:lpstr>
      <vt:lpstr>Apresentação do PowerPoint</vt:lpstr>
      <vt:lpstr>Quando utilizar?</vt:lpstr>
      <vt:lpstr>Vamos criar um componente então!</vt:lpstr>
      <vt:lpstr>Por que utilizar?</vt:lpstr>
      <vt:lpstr>Alguns pontos sobre componentes</vt:lpstr>
      <vt:lpstr>É isso!</vt:lpstr>
      <vt:lpstr>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Augusto Amaral</dc:creator>
  <cp:lastModifiedBy>Mateus Augusto Amaral</cp:lastModifiedBy>
  <cp:revision>1</cp:revision>
  <dcterms:created xsi:type="dcterms:W3CDTF">2020-02-28T20:15:35Z</dcterms:created>
  <dcterms:modified xsi:type="dcterms:W3CDTF">2020-03-03T12:05:04Z</dcterms:modified>
</cp:coreProperties>
</file>