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624FB2-AC38-40D5-8F8A-8CA0333208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A38EAB-C9B5-4C50-BE5E-B16D85F768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2EB12F-FD18-4903-97A8-0A13EF9835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709868-A3D1-47E7-A987-0D227749EF5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3E5961-FB59-4DF8-8825-9EC9D9DB7E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9672E0-3175-4BD4-8856-51A8229DEF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A974AB-5A9F-4A16-BCD8-76FF15F99D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5340C0-039F-4511-9B6D-EDCBBC8689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5EB6F8-91A2-433A-A6D1-DB7519E68C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C8BF2B-E191-4837-86AE-018AC8B1FC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1184DF-26F0-4019-983C-40977E8403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B4297C-7189-473D-9579-0776A16D46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6979E1D-8F9F-4666-B15C-5E0939E548B9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2024-11-03T23:23:04Z</dcterms:created>
  <dc:creator/>
  <dc:description/>
  <dc:language>fr-FR</dc:language>
  <cp:lastModifiedBy/>
  <cp:revision>0</cp:revision>
  <dc:subject/>
  <dc:title/>
</cp:coreProperties>
</file>