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as Schlueter" userId="79d6380eb5cceb7f" providerId="LiveId" clId="{AFACD1CA-4676-4FAA-B135-CFBBEA6DD022}"/>
    <pc:docChg chg="custSel modSld">
      <pc:chgData name="Matthias Schlueter" userId="79d6380eb5cceb7f" providerId="LiveId" clId="{AFACD1CA-4676-4FAA-B135-CFBBEA6DD022}" dt="2022-09-08T16:00:24.541" v="147" actId="2711"/>
      <pc:docMkLst>
        <pc:docMk/>
      </pc:docMkLst>
      <pc:sldChg chg="modSp mod">
        <pc:chgData name="Matthias Schlueter" userId="79d6380eb5cceb7f" providerId="LiveId" clId="{AFACD1CA-4676-4FAA-B135-CFBBEA6DD022}" dt="2022-09-08T15:56:31.014" v="1" actId="20577"/>
        <pc:sldMkLst>
          <pc:docMk/>
          <pc:sldMk cId="3756147533" sldId="257"/>
        </pc:sldMkLst>
        <pc:spChg chg="mod">
          <ac:chgData name="Matthias Schlueter" userId="79d6380eb5cceb7f" providerId="LiveId" clId="{AFACD1CA-4676-4FAA-B135-CFBBEA6DD022}" dt="2022-09-08T15:56:31.014" v="1" actId="20577"/>
          <ac:spMkLst>
            <pc:docMk/>
            <pc:sldMk cId="3756147533" sldId="257"/>
            <ac:spMk id="3" creationId="{3611BF74-D89C-AE25-EFAA-CE3CB09E730D}"/>
          </ac:spMkLst>
        </pc:spChg>
      </pc:sldChg>
      <pc:sldChg chg="modSp mod">
        <pc:chgData name="Matthias Schlueter" userId="79d6380eb5cceb7f" providerId="LiveId" clId="{AFACD1CA-4676-4FAA-B135-CFBBEA6DD022}" dt="2022-09-08T16:00:24.541" v="147" actId="2711"/>
        <pc:sldMkLst>
          <pc:docMk/>
          <pc:sldMk cId="2857583319" sldId="258"/>
        </pc:sldMkLst>
        <pc:spChg chg="mod">
          <ac:chgData name="Matthias Schlueter" userId="79d6380eb5cceb7f" providerId="LiveId" clId="{AFACD1CA-4676-4FAA-B135-CFBBEA6DD022}" dt="2022-09-08T16:00:24.541" v="147" actId="2711"/>
          <ac:spMkLst>
            <pc:docMk/>
            <pc:sldMk cId="2857583319" sldId="258"/>
            <ac:spMk id="3" creationId="{3611BF74-D89C-AE25-EFAA-CE3CB09E730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E7AF5-85A1-2C73-BFAE-F68D47EA8B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C19087-C377-EF1C-336A-7F567187C5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812233-411C-24AC-B019-499B0FE1C73A}"/>
              </a:ext>
            </a:extLst>
          </p:cNvPr>
          <p:cNvSpPr>
            <a:spLocks noGrp="1"/>
          </p:cNvSpPr>
          <p:nvPr>
            <p:ph type="dt" sz="half" idx="10"/>
          </p:nvPr>
        </p:nvSpPr>
        <p:spPr/>
        <p:txBody>
          <a:bodyPr/>
          <a:lstStyle/>
          <a:p>
            <a:fld id="{AC185751-8BCF-43D3-B0D7-E0177B464C35}" type="datetimeFigureOut">
              <a:rPr lang="en-US" smtClean="0"/>
              <a:t>9/8/2022</a:t>
            </a:fld>
            <a:endParaRPr lang="en-US"/>
          </a:p>
        </p:txBody>
      </p:sp>
      <p:sp>
        <p:nvSpPr>
          <p:cNvPr id="5" name="Footer Placeholder 4">
            <a:extLst>
              <a:ext uri="{FF2B5EF4-FFF2-40B4-BE49-F238E27FC236}">
                <a16:creationId xmlns:a16="http://schemas.microsoft.com/office/drawing/2014/main" id="{36AFAA37-5B8E-4320-0608-1E3BDC0ACD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CA8216-5DD3-D89B-9D18-A2726F26CECE}"/>
              </a:ext>
            </a:extLst>
          </p:cNvPr>
          <p:cNvSpPr>
            <a:spLocks noGrp="1"/>
          </p:cNvSpPr>
          <p:nvPr>
            <p:ph type="sldNum" sz="quarter" idx="12"/>
          </p:nvPr>
        </p:nvSpPr>
        <p:spPr/>
        <p:txBody>
          <a:bodyPr/>
          <a:lstStyle/>
          <a:p>
            <a:fld id="{FDBE8527-682F-4DF0-9C8A-44D6DF5BD117}" type="slidenum">
              <a:rPr lang="en-US" smtClean="0"/>
              <a:t>‹#›</a:t>
            </a:fld>
            <a:endParaRPr lang="en-US"/>
          </a:p>
        </p:txBody>
      </p:sp>
    </p:spTree>
    <p:extLst>
      <p:ext uri="{BB962C8B-B14F-4D97-AF65-F5344CB8AC3E}">
        <p14:creationId xmlns:p14="http://schemas.microsoft.com/office/powerpoint/2010/main" val="985322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9A340-4B28-CFE4-85D4-A19B774EF4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E24246-806B-AFDA-CD52-22A5BE5C02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A92D57-5284-3052-EE06-E5F0990954A8}"/>
              </a:ext>
            </a:extLst>
          </p:cNvPr>
          <p:cNvSpPr>
            <a:spLocks noGrp="1"/>
          </p:cNvSpPr>
          <p:nvPr>
            <p:ph type="dt" sz="half" idx="10"/>
          </p:nvPr>
        </p:nvSpPr>
        <p:spPr/>
        <p:txBody>
          <a:bodyPr/>
          <a:lstStyle/>
          <a:p>
            <a:fld id="{AC185751-8BCF-43D3-B0D7-E0177B464C35}" type="datetimeFigureOut">
              <a:rPr lang="en-US" smtClean="0"/>
              <a:t>9/8/2022</a:t>
            </a:fld>
            <a:endParaRPr lang="en-US"/>
          </a:p>
        </p:txBody>
      </p:sp>
      <p:sp>
        <p:nvSpPr>
          <p:cNvPr id="5" name="Footer Placeholder 4">
            <a:extLst>
              <a:ext uri="{FF2B5EF4-FFF2-40B4-BE49-F238E27FC236}">
                <a16:creationId xmlns:a16="http://schemas.microsoft.com/office/drawing/2014/main" id="{15605131-F838-B1CE-40A9-F9ECEFE5D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D637E4-3682-262C-9225-18D8690C5390}"/>
              </a:ext>
            </a:extLst>
          </p:cNvPr>
          <p:cNvSpPr>
            <a:spLocks noGrp="1"/>
          </p:cNvSpPr>
          <p:nvPr>
            <p:ph type="sldNum" sz="quarter" idx="12"/>
          </p:nvPr>
        </p:nvSpPr>
        <p:spPr/>
        <p:txBody>
          <a:bodyPr/>
          <a:lstStyle/>
          <a:p>
            <a:fld id="{FDBE8527-682F-4DF0-9C8A-44D6DF5BD117}" type="slidenum">
              <a:rPr lang="en-US" smtClean="0"/>
              <a:t>‹#›</a:t>
            </a:fld>
            <a:endParaRPr lang="en-US"/>
          </a:p>
        </p:txBody>
      </p:sp>
    </p:spTree>
    <p:extLst>
      <p:ext uri="{BB962C8B-B14F-4D97-AF65-F5344CB8AC3E}">
        <p14:creationId xmlns:p14="http://schemas.microsoft.com/office/powerpoint/2010/main" val="4214722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198726-732D-711A-21F4-37AB76DAA1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7E97F6-E8EE-6DB8-3872-BA8C3367D8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6F1EA6-9A94-E332-29B2-8EF2AFB79119}"/>
              </a:ext>
            </a:extLst>
          </p:cNvPr>
          <p:cNvSpPr>
            <a:spLocks noGrp="1"/>
          </p:cNvSpPr>
          <p:nvPr>
            <p:ph type="dt" sz="half" idx="10"/>
          </p:nvPr>
        </p:nvSpPr>
        <p:spPr/>
        <p:txBody>
          <a:bodyPr/>
          <a:lstStyle/>
          <a:p>
            <a:fld id="{AC185751-8BCF-43D3-B0D7-E0177B464C35}" type="datetimeFigureOut">
              <a:rPr lang="en-US" smtClean="0"/>
              <a:t>9/8/2022</a:t>
            </a:fld>
            <a:endParaRPr lang="en-US"/>
          </a:p>
        </p:txBody>
      </p:sp>
      <p:sp>
        <p:nvSpPr>
          <p:cNvPr id="5" name="Footer Placeholder 4">
            <a:extLst>
              <a:ext uri="{FF2B5EF4-FFF2-40B4-BE49-F238E27FC236}">
                <a16:creationId xmlns:a16="http://schemas.microsoft.com/office/drawing/2014/main" id="{D028965A-1FB2-FF35-2DFD-D18223BA82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E877AA-14E8-C73C-8F8E-0D816717D2DF}"/>
              </a:ext>
            </a:extLst>
          </p:cNvPr>
          <p:cNvSpPr>
            <a:spLocks noGrp="1"/>
          </p:cNvSpPr>
          <p:nvPr>
            <p:ph type="sldNum" sz="quarter" idx="12"/>
          </p:nvPr>
        </p:nvSpPr>
        <p:spPr/>
        <p:txBody>
          <a:bodyPr/>
          <a:lstStyle/>
          <a:p>
            <a:fld id="{FDBE8527-682F-4DF0-9C8A-44D6DF5BD117}" type="slidenum">
              <a:rPr lang="en-US" smtClean="0"/>
              <a:t>‹#›</a:t>
            </a:fld>
            <a:endParaRPr lang="en-US"/>
          </a:p>
        </p:txBody>
      </p:sp>
    </p:spTree>
    <p:extLst>
      <p:ext uri="{BB962C8B-B14F-4D97-AF65-F5344CB8AC3E}">
        <p14:creationId xmlns:p14="http://schemas.microsoft.com/office/powerpoint/2010/main" val="22479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6297F-27CC-2A5A-4166-50A271137E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529BB4-02DB-295A-450E-DBCC2317FC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BDE164-4368-9D79-9EEF-81DD4C8502D3}"/>
              </a:ext>
            </a:extLst>
          </p:cNvPr>
          <p:cNvSpPr>
            <a:spLocks noGrp="1"/>
          </p:cNvSpPr>
          <p:nvPr>
            <p:ph type="dt" sz="half" idx="10"/>
          </p:nvPr>
        </p:nvSpPr>
        <p:spPr/>
        <p:txBody>
          <a:bodyPr/>
          <a:lstStyle/>
          <a:p>
            <a:fld id="{AC185751-8BCF-43D3-B0D7-E0177B464C35}" type="datetimeFigureOut">
              <a:rPr lang="en-US" smtClean="0"/>
              <a:t>9/8/2022</a:t>
            </a:fld>
            <a:endParaRPr lang="en-US"/>
          </a:p>
        </p:txBody>
      </p:sp>
      <p:sp>
        <p:nvSpPr>
          <p:cNvPr id="5" name="Footer Placeholder 4">
            <a:extLst>
              <a:ext uri="{FF2B5EF4-FFF2-40B4-BE49-F238E27FC236}">
                <a16:creationId xmlns:a16="http://schemas.microsoft.com/office/drawing/2014/main" id="{CDDC18C8-C410-F4C8-FB5B-98A47619E8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2CE49B-807D-D80F-5CA9-247C438564B9}"/>
              </a:ext>
            </a:extLst>
          </p:cNvPr>
          <p:cNvSpPr>
            <a:spLocks noGrp="1"/>
          </p:cNvSpPr>
          <p:nvPr>
            <p:ph type="sldNum" sz="quarter" idx="12"/>
          </p:nvPr>
        </p:nvSpPr>
        <p:spPr/>
        <p:txBody>
          <a:bodyPr/>
          <a:lstStyle/>
          <a:p>
            <a:fld id="{FDBE8527-682F-4DF0-9C8A-44D6DF5BD117}" type="slidenum">
              <a:rPr lang="en-US" smtClean="0"/>
              <a:t>‹#›</a:t>
            </a:fld>
            <a:endParaRPr lang="en-US"/>
          </a:p>
        </p:txBody>
      </p:sp>
    </p:spTree>
    <p:extLst>
      <p:ext uri="{BB962C8B-B14F-4D97-AF65-F5344CB8AC3E}">
        <p14:creationId xmlns:p14="http://schemas.microsoft.com/office/powerpoint/2010/main" val="234202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9AAE5-0172-7511-9CC9-454512BE99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62FC60-68F0-5C93-381A-3F91A9A2DB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FD5AB7-18DF-577B-0513-68A102AC2584}"/>
              </a:ext>
            </a:extLst>
          </p:cNvPr>
          <p:cNvSpPr>
            <a:spLocks noGrp="1"/>
          </p:cNvSpPr>
          <p:nvPr>
            <p:ph type="dt" sz="half" idx="10"/>
          </p:nvPr>
        </p:nvSpPr>
        <p:spPr/>
        <p:txBody>
          <a:bodyPr/>
          <a:lstStyle/>
          <a:p>
            <a:fld id="{AC185751-8BCF-43D3-B0D7-E0177B464C35}" type="datetimeFigureOut">
              <a:rPr lang="en-US" smtClean="0"/>
              <a:t>9/8/2022</a:t>
            </a:fld>
            <a:endParaRPr lang="en-US"/>
          </a:p>
        </p:txBody>
      </p:sp>
      <p:sp>
        <p:nvSpPr>
          <p:cNvPr id="5" name="Footer Placeholder 4">
            <a:extLst>
              <a:ext uri="{FF2B5EF4-FFF2-40B4-BE49-F238E27FC236}">
                <a16:creationId xmlns:a16="http://schemas.microsoft.com/office/drawing/2014/main" id="{50B72340-3107-8500-F3BC-2579759E7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F27900-557C-15E8-43E2-CAC0AEC4429F}"/>
              </a:ext>
            </a:extLst>
          </p:cNvPr>
          <p:cNvSpPr>
            <a:spLocks noGrp="1"/>
          </p:cNvSpPr>
          <p:nvPr>
            <p:ph type="sldNum" sz="quarter" idx="12"/>
          </p:nvPr>
        </p:nvSpPr>
        <p:spPr/>
        <p:txBody>
          <a:bodyPr/>
          <a:lstStyle/>
          <a:p>
            <a:fld id="{FDBE8527-682F-4DF0-9C8A-44D6DF5BD117}" type="slidenum">
              <a:rPr lang="en-US" smtClean="0"/>
              <a:t>‹#›</a:t>
            </a:fld>
            <a:endParaRPr lang="en-US"/>
          </a:p>
        </p:txBody>
      </p:sp>
    </p:spTree>
    <p:extLst>
      <p:ext uri="{BB962C8B-B14F-4D97-AF65-F5344CB8AC3E}">
        <p14:creationId xmlns:p14="http://schemas.microsoft.com/office/powerpoint/2010/main" val="3315457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E865-E171-6C8D-593A-D5554EBB85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57BC05-03CB-DE2E-2433-41330F7385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F84E7B-F55F-003B-B384-CED5598501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F4AB11-4161-9967-1EE6-E1B7FB9F14A1}"/>
              </a:ext>
            </a:extLst>
          </p:cNvPr>
          <p:cNvSpPr>
            <a:spLocks noGrp="1"/>
          </p:cNvSpPr>
          <p:nvPr>
            <p:ph type="dt" sz="half" idx="10"/>
          </p:nvPr>
        </p:nvSpPr>
        <p:spPr/>
        <p:txBody>
          <a:bodyPr/>
          <a:lstStyle/>
          <a:p>
            <a:fld id="{AC185751-8BCF-43D3-B0D7-E0177B464C35}" type="datetimeFigureOut">
              <a:rPr lang="en-US" smtClean="0"/>
              <a:t>9/8/2022</a:t>
            </a:fld>
            <a:endParaRPr lang="en-US"/>
          </a:p>
        </p:txBody>
      </p:sp>
      <p:sp>
        <p:nvSpPr>
          <p:cNvPr id="6" name="Footer Placeholder 5">
            <a:extLst>
              <a:ext uri="{FF2B5EF4-FFF2-40B4-BE49-F238E27FC236}">
                <a16:creationId xmlns:a16="http://schemas.microsoft.com/office/drawing/2014/main" id="{4B5BE7E6-4B3A-3D09-6141-ADF369E436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6B7DFD-C7D7-0E1E-1FDC-B56063A5C421}"/>
              </a:ext>
            </a:extLst>
          </p:cNvPr>
          <p:cNvSpPr>
            <a:spLocks noGrp="1"/>
          </p:cNvSpPr>
          <p:nvPr>
            <p:ph type="sldNum" sz="quarter" idx="12"/>
          </p:nvPr>
        </p:nvSpPr>
        <p:spPr/>
        <p:txBody>
          <a:bodyPr/>
          <a:lstStyle/>
          <a:p>
            <a:fld id="{FDBE8527-682F-4DF0-9C8A-44D6DF5BD117}" type="slidenum">
              <a:rPr lang="en-US" smtClean="0"/>
              <a:t>‹#›</a:t>
            </a:fld>
            <a:endParaRPr lang="en-US"/>
          </a:p>
        </p:txBody>
      </p:sp>
    </p:spTree>
    <p:extLst>
      <p:ext uri="{BB962C8B-B14F-4D97-AF65-F5344CB8AC3E}">
        <p14:creationId xmlns:p14="http://schemas.microsoft.com/office/powerpoint/2010/main" val="35603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7C843-32FD-9BD6-B254-C2F10CCE29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DED488-B120-5968-B483-35B07001D0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39D50B-234E-A25E-9C1C-8A4C45DEAC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F34C80-49CE-B4A5-7E3B-F5B52317BE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F80076-0EA3-DE53-01F2-685F9BF821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A4744E-41ED-C945-9383-F093ABEFA46C}"/>
              </a:ext>
            </a:extLst>
          </p:cNvPr>
          <p:cNvSpPr>
            <a:spLocks noGrp="1"/>
          </p:cNvSpPr>
          <p:nvPr>
            <p:ph type="dt" sz="half" idx="10"/>
          </p:nvPr>
        </p:nvSpPr>
        <p:spPr/>
        <p:txBody>
          <a:bodyPr/>
          <a:lstStyle/>
          <a:p>
            <a:fld id="{AC185751-8BCF-43D3-B0D7-E0177B464C35}" type="datetimeFigureOut">
              <a:rPr lang="en-US" smtClean="0"/>
              <a:t>9/8/2022</a:t>
            </a:fld>
            <a:endParaRPr lang="en-US"/>
          </a:p>
        </p:txBody>
      </p:sp>
      <p:sp>
        <p:nvSpPr>
          <p:cNvPr id="8" name="Footer Placeholder 7">
            <a:extLst>
              <a:ext uri="{FF2B5EF4-FFF2-40B4-BE49-F238E27FC236}">
                <a16:creationId xmlns:a16="http://schemas.microsoft.com/office/drawing/2014/main" id="{84F90473-9ABB-BAC7-0AA6-6A2A2EB288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5EF19E-9700-6A68-9C5A-8418304BF456}"/>
              </a:ext>
            </a:extLst>
          </p:cNvPr>
          <p:cNvSpPr>
            <a:spLocks noGrp="1"/>
          </p:cNvSpPr>
          <p:nvPr>
            <p:ph type="sldNum" sz="quarter" idx="12"/>
          </p:nvPr>
        </p:nvSpPr>
        <p:spPr/>
        <p:txBody>
          <a:bodyPr/>
          <a:lstStyle/>
          <a:p>
            <a:fld id="{FDBE8527-682F-4DF0-9C8A-44D6DF5BD117}" type="slidenum">
              <a:rPr lang="en-US" smtClean="0"/>
              <a:t>‹#›</a:t>
            </a:fld>
            <a:endParaRPr lang="en-US"/>
          </a:p>
        </p:txBody>
      </p:sp>
    </p:spTree>
    <p:extLst>
      <p:ext uri="{BB962C8B-B14F-4D97-AF65-F5344CB8AC3E}">
        <p14:creationId xmlns:p14="http://schemas.microsoft.com/office/powerpoint/2010/main" val="2306037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29B2-648B-78DB-5C9F-482B571ABB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146519-74E2-7A69-F51D-9A089E694B6C}"/>
              </a:ext>
            </a:extLst>
          </p:cNvPr>
          <p:cNvSpPr>
            <a:spLocks noGrp="1"/>
          </p:cNvSpPr>
          <p:nvPr>
            <p:ph type="dt" sz="half" idx="10"/>
          </p:nvPr>
        </p:nvSpPr>
        <p:spPr/>
        <p:txBody>
          <a:bodyPr/>
          <a:lstStyle/>
          <a:p>
            <a:fld id="{AC185751-8BCF-43D3-B0D7-E0177B464C35}" type="datetimeFigureOut">
              <a:rPr lang="en-US" smtClean="0"/>
              <a:t>9/8/2022</a:t>
            </a:fld>
            <a:endParaRPr lang="en-US"/>
          </a:p>
        </p:txBody>
      </p:sp>
      <p:sp>
        <p:nvSpPr>
          <p:cNvPr id="4" name="Footer Placeholder 3">
            <a:extLst>
              <a:ext uri="{FF2B5EF4-FFF2-40B4-BE49-F238E27FC236}">
                <a16:creationId xmlns:a16="http://schemas.microsoft.com/office/drawing/2014/main" id="{5258D37D-510F-4B59-50DF-95EC35378A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47E556-029F-665C-2F7C-C682F2ED0A96}"/>
              </a:ext>
            </a:extLst>
          </p:cNvPr>
          <p:cNvSpPr>
            <a:spLocks noGrp="1"/>
          </p:cNvSpPr>
          <p:nvPr>
            <p:ph type="sldNum" sz="quarter" idx="12"/>
          </p:nvPr>
        </p:nvSpPr>
        <p:spPr/>
        <p:txBody>
          <a:bodyPr/>
          <a:lstStyle/>
          <a:p>
            <a:fld id="{FDBE8527-682F-4DF0-9C8A-44D6DF5BD117}" type="slidenum">
              <a:rPr lang="en-US" smtClean="0"/>
              <a:t>‹#›</a:t>
            </a:fld>
            <a:endParaRPr lang="en-US"/>
          </a:p>
        </p:txBody>
      </p:sp>
    </p:spTree>
    <p:extLst>
      <p:ext uri="{BB962C8B-B14F-4D97-AF65-F5344CB8AC3E}">
        <p14:creationId xmlns:p14="http://schemas.microsoft.com/office/powerpoint/2010/main" val="715851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4FD54E-2E16-AC58-8303-565F67B1B499}"/>
              </a:ext>
            </a:extLst>
          </p:cNvPr>
          <p:cNvSpPr>
            <a:spLocks noGrp="1"/>
          </p:cNvSpPr>
          <p:nvPr>
            <p:ph type="dt" sz="half" idx="10"/>
          </p:nvPr>
        </p:nvSpPr>
        <p:spPr/>
        <p:txBody>
          <a:bodyPr/>
          <a:lstStyle/>
          <a:p>
            <a:fld id="{AC185751-8BCF-43D3-B0D7-E0177B464C35}" type="datetimeFigureOut">
              <a:rPr lang="en-US" smtClean="0"/>
              <a:t>9/8/2022</a:t>
            </a:fld>
            <a:endParaRPr lang="en-US"/>
          </a:p>
        </p:txBody>
      </p:sp>
      <p:sp>
        <p:nvSpPr>
          <p:cNvPr id="3" name="Footer Placeholder 2">
            <a:extLst>
              <a:ext uri="{FF2B5EF4-FFF2-40B4-BE49-F238E27FC236}">
                <a16:creationId xmlns:a16="http://schemas.microsoft.com/office/drawing/2014/main" id="{781CCBB1-9788-8C14-5048-8B120715A0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34ECDE-1BF4-E483-2494-7204A27C385A}"/>
              </a:ext>
            </a:extLst>
          </p:cNvPr>
          <p:cNvSpPr>
            <a:spLocks noGrp="1"/>
          </p:cNvSpPr>
          <p:nvPr>
            <p:ph type="sldNum" sz="quarter" idx="12"/>
          </p:nvPr>
        </p:nvSpPr>
        <p:spPr/>
        <p:txBody>
          <a:bodyPr/>
          <a:lstStyle/>
          <a:p>
            <a:fld id="{FDBE8527-682F-4DF0-9C8A-44D6DF5BD117}" type="slidenum">
              <a:rPr lang="en-US" smtClean="0"/>
              <a:t>‹#›</a:t>
            </a:fld>
            <a:endParaRPr lang="en-US"/>
          </a:p>
        </p:txBody>
      </p:sp>
    </p:spTree>
    <p:extLst>
      <p:ext uri="{BB962C8B-B14F-4D97-AF65-F5344CB8AC3E}">
        <p14:creationId xmlns:p14="http://schemas.microsoft.com/office/powerpoint/2010/main" val="324594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2E4D4-307F-A4CA-D7B6-AD51FAB363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159519-3B0D-C49F-5045-701FBD28A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072E1E-F3AA-BCE7-40CF-F6D170EDA3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612949-6631-19EF-8170-92F5D938E000}"/>
              </a:ext>
            </a:extLst>
          </p:cNvPr>
          <p:cNvSpPr>
            <a:spLocks noGrp="1"/>
          </p:cNvSpPr>
          <p:nvPr>
            <p:ph type="dt" sz="half" idx="10"/>
          </p:nvPr>
        </p:nvSpPr>
        <p:spPr/>
        <p:txBody>
          <a:bodyPr/>
          <a:lstStyle/>
          <a:p>
            <a:fld id="{AC185751-8BCF-43D3-B0D7-E0177B464C35}" type="datetimeFigureOut">
              <a:rPr lang="en-US" smtClean="0"/>
              <a:t>9/8/2022</a:t>
            </a:fld>
            <a:endParaRPr lang="en-US"/>
          </a:p>
        </p:txBody>
      </p:sp>
      <p:sp>
        <p:nvSpPr>
          <p:cNvPr id="6" name="Footer Placeholder 5">
            <a:extLst>
              <a:ext uri="{FF2B5EF4-FFF2-40B4-BE49-F238E27FC236}">
                <a16:creationId xmlns:a16="http://schemas.microsoft.com/office/drawing/2014/main" id="{00C9F3EB-FC3D-47B3-EC7C-3C4AFBB2AC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205B24-15FB-9937-AD88-8DFBE7A8E45E}"/>
              </a:ext>
            </a:extLst>
          </p:cNvPr>
          <p:cNvSpPr>
            <a:spLocks noGrp="1"/>
          </p:cNvSpPr>
          <p:nvPr>
            <p:ph type="sldNum" sz="quarter" idx="12"/>
          </p:nvPr>
        </p:nvSpPr>
        <p:spPr/>
        <p:txBody>
          <a:bodyPr/>
          <a:lstStyle/>
          <a:p>
            <a:fld id="{FDBE8527-682F-4DF0-9C8A-44D6DF5BD117}" type="slidenum">
              <a:rPr lang="en-US" smtClean="0"/>
              <a:t>‹#›</a:t>
            </a:fld>
            <a:endParaRPr lang="en-US"/>
          </a:p>
        </p:txBody>
      </p:sp>
    </p:spTree>
    <p:extLst>
      <p:ext uri="{BB962C8B-B14F-4D97-AF65-F5344CB8AC3E}">
        <p14:creationId xmlns:p14="http://schemas.microsoft.com/office/powerpoint/2010/main" val="126367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4FCE1-6C98-69B0-8510-04061E0A00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D80AE9-A9FC-7301-AD85-374DD01CB7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41B81A-B8B6-DEA1-7C22-A653DCC653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A28B27-2787-BD5D-CA12-BDBE565DE230}"/>
              </a:ext>
            </a:extLst>
          </p:cNvPr>
          <p:cNvSpPr>
            <a:spLocks noGrp="1"/>
          </p:cNvSpPr>
          <p:nvPr>
            <p:ph type="dt" sz="half" idx="10"/>
          </p:nvPr>
        </p:nvSpPr>
        <p:spPr/>
        <p:txBody>
          <a:bodyPr/>
          <a:lstStyle/>
          <a:p>
            <a:fld id="{AC185751-8BCF-43D3-B0D7-E0177B464C35}" type="datetimeFigureOut">
              <a:rPr lang="en-US" smtClean="0"/>
              <a:t>9/8/2022</a:t>
            </a:fld>
            <a:endParaRPr lang="en-US"/>
          </a:p>
        </p:txBody>
      </p:sp>
      <p:sp>
        <p:nvSpPr>
          <p:cNvPr id="6" name="Footer Placeholder 5">
            <a:extLst>
              <a:ext uri="{FF2B5EF4-FFF2-40B4-BE49-F238E27FC236}">
                <a16:creationId xmlns:a16="http://schemas.microsoft.com/office/drawing/2014/main" id="{68AD56E9-BADE-15BA-2F5E-2B5A315656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14621C-C23C-C2C3-9825-B09BCA671B06}"/>
              </a:ext>
            </a:extLst>
          </p:cNvPr>
          <p:cNvSpPr>
            <a:spLocks noGrp="1"/>
          </p:cNvSpPr>
          <p:nvPr>
            <p:ph type="sldNum" sz="quarter" idx="12"/>
          </p:nvPr>
        </p:nvSpPr>
        <p:spPr/>
        <p:txBody>
          <a:bodyPr/>
          <a:lstStyle/>
          <a:p>
            <a:fld id="{FDBE8527-682F-4DF0-9C8A-44D6DF5BD117}" type="slidenum">
              <a:rPr lang="en-US" smtClean="0"/>
              <a:t>‹#›</a:t>
            </a:fld>
            <a:endParaRPr lang="en-US"/>
          </a:p>
        </p:txBody>
      </p:sp>
    </p:spTree>
    <p:extLst>
      <p:ext uri="{BB962C8B-B14F-4D97-AF65-F5344CB8AC3E}">
        <p14:creationId xmlns:p14="http://schemas.microsoft.com/office/powerpoint/2010/main" val="452691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995035-0A66-68A9-98F1-938B7040F4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CC00C4-705C-A421-F28D-753D60BC47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A81D64-856D-7D1D-09E9-9D5C7D2F6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185751-8BCF-43D3-B0D7-E0177B464C35}" type="datetimeFigureOut">
              <a:rPr lang="en-US" smtClean="0"/>
              <a:t>9/8/2022</a:t>
            </a:fld>
            <a:endParaRPr lang="en-US"/>
          </a:p>
        </p:txBody>
      </p:sp>
      <p:sp>
        <p:nvSpPr>
          <p:cNvPr id="5" name="Footer Placeholder 4">
            <a:extLst>
              <a:ext uri="{FF2B5EF4-FFF2-40B4-BE49-F238E27FC236}">
                <a16:creationId xmlns:a16="http://schemas.microsoft.com/office/drawing/2014/main" id="{48EDDF5D-ACB6-9AA1-CCD3-4C5E6539DC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DF7F79-4790-5A39-397E-F8F5013B7B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BE8527-682F-4DF0-9C8A-44D6DF5BD117}" type="slidenum">
              <a:rPr lang="en-US" smtClean="0"/>
              <a:t>‹#›</a:t>
            </a:fld>
            <a:endParaRPr lang="en-US"/>
          </a:p>
        </p:txBody>
      </p:sp>
    </p:spTree>
    <p:extLst>
      <p:ext uri="{BB962C8B-B14F-4D97-AF65-F5344CB8AC3E}">
        <p14:creationId xmlns:p14="http://schemas.microsoft.com/office/powerpoint/2010/main" val="871829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34B19-2258-F924-44C9-0B5002F64CE5}"/>
              </a:ext>
            </a:extLst>
          </p:cNvPr>
          <p:cNvSpPr>
            <a:spLocks noGrp="1"/>
          </p:cNvSpPr>
          <p:nvPr>
            <p:ph type="ctrTitle"/>
          </p:nvPr>
        </p:nvSpPr>
        <p:spPr/>
        <p:txBody>
          <a:bodyPr/>
          <a:lstStyle/>
          <a:p>
            <a:r>
              <a:rPr lang="es-MX" dirty="0"/>
              <a:t>Final Project</a:t>
            </a:r>
            <a:endParaRPr lang="en-US" dirty="0"/>
          </a:p>
        </p:txBody>
      </p:sp>
      <p:sp>
        <p:nvSpPr>
          <p:cNvPr id="3" name="Subtitle 2">
            <a:extLst>
              <a:ext uri="{FF2B5EF4-FFF2-40B4-BE49-F238E27FC236}">
                <a16:creationId xmlns:a16="http://schemas.microsoft.com/office/drawing/2014/main" id="{1DA4FC81-8F6A-3BDC-21E4-3A4D06DCC726}"/>
              </a:ext>
            </a:extLst>
          </p:cNvPr>
          <p:cNvSpPr>
            <a:spLocks noGrp="1"/>
          </p:cNvSpPr>
          <p:nvPr>
            <p:ph type="subTitle" idx="1"/>
          </p:nvPr>
        </p:nvSpPr>
        <p:spPr/>
        <p:txBody>
          <a:bodyPr/>
          <a:lstStyle/>
          <a:p>
            <a:r>
              <a:rPr lang="es-MX" dirty="0"/>
              <a:t>COVID19</a:t>
            </a:r>
            <a:endParaRPr lang="en-US" dirty="0"/>
          </a:p>
        </p:txBody>
      </p:sp>
    </p:spTree>
    <p:extLst>
      <p:ext uri="{BB962C8B-B14F-4D97-AF65-F5344CB8AC3E}">
        <p14:creationId xmlns:p14="http://schemas.microsoft.com/office/powerpoint/2010/main" val="96226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11BF74-D89C-AE25-EFAA-CE3CB09E730D}"/>
              </a:ext>
            </a:extLst>
          </p:cNvPr>
          <p:cNvSpPr>
            <a:spLocks noGrp="1"/>
          </p:cNvSpPr>
          <p:nvPr>
            <p:ph idx="1"/>
          </p:nvPr>
        </p:nvSpPr>
        <p:spPr>
          <a:xfrm>
            <a:off x="838200" y="290945"/>
            <a:ext cx="10515600" cy="5886018"/>
          </a:xfrm>
        </p:spPr>
        <p:txBody>
          <a:bodyPr>
            <a:noAutofit/>
          </a:bodyPr>
          <a:lstStyle/>
          <a:p>
            <a:r>
              <a:rPr lang="en-US" sz="2000" b="1" dirty="0">
                <a:latin typeface="+mj-lt"/>
              </a:rPr>
              <a:t>Selected Topic </a:t>
            </a:r>
          </a:p>
          <a:p>
            <a:pPr lvl="1"/>
            <a:r>
              <a:rPr lang="en-US" sz="2000" dirty="0">
                <a:latin typeface="+mj-lt"/>
              </a:rPr>
              <a:t>COVID19</a:t>
            </a:r>
          </a:p>
          <a:p>
            <a:pPr lvl="1"/>
            <a:endParaRPr lang="es-MX" sz="2000" dirty="0">
              <a:latin typeface="+mj-lt"/>
            </a:endParaRPr>
          </a:p>
          <a:p>
            <a:r>
              <a:rPr lang="en-US" sz="2000" b="1" dirty="0">
                <a:latin typeface="+mj-lt"/>
              </a:rPr>
              <a:t>Reason for the selection of the topic</a:t>
            </a:r>
          </a:p>
          <a:p>
            <a:pPr lvl="1"/>
            <a:r>
              <a:rPr lang="en-US" sz="2000" b="0" i="0" dirty="0">
                <a:solidFill>
                  <a:srgbClr val="24292F"/>
                </a:solidFill>
                <a:effectLst/>
                <a:latin typeface="+mj-lt"/>
              </a:rPr>
              <a:t>Global pandemics might become frequent in future. Therefore, it is important to use and analyze available data to provide better responses in the time to come.</a:t>
            </a:r>
            <a:endParaRPr lang="es-MX" sz="2000" dirty="0">
              <a:solidFill>
                <a:srgbClr val="24292F"/>
              </a:solidFill>
              <a:latin typeface="+mj-lt"/>
            </a:endParaRPr>
          </a:p>
          <a:p>
            <a:pPr lvl="1"/>
            <a:endParaRPr lang="es-MX" sz="2000" b="0" i="0" dirty="0">
              <a:solidFill>
                <a:srgbClr val="24292F"/>
              </a:solidFill>
              <a:effectLst/>
              <a:latin typeface="+mj-lt"/>
            </a:endParaRPr>
          </a:p>
          <a:p>
            <a:r>
              <a:rPr lang="en-US" sz="2000" b="1" i="0" dirty="0">
                <a:solidFill>
                  <a:srgbClr val="24292F"/>
                </a:solidFill>
                <a:effectLst/>
                <a:latin typeface="+mj-lt"/>
              </a:rPr>
              <a:t>Description of source of data</a:t>
            </a:r>
          </a:p>
          <a:p>
            <a:pPr lvl="1"/>
            <a:r>
              <a:rPr lang="en-US" sz="2000" b="0" i="0" dirty="0">
                <a:solidFill>
                  <a:srgbClr val="24292F"/>
                </a:solidFill>
                <a:effectLst/>
                <a:latin typeface="+mj-lt"/>
              </a:rPr>
              <a:t>Source data will be downloaded from the European Center for Disease Prevention and Control.</a:t>
            </a:r>
            <a:endParaRPr lang="es-MX" sz="2000" dirty="0">
              <a:solidFill>
                <a:srgbClr val="24292F"/>
              </a:solidFill>
              <a:latin typeface="+mj-lt"/>
            </a:endParaRPr>
          </a:p>
          <a:p>
            <a:pPr lvl="1"/>
            <a:endParaRPr lang="es-MX" sz="2000" b="0" i="0" dirty="0">
              <a:solidFill>
                <a:srgbClr val="24292F"/>
              </a:solidFill>
              <a:effectLst/>
              <a:latin typeface="+mj-lt"/>
            </a:endParaRPr>
          </a:p>
          <a:p>
            <a:r>
              <a:rPr lang="en-US" sz="2000" b="1" dirty="0">
                <a:solidFill>
                  <a:srgbClr val="24292F"/>
                </a:solidFill>
                <a:latin typeface="+mj-lt"/>
              </a:rPr>
              <a:t>Questions hope to be answered</a:t>
            </a:r>
          </a:p>
          <a:p>
            <a:pPr lvl="1"/>
            <a:r>
              <a:rPr lang="en-US" sz="2000" b="0" i="0" dirty="0">
                <a:solidFill>
                  <a:srgbClr val="24292F"/>
                </a:solidFill>
                <a:effectLst/>
                <a:latin typeface="+mj-lt"/>
              </a:rPr>
              <a:t>Finding patterns, correlations or other interesting data points.</a:t>
            </a:r>
          </a:p>
          <a:p>
            <a:pPr lvl="1"/>
            <a:endParaRPr lang="en-US" sz="1200" dirty="0">
              <a:solidFill>
                <a:srgbClr val="24292F"/>
              </a:solidFill>
              <a:latin typeface="+mj-lt"/>
            </a:endParaRPr>
          </a:p>
          <a:p>
            <a:pPr marL="457200" lvl="1" indent="0">
              <a:buNone/>
            </a:pPr>
            <a:endParaRPr lang="en-US" sz="1200" b="0" i="0" dirty="0">
              <a:solidFill>
                <a:srgbClr val="24292F"/>
              </a:solidFill>
              <a:effectLst/>
              <a:latin typeface="+mj-lt"/>
            </a:endParaRPr>
          </a:p>
        </p:txBody>
      </p:sp>
    </p:spTree>
    <p:extLst>
      <p:ext uri="{BB962C8B-B14F-4D97-AF65-F5344CB8AC3E}">
        <p14:creationId xmlns:p14="http://schemas.microsoft.com/office/powerpoint/2010/main" val="3756147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11BF74-D89C-AE25-EFAA-CE3CB09E730D}"/>
              </a:ext>
            </a:extLst>
          </p:cNvPr>
          <p:cNvSpPr>
            <a:spLocks noGrp="1"/>
          </p:cNvSpPr>
          <p:nvPr>
            <p:ph idx="1"/>
          </p:nvPr>
        </p:nvSpPr>
        <p:spPr>
          <a:xfrm>
            <a:off x="838200" y="290945"/>
            <a:ext cx="10515600" cy="5886018"/>
          </a:xfrm>
        </p:spPr>
        <p:txBody>
          <a:bodyPr>
            <a:normAutofit/>
          </a:bodyPr>
          <a:lstStyle/>
          <a:p>
            <a:r>
              <a:rPr lang="en-US" sz="2000" b="1" dirty="0">
                <a:latin typeface="+mj-lt"/>
              </a:rPr>
              <a:t>Description of the data exploration phase of the project </a:t>
            </a:r>
          </a:p>
          <a:p>
            <a:pPr lvl="1"/>
            <a:r>
              <a:rPr lang="en-US" sz="2000" b="0" i="0" dirty="0">
                <a:solidFill>
                  <a:srgbClr val="24292F"/>
                </a:solidFill>
                <a:effectLst/>
                <a:latin typeface="+mj-lt"/>
              </a:rPr>
              <a:t>First analysis with the data file was conducted in order to access if data can be used and in what way it can be used. Visual exploration was used to understand what the dataset consists of and the characteristics of the data available.</a:t>
            </a:r>
          </a:p>
          <a:p>
            <a:pPr marL="457200" lvl="1" indent="0">
              <a:buNone/>
            </a:pPr>
            <a:endParaRPr lang="es-MX" sz="2000" dirty="0">
              <a:latin typeface="+mj-lt"/>
            </a:endParaRPr>
          </a:p>
          <a:p>
            <a:r>
              <a:rPr lang="en-US" sz="2000" b="1" dirty="0">
                <a:latin typeface="+mj-lt"/>
              </a:rPr>
              <a:t>Description of the data analysis phase of the project</a:t>
            </a:r>
          </a:p>
          <a:p>
            <a:pPr lvl="1"/>
            <a:r>
              <a:rPr lang="en-US" sz="2000" dirty="0">
                <a:solidFill>
                  <a:srgbClr val="24292F"/>
                </a:solidFill>
                <a:latin typeface="+mj-lt"/>
              </a:rPr>
              <a:t>T</a:t>
            </a:r>
            <a:r>
              <a:rPr lang="en-US" sz="2000" b="0" i="0" dirty="0">
                <a:solidFill>
                  <a:srgbClr val="24292F"/>
                </a:solidFill>
                <a:effectLst/>
                <a:latin typeface="+mj-lt"/>
              </a:rPr>
              <a:t>he data will be analyzed further to extract more interesting data points and/ or patterns. First visualizations will be created to generate a cohesive story.</a:t>
            </a:r>
          </a:p>
          <a:p>
            <a:pPr marL="457200" lvl="1" indent="0">
              <a:buNone/>
            </a:pPr>
            <a:endParaRPr lang="es-MX" sz="2000" b="0" i="0" dirty="0">
              <a:solidFill>
                <a:srgbClr val="24292F"/>
              </a:solidFill>
              <a:effectLst/>
              <a:latin typeface="+mj-lt"/>
            </a:endParaRPr>
          </a:p>
          <a:p>
            <a:r>
              <a:rPr lang="en-US" sz="2000" b="1" dirty="0">
                <a:solidFill>
                  <a:srgbClr val="24292F"/>
                </a:solidFill>
                <a:latin typeface="+mj-lt"/>
              </a:rPr>
              <a:t>Technologies used</a:t>
            </a:r>
            <a:endParaRPr lang="en-US" sz="2000" b="1" i="0" dirty="0">
              <a:solidFill>
                <a:srgbClr val="24292F"/>
              </a:solidFill>
              <a:effectLst/>
              <a:latin typeface="+mj-lt"/>
            </a:endParaRPr>
          </a:p>
          <a:p>
            <a:pPr lvl="1"/>
            <a:r>
              <a:rPr lang="en-US" sz="2000" dirty="0">
                <a:solidFill>
                  <a:srgbClr val="24292F"/>
                </a:solidFill>
                <a:latin typeface="+mj-lt"/>
              </a:rPr>
              <a:t>Tableau Public and </a:t>
            </a:r>
            <a:r>
              <a:rPr lang="en-US" sz="2000" dirty="0" err="1">
                <a:solidFill>
                  <a:srgbClr val="24292F"/>
                </a:solidFill>
                <a:latin typeface="+mj-lt"/>
              </a:rPr>
              <a:t>Jupyter</a:t>
            </a:r>
            <a:r>
              <a:rPr lang="en-US" sz="2000" dirty="0">
                <a:solidFill>
                  <a:srgbClr val="24292F"/>
                </a:solidFill>
                <a:latin typeface="+mj-lt"/>
              </a:rPr>
              <a:t> Notebook.</a:t>
            </a:r>
            <a:endParaRPr lang="es-MX" sz="2000" dirty="0">
              <a:solidFill>
                <a:srgbClr val="24292F"/>
              </a:solidFill>
              <a:latin typeface="+mj-lt"/>
            </a:endParaRPr>
          </a:p>
          <a:p>
            <a:pPr lvl="1"/>
            <a:endParaRPr lang="es-MX" sz="2000" b="0" i="0" dirty="0">
              <a:solidFill>
                <a:srgbClr val="24292F"/>
              </a:solidFill>
              <a:effectLst/>
              <a:latin typeface="+mj-lt"/>
            </a:endParaRPr>
          </a:p>
          <a:p>
            <a:r>
              <a:rPr lang="en-US" sz="2000" b="1" dirty="0">
                <a:solidFill>
                  <a:srgbClr val="24292F"/>
                </a:solidFill>
                <a:latin typeface="+mj-lt"/>
              </a:rPr>
              <a:t>Results of the project</a:t>
            </a:r>
          </a:p>
          <a:p>
            <a:pPr lvl="1"/>
            <a:r>
              <a:rPr lang="en-US" sz="2000" dirty="0">
                <a:solidFill>
                  <a:srgbClr val="24292F"/>
                </a:solidFill>
                <a:latin typeface="+mj-lt"/>
              </a:rPr>
              <a:t>Due to time limitations project was not concluded, therefore no valid results can be presented. </a:t>
            </a:r>
          </a:p>
          <a:p>
            <a:pPr lvl="1"/>
            <a:endParaRPr lang="en-US" sz="2000" b="0" i="0" dirty="0">
              <a:solidFill>
                <a:srgbClr val="24292F"/>
              </a:solidFill>
              <a:effectLst/>
              <a:latin typeface="+mj-lt"/>
            </a:endParaRPr>
          </a:p>
          <a:p>
            <a:r>
              <a:rPr lang="en-US" sz="2000" b="1" dirty="0">
                <a:solidFill>
                  <a:srgbClr val="24292F"/>
                </a:solidFill>
                <a:latin typeface="+mj-lt"/>
              </a:rPr>
              <a:t>Recommendations for future analysis</a:t>
            </a:r>
          </a:p>
          <a:p>
            <a:pPr lvl="1"/>
            <a:r>
              <a:rPr lang="en-US" sz="2000" dirty="0">
                <a:solidFill>
                  <a:srgbClr val="24292F"/>
                </a:solidFill>
                <a:latin typeface="+mj-lt"/>
              </a:rPr>
              <a:t>Additional</a:t>
            </a:r>
            <a:r>
              <a:rPr lang="en-US" sz="2000" b="0" i="0" dirty="0">
                <a:solidFill>
                  <a:srgbClr val="24292F"/>
                </a:solidFill>
                <a:effectLst/>
                <a:latin typeface="+mj-lt"/>
              </a:rPr>
              <a:t> analyzes with different data set, since more and more data will be available. </a:t>
            </a:r>
          </a:p>
        </p:txBody>
      </p:sp>
    </p:spTree>
    <p:extLst>
      <p:ext uri="{BB962C8B-B14F-4D97-AF65-F5344CB8AC3E}">
        <p14:creationId xmlns:p14="http://schemas.microsoft.com/office/powerpoint/2010/main" val="2857583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217</Words>
  <Application>Microsoft Office PowerPoint</Application>
  <PresentationFormat>Widescreen</PresentationFormat>
  <Paragraphs>27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Final Project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Matthias Schlueter</dc:creator>
  <cp:lastModifiedBy>Matthias Schlueter</cp:lastModifiedBy>
  <cp:revision>1</cp:revision>
  <dcterms:created xsi:type="dcterms:W3CDTF">2022-09-08T15:37:49Z</dcterms:created>
  <dcterms:modified xsi:type="dcterms:W3CDTF">2022-09-08T16:00:25Z</dcterms:modified>
</cp:coreProperties>
</file>