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4AAF6-219E-D849-BDCE-16EF88490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73129E-87F0-7645-BDF4-9D77BE75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4D1FF-9EE3-AA4E-B6D7-ED128D5F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C09FE-0CE4-A746-B9ED-F89F7FC8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8E8DC8-9EEA-284D-BE65-101174D3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6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29B76-D05E-2B4F-84A6-E84D0F64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542B73-137D-9646-9D53-13716890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68305-9750-EA4F-9FF6-EB3D19E3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0038F1-F19D-AC4D-90BB-4170D32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2D63D-62C6-2543-B628-A73C4DF0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3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CDCC8A-9E46-4D4F-B426-7B14C18E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338B7B-9BA5-3E40-B10C-E628D16F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2C977-52ED-8A45-A01C-2C16FCCF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2216C-AD74-8F4C-95CC-64C9E460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A9177-9A88-C24F-8FF6-C283EB11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1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E2C2D-8EFD-D142-9713-BD9B469A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B5A09-8D56-E042-BA54-D501D118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6876D-E530-4E47-9751-E552672C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8CA7C-3136-4748-BEDE-DA36CAC0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EC877-D9F2-364C-921A-8A05A93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9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BC00D-050A-C847-BA1C-E09542F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157FD-8825-B14E-8835-27B5C7BF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583A31-A903-3B45-BEDF-EA9465A9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D7A2E-50AA-554D-B434-49E018A1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57CCA7-BED7-7944-8F8A-DE3ECE45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4DA64-BE48-7A40-8186-E063BE0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B5C51-8975-6A4C-8168-052542240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A7F18B-D4A1-6D4E-B59B-041A4421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0E6FE-B48D-7E4A-94E4-1FCE2E7B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4F866-5C16-3740-89D9-77FD44AA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44491-0AD2-E645-8215-14545DEA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15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A693-7932-B746-BB46-65858A1A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73CAC5-7762-5946-BF3B-5653FE46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F3342-087B-5B40-9099-4D093B5C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9BEF41-64F3-324A-90A2-AE697715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2239C9-C9FE-554A-95FB-8477D514A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41D954-F6FB-BA43-9F74-A56EF369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4FA33B-6BDD-594C-B151-76A107C6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61966A-6994-B840-A984-F087F85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6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A32F7-354F-2447-89AB-DFC62509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47DBED-7653-1E47-9F52-C3C99980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0AFBC2-E911-F748-AFC3-CC5ECAE8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E7020-06C9-1A44-8E95-B049BC67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13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882EF4-C883-CD49-AE1E-B6EF6ADF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92DE2E-0360-F74F-B9DD-5B759F72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E1F9A-4A4A-944E-B800-3DD6B04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8DD57-749F-A44E-B6B2-5FF67C74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6CA24-F152-E443-AFE8-D780379A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60B257-4B91-1142-8C30-B81D7B2B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A6D2E0-6FA1-1C44-9F37-1C2DAB1A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559CB8-B37D-E540-B3A1-FBCD4111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802F4A-E4AB-FC4D-A718-4188F0C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2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9F098-E5B2-D141-B64F-E043F59E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421E76-29D6-6E49-BC74-A88E16A8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5392AE-687A-0644-AA61-5DA795A9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D5244-F807-C442-A77B-2F637AC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60DDFC-26ED-6D4F-9D39-281999EE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0BDE0-7C22-BD40-B3F1-FCFEC0F3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8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212A45-E48F-DE48-B23D-20AF845A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2BCF0E-094E-5D43-AF3C-FF70FCD5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73FAF-3C26-6843-97C2-6EE3608BB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D0F2E-A79C-5C41-8284-9AEEB566A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48EAF-5CAB-1845-9CA7-29DCD705A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83940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94C9DD2D-EF7C-47EC-BC42-D25D616DB3BE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273322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6495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F81EE637-92A6-46FE-A24C-99493546BCCD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149712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17115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91AC8DCA-247E-4EFD-80AA-CED4C7451EC5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169442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3820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61304565-F2A3-4B1B-BBEF-EF3783D61FF3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94306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7152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9BF60305-17EC-4CAD-BD98-6291FD8A83B5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33934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18700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C7C723A7-A993-4672-B405-3B84E5E90DDA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406369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88948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DAF16564-B9A5-4A1B-AEC1-5708C4BEBDF1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43819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22621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6" name="ZoneTexte 6">
            <a:extLst>
              <a:ext uri="{FF2B5EF4-FFF2-40B4-BE49-F238E27FC236}">
                <a16:creationId xmlns:a16="http://schemas.microsoft.com/office/drawing/2014/main" id="{D863AC84-3498-4E27-9857-8DAD62F24366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4813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2270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6" name="ZoneTexte 6">
            <a:extLst>
              <a:ext uri="{FF2B5EF4-FFF2-40B4-BE49-F238E27FC236}">
                <a16:creationId xmlns:a16="http://schemas.microsoft.com/office/drawing/2014/main" id="{33A9E5C3-EAC7-4722-BA95-A1E26A05D399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576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6496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A8E58CDA-022E-43A0-B9CD-1F92596BEBE0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45698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2954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47AAD909-8EA8-40F6-AB5E-1DDA4A5FCD25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234565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56013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C55E744A-FB32-40BD-A8F0-AC703D76A2F0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169080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75839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1DE14453-30E9-4233-B72C-E56218842B6F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277448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1445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C7FA2A51-F327-4B6D-A3F9-1A1E3A1C5D72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83162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88202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D539B0E2-A71F-4630-A3F0-9FDBF6E424ED}"/>
              </a:ext>
            </a:extLst>
          </p:cNvPr>
          <p:cNvSpPr txBox="1"/>
          <p:nvPr/>
        </p:nvSpPr>
        <p:spPr>
          <a:xfrm>
            <a:off x="3131566" y="6005724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BIG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971176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404</Words>
  <Application>Microsoft Office PowerPoint</Application>
  <PresentationFormat>Widescreen</PresentationFormat>
  <Paragraphs>314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Mathias Schmitz</cp:lastModifiedBy>
  <cp:revision>6</cp:revision>
  <dcterms:created xsi:type="dcterms:W3CDTF">2020-06-09T13:50:52Z</dcterms:created>
  <dcterms:modified xsi:type="dcterms:W3CDTF">2020-06-10T13:29:58Z</dcterms:modified>
</cp:coreProperties>
</file>