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4AAF6-219E-D849-BDCE-16EF88490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73129E-87F0-7645-BDF4-9D77BE75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4D1FF-9EE3-AA4E-B6D7-ED128D5F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C09FE-0CE4-A746-B9ED-F89F7FC8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E8DC8-9EEA-284D-BE65-101174D3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6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29B76-D05E-2B4F-84A6-E84D0F64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542B73-137D-9646-9D53-13716890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68305-9750-EA4F-9FF6-EB3D19E3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0038F1-F19D-AC4D-90BB-4170D32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2D63D-62C6-2543-B628-A73C4DF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3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CDCC8A-9E46-4D4F-B426-7B14C18E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338B7B-9BA5-3E40-B10C-E628D16F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2C977-52ED-8A45-A01C-2C16FCCF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2216C-AD74-8F4C-95CC-64C9E460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A9177-9A88-C24F-8FF6-C283EB1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1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E2C2D-8EFD-D142-9713-BD9B469A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B5A09-8D56-E042-BA54-D501D118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6876D-E530-4E47-9751-E552672C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8CA7C-3136-4748-BEDE-DA36CAC0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EC877-D9F2-364C-921A-8A05A93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9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BC00D-050A-C847-BA1C-E09542FA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157FD-8825-B14E-8835-27B5C7BFC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83A31-A903-3B45-BEDF-EA9465A9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D7A2E-50AA-554D-B434-49E018A1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7CCA7-BED7-7944-8F8A-DE3ECE45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4DA64-BE48-7A40-8186-E063BE0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B5C51-8975-6A4C-8168-052542240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A7F18B-D4A1-6D4E-B59B-041A4421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0E6FE-B48D-7E4A-94E4-1FCE2E7B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4F866-5C16-3740-89D9-77FD44AA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44491-0AD2-E645-8215-14545DEA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5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A693-7932-B746-BB46-65858A1A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3CAC5-7762-5946-BF3B-5653FE46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F3342-087B-5B40-9099-4D093B5C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9BEF41-64F3-324A-90A2-AE697715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2239C9-C9FE-554A-95FB-8477D514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41D954-F6FB-BA43-9F74-A56EF369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4FA33B-6BDD-594C-B151-76A107C6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61966A-6994-B840-A984-F087F85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6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A32F7-354F-2447-89AB-DFC62509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47DBED-7653-1E47-9F52-C3C99980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AFBC2-E911-F748-AFC3-CC5ECAE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E7020-06C9-1A44-8E95-B049BC6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1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882EF4-C883-CD49-AE1E-B6EF6ADF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2DE2E-0360-F74F-B9DD-5B759F72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E1F9A-4A4A-944E-B800-3DD6B042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4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8DD57-749F-A44E-B6B2-5FF67C74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6CA24-F152-E443-AFE8-D780379A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60B257-4B91-1142-8C30-B81D7B2B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A6D2E0-6FA1-1C44-9F37-1C2DAB1A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559CB8-B37D-E540-B3A1-FBCD411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02F4A-E4AB-FC4D-A718-4188F0C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9F098-E5B2-D141-B64F-E043F59E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421E76-29D6-6E49-BC74-A88E16A8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5392AE-687A-0644-AA61-5DA795A9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D5244-F807-C442-A77B-2F637AC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60DDFC-26ED-6D4F-9D39-281999EE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BDE0-7C22-BD40-B3F1-FCFEC0F3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8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212A45-E48F-DE48-B23D-20AF845A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BCF0E-094E-5D43-AF3C-FF70FCD5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73FAF-3C26-6843-97C2-6EE3608BB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56BF-2B5D-904C-A9C3-266599B119ED}" type="datetimeFigureOut">
              <a:rPr lang="fr-FR" smtClean="0"/>
              <a:t>10/06/2020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D0F2E-A79C-5C41-8284-9AEEB566A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8EAF-5CAB-1845-9CA7-29DCD705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E3FA-D2F6-E548-90BE-87D458E3D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/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89D068F-C833-D546-B154-E8E4B7974982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417866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6495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C2903D5C-963F-4BFB-AA7F-C6B879AB5E17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4971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17115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32B6AC5C-1A43-4B52-9811-3D2BCEBFAD88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6944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3820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7D491698-A76D-4801-8F15-B986318F34EB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94306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7152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1726597B-7A8D-40D0-A745-198B7E3FC293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3393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8700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84D360E1-E829-4222-B201-3F4A04550CDE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406369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88948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7CC92954-743A-416C-9973-EEB132AC0CB7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43819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91924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B9B132B1-B2D8-440C-ABF3-1D20E965CD1A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4813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8752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14448F52-F0BA-4261-8CE1-6CC0729D28D9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576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6496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E9BF48D6-0DF7-45DF-B1F8-DE5E4AA3282A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45698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29547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6" name="ZoneTexte 6">
            <a:extLst>
              <a:ext uri="{FF2B5EF4-FFF2-40B4-BE49-F238E27FC236}">
                <a16:creationId xmlns:a16="http://schemas.microsoft.com/office/drawing/2014/main" id="{9F26A649-2210-4A4A-A47D-94F0772D8479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234565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56013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FC6786C3-CC51-436D-B9F1-6826257A9045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169080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75839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D46E3D6D-D818-4768-8ABF-A0585CA8EB03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277448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1445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57B691CF-8305-4FF5-8778-997AFB762BE7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83162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1701CC-8D9A-9744-8598-25D433FF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8202"/>
              </p:ext>
            </p:extLst>
          </p:nvPr>
        </p:nvGraphicFramePr>
        <p:xfrm>
          <a:off x="3203519" y="511271"/>
          <a:ext cx="5784962" cy="510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832">
                  <a:extLst>
                    <a:ext uri="{9D8B030D-6E8A-4147-A177-3AD203B41FA5}">
                      <a16:colId xmlns:a16="http://schemas.microsoft.com/office/drawing/2014/main" val="4251961912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812190656"/>
                    </a:ext>
                  </a:extLst>
                </a:gridCol>
                <a:gridCol w="1441649">
                  <a:extLst>
                    <a:ext uri="{9D8B030D-6E8A-4147-A177-3AD203B41FA5}">
                      <a16:colId xmlns:a16="http://schemas.microsoft.com/office/drawing/2014/main" val="2597856586"/>
                    </a:ext>
                  </a:extLst>
                </a:gridCol>
                <a:gridCol w="1450832">
                  <a:extLst>
                    <a:ext uri="{9D8B030D-6E8A-4147-A177-3AD203B41FA5}">
                      <a16:colId xmlns:a16="http://schemas.microsoft.com/office/drawing/2014/main" val="1578000427"/>
                    </a:ext>
                  </a:extLst>
                </a:gridCol>
              </a:tblGrid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85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00665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08886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07247"/>
                  </a:ext>
                </a:extLst>
              </a:tr>
              <a:tr h="1020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9978"/>
                  </a:ext>
                </a:extLst>
              </a:tr>
            </a:tbl>
          </a:graphicData>
        </a:graphic>
      </p:graphicFrame>
      <p:sp>
        <p:nvSpPr>
          <p:cNvPr id="4" name="ZoneTexte 6">
            <a:extLst>
              <a:ext uri="{FF2B5EF4-FFF2-40B4-BE49-F238E27FC236}">
                <a16:creationId xmlns:a16="http://schemas.microsoft.com/office/drawing/2014/main" id="{D8665664-C04B-41B3-A2CC-B7F1C7595F79}"/>
              </a:ext>
            </a:extLst>
          </p:cNvPr>
          <p:cNvSpPr txBox="1"/>
          <p:nvPr/>
        </p:nvSpPr>
        <p:spPr>
          <a:xfrm>
            <a:off x="2891917" y="6005724"/>
            <a:ext cx="6408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the SMALL LETTER on your keyboard</a:t>
            </a:r>
          </a:p>
        </p:txBody>
      </p:sp>
    </p:spTree>
    <p:extLst>
      <p:ext uri="{BB962C8B-B14F-4D97-AF65-F5344CB8AC3E}">
        <p14:creationId xmlns:p14="http://schemas.microsoft.com/office/powerpoint/2010/main" val="3971176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404</Words>
  <Application>Microsoft Office PowerPoint</Application>
  <PresentationFormat>Widescreen</PresentationFormat>
  <Paragraphs>314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Mathias Schmitz</cp:lastModifiedBy>
  <cp:revision>9</cp:revision>
  <dcterms:created xsi:type="dcterms:W3CDTF">2020-06-09T13:50:52Z</dcterms:created>
  <dcterms:modified xsi:type="dcterms:W3CDTF">2020-06-10T13:25:23Z</dcterms:modified>
</cp:coreProperties>
</file>