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79EC-CA66-4EB2-96B7-86CE37636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69D55-40FB-4D5F-9389-475F19E0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5923-E027-4004-9660-359DCA50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18E9-98E4-4F7B-8D90-E9456980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2A83-047A-429D-91EB-A21595C8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4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F8EB-5C68-49BD-B72B-BEB20C76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254D2-1A1A-4AE2-AFE0-FD1AD6850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7CF2-D7E5-4730-9108-52EAB205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7383-AF63-4C36-B04E-547A562F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99BE-C8CF-4592-878F-0B627E4B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1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E7B20-E08D-4D50-82C1-BE6E5834C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0018D-6812-486C-84DF-D2FE14C7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9DFB-ECED-4B5E-96D6-F292F570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6F68-F687-4A1D-A9FA-7710E546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5B95-B752-48C6-B635-0EC67F4B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79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E6FA-15C7-4301-AFBB-63CE3AE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782E-2CC6-469C-8A13-C3092D4C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63FC-E17D-4F3E-9C44-E40D8D2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FB89-ADDC-45D9-876B-5005DFE2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BF7F-2E0D-40D7-8328-5985C3A0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8881-6F9A-4A08-B135-D490E6C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149C-C97E-44F8-A920-67855820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3E82-C01C-4E6D-851B-0ED1F456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4853-77C2-42E4-8A93-7195AB6A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64B9-EE79-40B9-8BC7-0E30E179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2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7B4E-F841-4FDF-B737-FF320301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6F98-20C0-41C2-BB00-C8A0D42E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D0D45-C303-4B5B-BC7D-C4A09AB11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D68F7-A78F-4470-B36D-73EAA7F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A21B5-E2DE-40D5-A0B8-AB34CA4D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59260-F57A-4F36-A484-448F7E00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7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CF45-2D74-48E3-945C-008F08A6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D0CF-DAAA-4BFF-9C57-312E45F3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B048-66B4-412A-BA06-83AAF9504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87389-6152-4E7A-8105-8A8CDF282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04810-8739-4815-8B9D-DE2B9D923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8B9AE-3CCB-40F0-9E22-2B9F27B1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B9C96-B3A8-44D6-BE93-E92D714E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1C77C-FCE8-4188-9091-2BC46437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35FB-F445-4670-8914-E186B131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D0E6F-612D-4681-B619-A1DDAA3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4EE22-68AD-49B1-87F1-0899E53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5ED4-3AEA-4592-AF55-EB3BC350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3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E47A9-9010-406B-B568-4643970E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01636-6429-4F97-AE96-8FE34C53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129D2-D6B1-4B3E-9AEF-A960FF85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0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4AAA-3267-4D9D-AC23-F1CFA3D9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C3D6-764B-4DCC-87DF-03394102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E6280-CCA8-490B-A973-C61498C3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849D8-510F-4548-8704-D4FFEDF8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588E-6B3B-4510-AE28-FEEABEB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8A8E-C6E7-4BE4-96FF-B98FAC50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1AE7-3A8E-4988-999E-7FFD18A0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72A9C-AF32-4299-BF26-7DA593CA8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CA292-BE2A-41B6-9F8E-0D7C16752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F311-7D91-464C-A6E3-D2A62A75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61365-9EF5-4FB4-8186-2A1F6CE0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42FC9-8C49-4485-9152-66BEC688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4742F-3268-4DF4-860F-73EE544F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D3751-9BB8-49A0-B17B-A3210FA3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6ED7-956F-4CB1-8D23-B2574F40D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CEB2-24CD-4EC3-87E5-09A808D635E7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E189-F98C-4E35-BEAE-0CEFD858D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B089-EF80-43F5-B7EF-DC02420D8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A404-5EF2-406A-842E-35ACC4D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4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D083F0-0DEE-4437-BE80-BDC6832DD995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7" r="29112" b="45121"/>
          <a:stretch/>
        </p:blipFill>
        <p:spPr bwMode="auto">
          <a:xfrm>
            <a:off x="2984069" y="1713357"/>
            <a:ext cx="2446020" cy="1776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BD55A-8581-4C69-8BF2-CB8F6884A97C}"/>
              </a:ext>
            </a:extLst>
          </p:cNvPr>
          <p:cNvSpPr txBox="1"/>
          <p:nvPr/>
        </p:nvSpPr>
        <p:spPr>
          <a:xfrm>
            <a:off x="2558643" y="3621947"/>
            <a:ext cx="3296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BIG LETTER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on your keyboard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CORRECT ANSWER: </a:t>
            </a:r>
            <a:r>
              <a:rPr lang="en-US" sz="1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75818-6992-4DBE-AF8E-66F3AFB1AD6A}"/>
              </a:ext>
            </a:extLst>
          </p:cNvPr>
          <p:cNvSpPr/>
          <p:nvPr/>
        </p:nvSpPr>
        <p:spPr>
          <a:xfrm>
            <a:off x="2558643" y="1604300"/>
            <a:ext cx="3296873" cy="26573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77F79-1F1E-49A3-B340-89BB19FDCA76}"/>
              </a:ext>
            </a:extLst>
          </p:cNvPr>
          <p:cNvSpPr txBox="1"/>
          <p:nvPr/>
        </p:nvSpPr>
        <p:spPr>
          <a:xfrm>
            <a:off x="6280941" y="3621947"/>
            <a:ext cx="3296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SMALL LETTER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on your keyboard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CORRECT ANSWER: </a:t>
            </a:r>
            <a:r>
              <a:rPr lang="en-US" sz="14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7A500B-38F7-4F62-B595-D9E33FDFC3B2}"/>
              </a:ext>
            </a:extLst>
          </p:cNvPr>
          <p:cNvSpPr/>
          <p:nvPr/>
        </p:nvSpPr>
        <p:spPr>
          <a:xfrm>
            <a:off x="6280942" y="1604300"/>
            <a:ext cx="3296873" cy="26573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age 4">
            <a:extLst>
              <a:ext uri="{FF2B5EF4-FFF2-40B4-BE49-F238E27FC236}">
                <a16:creationId xmlns:a16="http://schemas.microsoft.com/office/drawing/2014/main" id="{64416CAC-F191-49B8-B2F6-75E22107479E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7" r="29112" b="45121"/>
          <a:stretch/>
        </p:blipFill>
        <p:spPr bwMode="auto">
          <a:xfrm>
            <a:off x="6706367" y="1713357"/>
            <a:ext cx="2446020" cy="1776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123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Schmitz</dc:creator>
  <cp:lastModifiedBy>Mathias Schmitz</cp:lastModifiedBy>
  <cp:revision>2</cp:revision>
  <dcterms:created xsi:type="dcterms:W3CDTF">2020-06-10T12:56:50Z</dcterms:created>
  <dcterms:modified xsi:type="dcterms:W3CDTF">2020-06-10T14:36:49Z</dcterms:modified>
</cp:coreProperties>
</file>