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0B5-3314-4464-9BE3-FDCF971D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4A51-816C-41F4-91F9-C246CC88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1E56-DF7D-4D17-8683-3AE3AD7F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B026-FDD7-4BBF-8F58-16EE2E27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43EC-380B-456E-9A8A-8F36CD74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74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A580-D221-420A-8D9B-91AD7114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A2FCC-60FB-4B4D-8CC4-6C4C24CC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D350-A80D-4F3A-A26C-41028230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3348-1653-4F16-B716-D9904F6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3FE8-A05A-489F-89C8-1537CBE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71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39F0A-6273-4552-8FE8-A6D989209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F2414-6914-41D4-9CEC-030B2D91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2289-A59C-45D2-AC51-69121D27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05A0-C40C-4B15-81FF-CEF23EF5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2EF6-6E3A-4A03-A7F2-AB1C8E6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93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2A9-0181-4540-BBE3-FCC3659B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2424-5D93-46CD-A888-84831A86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53E2-AB35-4D94-886B-146AA87D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5B4D-B1B4-415C-B5CC-472F4D57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8B4A-C65A-4173-9E66-523030A6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3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5B3B-BF8E-4182-8B92-823B9C8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7AFB-48CF-4E86-9CD1-58A09EAE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3516-9CEB-43DE-A90D-7AA53EFB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906B-89F7-4B23-B36F-4E78A61C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40B1-095C-46A4-AE13-CE994DAD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4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05EF-DE29-4E65-A3DA-A56C192C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9246-5329-420E-8228-59D555D14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069D-DDB1-49D4-BC18-3F301301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571-38B5-4E73-8ACC-762F1F9D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1AE23-9AC5-4166-8368-C4A56AC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E82A5-8AE4-4185-8092-112AAEDC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295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5BE-4B80-4CA3-A688-8434F034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2735-61CD-4748-BE65-11E9371E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39CF9-1F37-4770-8809-DF0343A3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A0AC5-355E-460A-826A-E928C754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7C6B9-27EE-43F9-BD02-515A51189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75A47-9F60-4907-B9C7-8ABEBC83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3A625-E960-4809-94A0-1E1D8A7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E71D6-B05D-456A-B3EA-56FE9A83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783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DC77-EEC6-4532-8ABC-CB74483A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79E65-CFE6-45D5-9810-8947A83D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D471B-8923-4E09-A6EE-DC6CCDE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D5BCF-48E5-4985-AF3D-A791ABBC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3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A0E16-1D10-40A8-BCFF-BB9759B6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CCAF0-E5C0-4682-AF58-120BFA05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9BBA4-0D8C-4757-BC84-15502F9D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53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3523-2E8F-474F-81A2-CCDB4577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655E-2059-4AE8-B0CF-741956B7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5E0A0-AFB5-403B-AF16-14051445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6F38-8DB0-4218-B915-3B62673B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8F8A5-4F8E-4401-BEE2-49C9962E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A606-492D-4698-A0D7-37F366D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010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A281-CC61-4E64-83AD-3DD2645A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4F701-1BF6-4BC3-91B3-266FA09A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D61C-8C13-4121-B8A6-025006DC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30645-6893-41BB-8108-04E1673D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4DD18-6C3E-4653-A3F7-AC6897A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0A2F-305F-4BC6-9340-79C4F5ED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94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369C0-317B-40BB-8AC1-5E91E588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EC988-D0A1-4A52-AFA1-ACD5EC63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D0CC8-13AD-46B7-9622-476D430C9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E611-4EE8-4B6E-B27E-9892CF8E6983}" type="datetimeFigureOut">
              <a:rPr lang="fr-BE" smtClean="0"/>
              <a:t>09-04-21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AF28-4294-481E-99B0-E7E09146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25C1-F61F-4C5A-89A8-C282BA107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4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3.wdp"/><Relationship Id="rId5" Type="http://schemas.openxmlformats.org/officeDocument/2006/relationships/image" Target="../media/image8.jpg"/><Relationship Id="rId10" Type="http://schemas.openxmlformats.org/officeDocument/2006/relationships/image" Target="../media/image11.png"/><Relationship Id="rId4" Type="http://schemas.openxmlformats.org/officeDocument/2006/relationships/image" Target="../media/image7.jp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5C01F7-CFDA-4F73-90B6-EEA52FED8742}"/>
              </a:ext>
            </a:extLst>
          </p:cNvPr>
          <p:cNvSpPr/>
          <p:nvPr/>
        </p:nvSpPr>
        <p:spPr>
          <a:xfrm>
            <a:off x="135755" y="144572"/>
            <a:ext cx="2063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Phase 1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You will first see a fixation cross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1C5F4A-56F9-4CAC-AA0E-AE992D9FD74B}"/>
              </a:ext>
            </a:extLst>
          </p:cNvPr>
          <p:cNvSpPr/>
          <p:nvPr/>
        </p:nvSpPr>
        <p:spPr>
          <a:xfrm>
            <a:off x="2044433" y="975569"/>
            <a:ext cx="205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Phase 2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A stimulus will appear too fast to be seen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68D68-6E63-467C-A431-6896DE1CC200}"/>
              </a:ext>
            </a:extLst>
          </p:cNvPr>
          <p:cNvSpPr/>
          <p:nvPr/>
        </p:nvSpPr>
        <p:spPr>
          <a:xfrm>
            <a:off x="4002150" y="1736020"/>
            <a:ext cx="2005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Phase 3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A meaningless image will appear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72535-76BE-4A04-BAB9-E5AA4E93B8DF}"/>
              </a:ext>
            </a:extLst>
          </p:cNvPr>
          <p:cNvSpPr/>
          <p:nvPr/>
        </p:nvSpPr>
        <p:spPr>
          <a:xfrm>
            <a:off x="6811471" y="2657336"/>
            <a:ext cx="1885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Phase 4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A sequence of letters will appear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98EC0E-D226-4A73-A2FF-B4AC947FB2E1}"/>
              </a:ext>
            </a:extLst>
          </p:cNvPr>
          <p:cNvSpPr/>
          <p:nvPr/>
        </p:nvSpPr>
        <p:spPr>
          <a:xfrm>
            <a:off x="294380" y="1065887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87DF5-15A0-482E-8467-A132E6E8F7A6}"/>
              </a:ext>
            </a:extLst>
          </p:cNvPr>
          <p:cNvSpPr/>
          <p:nvPr/>
        </p:nvSpPr>
        <p:spPr>
          <a:xfrm>
            <a:off x="2198948" y="1896885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58D32D-D39F-4DAA-933A-F8E34DD881E8}"/>
              </a:ext>
            </a:extLst>
          </p:cNvPr>
          <p:cNvSpPr/>
          <p:nvPr/>
        </p:nvSpPr>
        <p:spPr>
          <a:xfrm>
            <a:off x="4132146" y="2657336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7B4E1-579B-4A38-BE98-DAD57F8D519C}"/>
              </a:ext>
            </a:extLst>
          </p:cNvPr>
          <p:cNvSpPr/>
          <p:nvPr/>
        </p:nvSpPr>
        <p:spPr>
          <a:xfrm>
            <a:off x="6008085" y="3578652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hutrt</a:t>
            </a:r>
            <a:endParaRPr lang="fr-BE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30CEDA-4F6B-490A-8D22-3B9331FB21EB}"/>
              </a:ext>
            </a:extLst>
          </p:cNvPr>
          <p:cNvSpPr/>
          <p:nvPr/>
        </p:nvSpPr>
        <p:spPr>
          <a:xfrm>
            <a:off x="7823614" y="3578652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truth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481EE28-4898-449F-AA68-F2A6EE76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15" y="4708572"/>
            <a:ext cx="409692" cy="3511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E40311-DAC7-458E-9B81-C0F2C2A0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512" y="4695406"/>
            <a:ext cx="438956" cy="395062"/>
          </a:xfrm>
          <a:prstGeom prst="rect">
            <a:avLst/>
          </a:prstGeom>
        </p:spPr>
      </p:pic>
      <p:pic>
        <p:nvPicPr>
          <p:cNvPr id="1026" name="Picture 2" descr="One Finger Pointing Icons - Download Free Vector Icons | Noun Project">
            <a:extLst>
              <a:ext uri="{FF2B5EF4-FFF2-40B4-BE49-F238E27FC236}">
                <a16:creationId xmlns:a16="http://schemas.microsoft.com/office/drawing/2014/main" id="{56A72C94-D7D4-4F58-8BC8-C6DE9A46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512" y="4892937"/>
            <a:ext cx="605754" cy="6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One Finger Pointing Icons - Download Free Vector Icons | Noun Project">
            <a:extLst>
              <a:ext uri="{FF2B5EF4-FFF2-40B4-BE49-F238E27FC236}">
                <a16:creationId xmlns:a16="http://schemas.microsoft.com/office/drawing/2014/main" id="{6E7DA6B8-3F0C-47EB-AC3D-C15A89C9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8594" y="4892937"/>
            <a:ext cx="605754" cy="6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B91DA1-A0D5-4C13-8774-40DCD9EF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3738" y="2765957"/>
            <a:ext cx="862758" cy="8649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9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FA4F4B-9A3F-4895-B4C7-C5F7008FF1C4}"/>
              </a:ext>
            </a:extLst>
          </p:cNvPr>
          <p:cNvSpPr/>
          <p:nvPr/>
        </p:nvSpPr>
        <p:spPr>
          <a:xfrm>
            <a:off x="4892180" y="2225180"/>
            <a:ext cx="2407640" cy="240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5" name="Picture 4" descr="A picture containing text, crossword puzzle, scoreboard&#10;&#10;Description automatically generated">
            <a:extLst>
              <a:ext uri="{FF2B5EF4-FFF2-40B4-BE49-F238E27FC236}">
                <a16:creationId xmlns:a16="http://schemas.microsoft.com/office/drawing/2014/main" id="{5B1C43C5-D00E-4B5F-B085-179720D21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64" y="2000250"/>
            <a:ext cx="2857500" cy="285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93F102-CEBC-4A01-944B-38AA937A66C9}"/>
              </a:ext>
            </a:extLst>
          </p:cNvPr>
          <p:cNvSpPr/>
          <p:nvPr/>
        </p:nvSpPr>
        <p:spPr>
          <a:xfrm>
            <a:off x="5184396" y="231536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1DBF3-B7B7-4DC8-90E0-4A1BD7B113C3}"/>
              </a:ext>
            </a:extLst>
          </p:cNvPr>
          <p:cNvSpPr/>
          <p:nvPr/>
        </p:nvSpPr>
        <p:spPr>
          <a:xfrm>
            <a:off x="5410899" y="2541864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29C8B-6398-4F75-93C7-0E5D53CB2F18}"/>
              </a:ext>
            </a:extLst>
          </p:cNvPr>
          <p:cNvSpPr/>
          <p:nvPr/>
        </p:nvSpPr>
        <p:spPr>
          <a:xfrm>
            <a:off x="5125673" y="378815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B353A-7645-4C14-9626-422F27402E13}"/>
              </a:ext>
            </a:extLst>
          </p:cNvPr>
          <p:cNvSpPr/>
          <p:nvPr/>
        </p:nvSpPr>
        <p:spPr>
          <a:xfrm>
            <a:off x="5880682" y="3126996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15343-03D3-45FD-932D-CCB86D9CD121}"/>
              </a:ext>
            </a:extLst>
          </p:cNvPr>
          <p:cNvSpPr/>
          <p:nvPr/>
        </p:nvSpPr>
        <p:spPr>
          <a:xfrm>
            <a:off x="5543367" y="4124238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8386C-EAE4-4AC0-97C8-041DCF30871C}"/>
              </a:ext>
            </a:extLst>
          </p:cNvPr>
          <p:cNvSpPr/>
          <p:nvPr/>
        </p:nvSpPr>
        <p:spPr>
          <a:xfrm>
            <a:off x="5104522" y="2697060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B0BA0E-7A25-447A-A4B1-DC3950461A8B}"/>
              </a:ext>
            </a:extLst>
          </p:cNvPr>
          <p:cNvSpPr/>
          <p:nvPr/>
        </p:nvSpPr>
        <p:spPr>
          <a:xfrm>
            <a:off x="6096000" y="267608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2E557-F822-4FDD-924C-9DE8B80486D2}"/>
              </a:ext>
            </a:extLst>
          </p:cNvPr>
          <p:cNvSpPr/>
          <p:nvPr/>
        </p:nvSpPr>
        <p:spPr>
          <a:xfrm>
            <a:off x="7049724" y="2448535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89E75-AD8A-4710-990B-438D6C1934F2}"/>
              </a:ext>
            </a:extLst>
          </p:cNvPr>
          <p:cNvSpPr/>
          <p:nvPr/>
        </p:nvSpPr>
        <p:spPr>
          <a:xfrm>
            <a:off x="6209250" y="3913465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0FB1F-DCF5-4FB7-95AA-5B4FD1AF2FED}"/>
              </a:ext>
            </a:extLst>
          </p:cNvPr>
          <p:cNvSpPr/>
          <p:nvPr/>
        </p:nvSpPr>
        <p:spPr>
          <a:xfrm>
            <a:off x="6746145" y="3913465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222B39-2C6C-4995-9EF3-557794232F43}"/>
              </a:ext>
            </a:extLst>
          </p:cNvPr>
          <p:cNvSpPr/>
          <p:nvPr/>
        </p:nvSpPr>
        <p:spPr>
          <a:xfrm>
            <a:off x="5104522" y="4015182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B6570-4EBE-49D0-8AE8-62776A7EA376}"/>
              </a:ext>
            </a:extLst>
          </p:cNvPr>
          <p:cNvSpPr/>
          <p:nvPr/>
        </p:nvSpPr>
        <p:spPr>
          <a:xfrm>
            <a:off x="5121477" y="4278386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5D5F5-F24F-41A1-B310-2F94FC68BC91}"/>
              </a:ext>
            </a:extLst>
          </p:cNvPr>
          <p:cNvSpPr/>
          <p:nvPr/>
        </p:nvSpPr>
        <p:spPr>
          <a:xfrm>
            <a:off x="5167440" y="4200789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42F05D-072D-48A0-9F48-B65DE79A33EC}"/>
              </a:ext>
            </a:extLst>
          </p:cNvPr>
          <p:cNvSpPr/>
          <p:nvPr/>
        </p:nvSpPr>
        <p:spPr>
          <a:xfrm>
            <a:off x="5008227" y="311231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37815-80D5-4A69-8D1A-5CE267018BBB}"/>
              </a:ext>
            </a:extLst>
          </p:cNvPr>
          <p:cNvSpPr/>
          <p:nvPr/>
        </p:nvSpPr>
        <p:spPr>
          <a:xfrm>
            <a:off x="5793996" y="289210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75B94-F8F3-45DF-B2FD-3610EABB7CE9}"/>
              </a:ext>
            </a:extLst>
          </p:cNvPr>
          <p:cNvSpPr/>
          <p:nvPr/>
        </p:nvSpPr>
        <p:spPr>
          <a:xfrm>
            <a:off x="6115573" y="334301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A202D6-D34C-4E8D-9686-7A4C4B09C027}"/>
              </a:ext>
            </a:extLst>
          </p:cNvPr>
          <p:cNvSpPr/>
          <p:nvPr/>
        </p:nvSpPr>
        <p:spPr>
          <a:xfrm>
            <a:off x="5907246" y="4129482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BCDCC6-3C6D-4045-A7A6-4268885C5EE5}"/>
              </a:ext>
            </a:extLst>
          </p:cNvPr>
          <p:cNvSpPr/>
          <p:nvPr/>
        </p:nvSpPr>
        <p:spPr>
          <a:xfrm>
            <a:off x="6721156" y="434549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99B9E6-E88F-4DA4-B75E-94B9F31CBE10}"/>
              </a:ext>
            </a:extLst>
          </p:cNvPr>
          <p:cNvSpPr/>
          <p:nvPr/>
        </p:nvSpPr>
        <p:spPr>
          <a:xfrm>
            <a:off x="5651560" y="225873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12372-1170-42A7-A0E3-861A878C9C98}"/>
              </a:ext>
            </a:extLst>
          </p:cNvPr>
          <p:cNvSpPr/>
          <p:nvPr/>
        </p:nvSpPr>
        <p:spPr>
          <a:xfrm>
            <a:off x="5123052" y="3558502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C7067C-70E4-4087-BB5C-B50D5E75AEE1}"/>
              </a:ext>
            </a:extLst>
          </p:cNvPr>
          <p:cNvSpPr/>
          <p:nvPr/>
        </p:nvSpPr>
        <p:spPr>
          <a:xfrm>
            <a:off x="6121343" y="284386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6E95C5-A396-4CD6-A210-DAAA6901738B}"/>
              </a:ext>
            </a:extLst>
          </p:cNvPr>
          <p:cNvSpPr/>
          <p:nvPr/>
        </p:nvSpPr>
        <p:spPr>
          <a:xfrm>
            <a:off x="5739644" y="323710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29B87-11A2-45CA-BE1B-61ADAA6C3A6A}"/>
              </a:ext>
            </a:extLst>
          </p:cNvPr>
          <p:cNvSpPr/>
          <p:nvPr/>
        </p:nvSpPr>
        <p:spPr>
          <a:xfrm>
            <a:off x="5550892" y="2613169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132728-1720-442E-84B1-A5CD96F7873E}"/>
              </a:ext>
            </a:extLst>
          </p:cNvPr>
          <p:cNvSpPr/>
          <p:nvPr/>
        </p:nvSpPr>
        <p:spPr>
          <a:xfrm>
            <a:off x="6746145" y="230172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64344-912F-4F8D-92E8-B89818E61E87}"/>
              </a:ext>
            </a:extLst>
          </p:cNvPr>
          <p:cNvSpPr/>
          <p:nvPr/>
        </p:nvSpPr>
        <p:spPr>
          <a:xfrm>
            <a:off x="6658238" y="284386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39932E-3165-4943-A65B-7F6EEB6984CC}"/>
              </a:ext>
            </a:extLst>
          </p:cNvPr>
          <p:cNvSpPr/>
          <p:nvPr/>
        </p:nvSpPr>
        <p:spPr>
          <a:xfrm>
            <a:off x="6449911" y="3630336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952398-2D6E-4A19-8A22-46A2093821E7}"/>
              </a:ext>
            </a:extLst>
          </p:cNvPr>
          <p:cNvSpPr/>
          <p:nvPr/>
        </p:nvSpPr>
        <p:spPr>
          <a:xfrm>
            <a:off x="6986806" y="3630336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4607C9-175E-49F6-958E-18D7D4D83688}"/>
              </a:ext>
            </a:extLst>
          </p:cNvPr>
          <p:cNvSpPr/>
          <p:nvPr/>
        </p:nvSpPr>
        <p:spPr>
          <a:xfrm>
            <a:off x="5819339" y="3059884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F77C90-3340-4FB6-8DA3-C18CA19C37EB}"/>
              </a:ext>
            </a:extLst>
          </p:cNvPr>
          <p:cNvSpPr/>
          <p:nvPr/>
        </p:nvSpPr>
        <p:spPr>
          <a:xfrm>
            <a:off x="5701893" y="369063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5B0CE3-7812-4745-AB4A-F5D0A3E6C009}"/>
              </a:ext>
            </a:extLst>
          </p:cNvPr>
          <p:cNvSpPr/>
          <p:nvPr/>
        </p:nvSpPr>
        <p:spPr>
          <a:xfrm>
            <a:off x="6230310" y="2375131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24928A-345D-4B18-8A5E-A4FD0A7A2D11}"/>
              </a:ext>
            </a:extLst>
          </p:cNvPr>
          <p:cNvSpPr/>
          <p:nvPr/>
        </p:nvSpPr>
        <p:spPr>
          <a:xfrm>
            <a:off x="6356234" y="305988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790476-84C5-497D-A6F8-16C7A5CA7EBF}"/>
              </a:ext>
            </a:extLst>
          </p:cNvPr>
          <p:cNvSpPr/>
          <p:nvPr/>
        </p:nvSpPr>
        <p:spPr>
          <a:xfrm>
            <a:off x="6147907" y="384635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BA6C9-F8B5-477E-A4B8-5EA19A76F79A}"/>
              </a:ext>
            </a:extLst>
          </p:cNvPr>
          <p:cNvSpPr/>
          <p:nvPr/>
        </p:nvSpPr>
        <p:spPr>
          <a:xfrm>
            <a:off x="6684802" y="384635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FCFEC5-3DB7-4967-8EFA-71F93AD74223}"/>
              </a:ext>
            </a:extLst>
          </p:cNvPr>
          <p:cNvSpPr/>
          <p:nvPr/>
        </p:nvSpPr>
        <p:spPr>
          <a:xfrm>
            <a:off x="5970164" y="2367791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ABD592-89E4-4AE8-A354-AB29625CDDCC}"/>
              </a:ext>
            </a:extLst>
          </p:cNvPr>
          <p:cNvSpPr/>
          <p:nvPr/>
        </p:nvSpPr>
        <p:spPr>
          <a:xfrm>
            <a:off x="6526901" y="254186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A63C67-4889-4B2D-A606-759504DD4B14}"/>
              </a:ext>
            </a:extLst>
          </p:cNvPr>
          <p:cNvSpPr/>
          <p:nvPr/>
        </p:nvSpPr>
        <p:spPr>
          <a:xfrm>
            <a:off x="6401065" y="223356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FD3FFA-8E85-4EE5-B4CE-3BC92AE62998}"/>
              </a:ext>
            </a:extLst>
          </p:cNvPr>
          <p:cNvSpPr/>
          <p:nvPr/>
        </p:nvSpPr>
        <p:spPr>
          <a:xfrm>
            <a:off x="6829680" y="341641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62D74C-DF75-4816-88CA-305A4070BC33}"/>
              </a:ext>
            </a:extLst>
          </p:cNvPr>
          <p:cNvSpPr/>
          <p:nvPr/>
        </p:nvSpPr>
        <p:spPr>
          <a:xfrm>
            <a:off x="6692670" y="3263319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B7781-593A-452C-BC53-31F60680B3FE}"/>
              </a:ext>
            </a:extLst>
          </p:cNvPr>
          <p:cNvSpPr/>
          <p:nvPr/>
        </p:nvSpPr>
        <p:spPr>
          <a:xfrm>
            <a:off x="6864112" y="3835869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3A5F01-3492-4427-A085-AAF0A2C23FA7}"/>
              </a:ext>
            </a:extLst>
          </p:cNvPr>
          <p:cNvSpPr/>
          <p:nvPr/>
        </p:nvSpPr>
        <p:spPr>
          <a:xfrm>
            <a:off x="6257471" y="422595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08CB1A-30D8-4CD5-9BA7-984A4FE0CECD}"/>
              </a:ext>
            </a:extLst>
          </p:cNvPr>
          <p:cNvSpPr/>
          <p:nvPr/>
        </p:nvSpPr>
        <p:spPr>
          <a:xfrm>
            <a:off x="6593907" y="4429392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CFF43A-AA8A-4645-B73A-F0A211B71A83}"/>
              </a:ext>
            </a:extLst>
          </p:cNvPr>
          <p:cNvSpPr/>
          <p:nvPr/>
        </p:nvSpPr>
        <p:spPr>
          <a:xfrm>
            <a:off x="5462807" y="421966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B3EAC9-29DC-4CAA-9514-A40CD364EA3E}"/>
              </a:ext>
            </a:extLst>
          </p:cNvPr>
          <p:cNvSpPr/>
          <p:nvPr/>
        </p:nvSpPr>
        <p:spPr>
          <a:xfrm>
            <a:off x="5219785" y="3628238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B311E9-2B92-46C3-B480-21B76D125FBF}"/>
              </a:ext>
            </a:extLst>
          </p:cNvPr>
          <p:cNvSpPr/>
          <p:nvPr/>
        </p:nvSpPr>
        <p:spPr>
          <a:xfrm>
            <a:off x="5102339" y="2952398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5B3011-8C2D-46A6-B34E-A80C3E3DCF46}"/>
              </a:ext>
            </a:extLst>
          </p:cNvPr>
          <p:cNvSpPr/>
          <p:nvPr/>
        </p:nvSpPr>
        <p:spPr>
          <a:xfrm>
            <a:off x="5442441" y="364763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4A021E-1677-4B4E-8818-99FE3FF61814}"/>
              </a:ext>
            </a:extLst>
          </p:cNvPr>
          <p:cNvSpPr/>
          <p:nvPr/>
        </p:nvSpPr>
        <p:spPr>
          <a:xfrm>
            <a:off x="5448211" y="3148492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04D23B-B33B-463C-8E18-48F2C0D71F3F}"/>
              </a:ext>
            </a:extLst>
          </p:cNvPr>
          <p:cNvSpPr/>
          <p:nvPr/>
        </p:nvSpPr>
        <p:spPr>
          <a:xfrm>
            <a:off x="5550892" y="319515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4B8821-3C4A-48A4-BA60-A82266FDC257}"/>
              </a:ext>
            </a:extLst>
          </p:cNvPr>
          <p:cNvSpPr/>
          <p:nvPr/>
        </p:nvSpPr>
        <p:spPr>
          <a:xfrm>
            <a:off x="5244515" y="335035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F09F03-59EC-4D45-91C3-8C0940EDDEEE}"/>
              </a:ext>
            </a:extLst>
          </p:cNvPr>
          <p:cNvSpPr/>
          <p:nvPr/>
        </p:nvSpPr>
        <p:spPr>
          <a:xfrm>
            <a:off x="5458256" y="301164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11C931-E78B-4A68-90E6-775E64B7EFA5}"/>
              </a:ext>
            </a:extLst>
          </p:cNvPr>
          <p:cNvSpPr/>
          <p:nvPr/>
        </p:nvSpPr>
        <p:spPr>
          <a:xfrm>
            <a:off x="5592566" y="271068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7F349E-39EE-4503-830A-B8578862D6EA}"/>
              </a:ext>
            </a:extLst>
          </p:cNvPr>
          <p:cNvSpPr/>
          <p:nvPr/>
        </p:nvSpPr>
        <p:spPr>
          <a:xfrm>
            <a:off x="5332420" y="270334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0065C0-D885-48AA-81DD-F35520617438}"/>
              </a:ext>
            </a:extLst>
          </p:cNvPr>
          <p:cNvSpPr/>
          <p:nvPr/>
        </p:nvSpPr>
        <p:spPr>
          <a:xfrm>
            <a:off x="5763321" y="256912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CFCB21-7C53-41E5-A7EF-7B2BC6B28AEE}"/>
              </a:ext>
            </a:extLst>
          </p:cNvPr>
          <p:cNvSpPr/>
          <p:nvPr/>
        </p:nvSpPr>
        <p:spPr>
          <a:xfrm>
            <a:off x="6781450" y="307246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63997D-FB3F-426F-B8E1-B6AE01882686}"/>
              </a:ext>
            </a:extLst>
          </p:cNvPr>
          <p:cNvSpPr/>
          <p:nvPr/>
        </p:nvSpPr>
        <p:spPr>
          <a:xfrm>
            <a:off x="6477871" y="2925660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0B3CC-A67B-4500-BA34-CC93E3F8F8C1}"/>
              </a:ext>
            </a:extLst>
          </p:cNvPr>
          <p:cNvSpPr/>
          <p:nvPr/>
        </p:nvSpPr>
        <p:spPr>
          <a:xfrm>
            <a:off x="6389964" y="3467800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DFF92-E44E-40C1-92FA-2BC9C9FDA8E7}"/>
              </a:ext>
            </a:extLst>
          </p:cNvPr>
          <p:cNvSpPr/>
          <p:nvPr/>
        </p:nvSpPr>
        <p:spPr>
          <a:xfrm>
            <a:off x="6258627" y="316579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727954-62C8-4D95-8AB5-689517275885}"/>
              </a:ext>
            </a:extLst>
          </p:cNvPr>
          <p:cNvSpPr/>
          <p:nvPr/>
        </p:nvSpPr>
        <p:spPr>
          <a:xfrm>
            <a:off x="6424396" y="3887252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7FFEF7-E955-44C3-939C-6239D3581397}"/>
              </a:ext>
            </a:extLst>
          </p:cNvPr>
          <p:cNvSpPr/>
          <p:nvPr/>
        </p:nvSpPr>
        <p:spPr>
          <a:xfrm>
            <a:off x="5680740" y="3545926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D2501E-6465-4BAD-AE95-62D404466C78}"/>
              </a:ext>
            </a:extLst>
          </p:cNvPr>
          <p:cNvSpPr/>
          <p:nvPr/>
        </p:nvSpPr>
        <p:spPr>
          <a:xfrm>
            <a:off x="5915631" y="376194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99BD31-F3FB-4A6E-9599-DB1D552FF03A}"/>
              </a:ext>
            </a:extLst>
          </p:cNvPr>
          <p:cNvSpPr/>
          <p:nvPr/>
        </p:nvSpPr>
        <p:spPr>
          <a:xfrm>
            <a:off x="5619397" y="3478814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E63AD0-7601-4C79-9204-DB7463E76ED6}"/>
              </a:ext>
            </a:extLst>
          </p:cNvPr>
          <p:cNvSpPr/>
          <p:nvPr/>
        </p:nvSpPr>
        <p:spPr>
          <a:xfrm>
            <a:off x="6156292" y="347881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A0C9E2-B5A6-49BA-B654-D0E166112D9C}"/>
              </a:ext>
            </a:extLst>
          </p:cNvPr>
          <p:cNvSpPr/>
          <p:nvPr/>
        </p:nvSpPr>
        <p:spPr>
          <a:xfrm>
            <a:off x="6629738" y="383534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A6DC86-BBF2-448E-B589-3D748D5A4394}"/>
              </a:ext>
            </a:extLst>
          </p:cNvPr>
          <p:cNvSpPr/>
          <p:nvPr/>
        </p:nvSpPr>
        <p:spPr>
          <a:xfrm>
            <a:off x="6492728" y="3682249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47C9E6-D7D4-4038-8271-A7B2B106F562}"/>
              </a:ext>
            </a:extLst>
          </p:cNvPr>
          <p:cNvSpPr/>
          <p:nvPr/>
        </p:nvSpPr>
        <p:spPr>
          <a:xfrm>
            <a:off x="6581508" y="349139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37C354-C13F-47F3-9468-B31BD1D6755D}"/>
              </a:ext>
            </a:extLst>
          </p:cNvPr>
          <p:cNvSpPr/>
          <p:nvPr/>
        </p:nvSpPr>
        <p:spPr>
          <a:xfrm>
            <a:off x="6190022" y="3886730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9B3328-7B11-43E9-B16B-30DB378DFE1D}"/>
              </a:ext>
            </a:extLst>
          </p:cNvPr>
          <p:cNvSpPr/>
          <p:nvPr/>
        </p:nvSpPr>
        <p:spPr>
          <a:xfrm>
            <a:off x="6058685" y="358472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79D9710B-EF1E-4147-A9B2-0D2A423F421A}"/>
              </a:ext>
            </a:extLst>
          </p:cNvPr>
          <p:cNvSpPr/>
          <p:nvPr/>
        </p:nvSpPr>
        <p:spPr>
          <a:xfrm>
            <a:off x="5594545" y="232246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60C64939-4171-48E6-9F4C-33CDA6F67DF2}"/>
              </a:ext>
            </a:extLst>
          </p:cNvPr>
          <p:cNvSpPr/>
          <p:nvPr/>
        </p:nvSpPr>
        <p:spPr>
          <a:xfrm>
            <a:off x="5312021" y="232869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FD66A71-4E46-4FEF-8801-6FF2F6E969EC}"/>
              </a:ext>
            </a:extLst>
          </p:cNvPr>
          <p:cNvSpPr/>
          <p:nvPr/>
        </p:nvSpPr>
        <p:spPr>
          <a:xfrm>
            <a:off x="5609238" y="260087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9" name="Cloud 78">
            <a:extLst>
              <a:ext uri="{FF2B5EF4-FFF2-40B4-BE49-F238E27FC236}">
                <a16:creationId xmlns:a16="http://schemas.microsoft.com/office/drawing/2014/main" id="{38311641-E24E-4C20-8D0B-27BE8095CBC7}"/>
              </a:ext>
            </a:extLst>
          </p:cNvPr>
          <p:cNvSpPr/>
          <p:nvPr/>
        </p:nvSpPr>
        <p:spPr>
          <a:xfrm>
            <a:off x="5326714" y="260710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6B5E4248-D1EF-4789-BBAD-397DEE413C9E}"/>
              </a:ext>
            </a:extLst>
          </p:cNvPr>
          <p:cNvSpPr/>
          <p:nvPr/>
        </p:nvSpPr>
        <p:spPr>
          <a:xfrm>
            <a:off x="5373274" y="240987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CD19FA01-E033-4820-AFA6-796B4554F797}"/>
              </a:ext>
            </a:extLst>
          </p:cNvPr>
          <p:cNvSpPr/>
          <p:nvPr/>
        </p:nvSpPr>
        <p:spPr>
          <a:xfrm>
            <a:off x="5090750" y="241610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5" name="Cloud 84">
            <a:extLst>
              <a:ext uri="{FF2B5EF4-FFF2-40B4-BE49-F238E27FC236}">
                <a16:creationId xmlns:a16="http://schemas.microsoft.com/office/drawing/2014/main" id="{28692156-5976-441A-BE15-71898AEC2500}"/>
              </a:ext>
            </a:extLst>
          </p:cNvPr>
          <p:cNvSpPr/>
          <p:nvPr/>
        </p:nvSpPr>
        <p:spPr>
          <a:xfrm>
            <a:off x="5273596" y="256231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A084FE93-7818-4865-87B9-B37130E608D3}"/>
              </a:ext>
            </a:extLst>
          </p:cNvPr>
          <p:cNvSpPr/>
          <p:nvPr/>
        </p:nvSpPr>
        <p:spPr>
          <a:xfrm>
            <a:off x="5724987" y="250614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0" name="Cloud 89">
            <a:extLst>
              <a:ext uri="{FF2B5EF4-FFF2-40B4-BE49-F238E27FC236}">
                <a16:creationId xmlns:a16="http://schemas.microsoft.com/office/drawing/2014/main" id="{68C80830-4CCA-44DB-99BD-BA22D11721D1}"/>
              </a:ext>
            </a:extLst>
          </p:cNvPr>
          <p:cNvSpPr/>
          <p:nvPr/>
        </p:nvSpPr>
        <p:spPr>
          <a:xfrm>
            <a:off x="5102803" y="250614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1" name="Cloud 90">
            <a:extLst>
              <a:ext uri="{FF2B5EF4-FFF2-40B4-BE49-F238E27FC236}">
                <a16:creationId xmlns:a16="http://schemas.microsoft.com/office/drawing/2014/main" id="{36CDBF65-1FAB-43A1-88F2-6FD4F918469E}"/>
              </a:ext>
            </a:extLst>
          </p:cNvPr>
          <p:cNvSpPr/>
          <p:nvPr/>
        </p:nvSpPr>
        <p:spPr>
          <a:xfrm>
            <a:off x="5442463" y="251237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85E3E95C-6033-447E-B6B7-8A851C16197E}"/>
              </a:ext>
            </a:extLst>
          </p:cNvPr>
          <p:cNvSpPr/>
          <p:nvPr/>
        </p:nvSpPr>
        <p:spPr>
          <a:xfrm>
            <a:off x="5739680" y="278455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4" name="Cloud 93">
            <a:extLst>
              <a:ext uri="{FF2B5EF4-FFF2-40B4-BE49-F238E27FC236}">
                <a16:creationId xmlns:a16="http://schemas.microsoft.com/office/drawing/2014/main" id="{F099E06B-4A35-4872-B86A-2683AB9F9BA1}"/>
              </a:ext>
            </a:extLst>
          </p:cNvPr>
          <p:cNvSpPr/>
          <p:nvPr/>
        </p:nvSpPr>
        <p:spPr>
          <a:xfrm>
            <a:off x="5117496" y="278455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5" name="Cloud 94">
            <a:extLst>
              <a:ext uri="{FF2B5EF4-FFF2-40B4-BE49-F238E27FC236}">
                <a16:creationId xmlns:a16="http://schemas.microsoft.com/office/drawing/2014/main" id="{348089CF-E579-4A1A-B57C-9A0FF485074A}"/>
              </a:ext>
            </a:extLst>
          </p:cNvPr>
          <p:cNvSpPr/>
          <p:nvPr/>
        </p:nvSpPr>
        <p:spPr>
          <a:xfrm>
            <a:off x="5457156" y="279078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29150B53-7810-466D-B042-1278BB1AD117}"/>
              </a:ext>
            </a:extLst>
          </p:cNvPr>
          <p:cNvSpPr/>
          <p:nvPr/>
        </p:nvSpPr>
        <p:spPr>
          <a:xfrm>
            <a:off x="5503716" y="259355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9" name="Cloud 98">
            <a:extLst>
              <a:ext uri="{FF2B5EF4-FFF2-40B4-BE49-F238E27FC236}">
                <a16:creationId xmlns:a16="http://schemas.microsoft.com/office/drawing/2014/main" id="{1A59180C-F364-4923-B66B-4CCB6CFAB31E}"/>
              </a:ext>
            </a:extLst>
          </p:cNvPr>
          <p:cNvSpPr/>
          <p:nvPr/>
        </p:nvSpPr>
        <p:spPr>
          <a:xfrm>
            <a:off x="5221192" y="259978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1" name="Cloud 100">
            <a:extLst>
              <a:ext uri="{FF2B5EF4-FFF2-40B4-BE49-F238E27FC236}">
                <a16:creationId xmlns:a16="http://schemas.microsoft.com/office/drawing/2014/main" id="{AB6BDE75-E912-4378-A6B4-BC911945B368}"/>
              </a:ext>
            </a:extLst>
          </p:cNvPr>
          <p:cNvSpPr/>
          <p:nvPr/>
        </p:nvSpPr>
        <p:spPr>
          <a:xfrm>
            <a:off x="5404038" y="274598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3" name="Cloud 102">
            <a:extLst>
              <a:ext uri="{FF2B5EF4-FFF2-40B4-BE49-F238E27FC236}">
                <a16:creationId xmlns:a16="http://schemas.microsoft.com/office/drawing/2014/main" id="{756DB201-2EA1-4708-87FC-5D6452B01A7D}"/>
              </a:ext>
            </a:extLst>
          </p:cNvPr>
          <p:cNvSpPr/>
          <p:nvPr/>
        </p:nvSpPr>
        <p:spPr>
          <a:xfrm>
            <a:off x="5121514" y="275222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4C04F565-1DE7-4688-B587-2F1CEE04E7BF}"/>
              </a:ext>
            </a:extLst>
          </p:cNvPr>
          <p:cNvSpPr/>
          <p:nvPr/>
        </p:nvSpPr>
        <p:spPr>
          <a:xfrm>
            <a:off x="5247902" y="291558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5" name="Cloud 104">
            <a:extLst>
              <a:ext uri="{FF2B5EF4-FFF2-40B4-BE49-F238E27FC236}">
                <a16:creationId xmlns:a16="http://schemas.microsoft.com/office/drawing/2014/main" id="{51405613-37BA-4E7D-829B-30A868CF6699}"/>
              </a:ext>
            </a:extLst>
          </p:cNvPr>
          <p:cNvSpPr/>
          <p:nvPr/>
        </p:nvSpPr>
        <p:spPr>
          <a:xfrm>
            <a:off x="5563781" y="291558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6" name="Cloud 105">
            <a:extLst>
              <a:ext uri="{FF2B5EF4-FFF2-40B4-BE49-F238E27FC236}">
                <a16:creationId xmlns:a16="http://schemas.microsoft.com/office/drawing/2014/main" id="{03839166-71B5-4B43-9A0B-A98E048A60D7}"/>
              </a:ext>
            </a:extLst>
          </p:cNvPr>
          <p:cNvSpPr/>
          <p:nvPr/>
        </p:nvSpPr>
        <p:spPr>
          <a:xfrm>
            <a:off x="5262595" y="319399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id="{30E834D1-81A3-4FAD-AABF-CB45C4CDA00E}"/>
              </a:ext>
            </a:extLst>
          </p:cNvPr>
          <p:cNvSpPr/>
          <p:nvPr/>
        </p:nvSpPr>
        <p:spPr>
          <a:xfrm>
            <a:off x="5578474" y="319399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8" name="Cloud 107">
            <a:extLst>
              <a:ext uri="{FF2B5EF4-FFF2-40B4-BE49-F238E27FC236}">
                <a16:creationId xmlns:a16="http://schemas.microsoft.com/office/drawing/2014/main" id="{EF60B717-13E0-4CD4-AE03-DAF6C2948478}"/>
              </a:ext>
            </a:extLst>
          </p:cNvPr>
          <p:cNvSpPr/>
          <p:nvPr/>
        </p:nvSpPr>
        <p:spPr>
          <a:xfrm>
            <a:off x="5342510" y="300299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Cloud 108">
            <a:extLst>
              <a:ext uri="{FF2B5EF4-FFF2-40B4-BE49-F238E27FC236}">
                <a16:creationId xmlns:a16="http://schemas.microsoft.com/office/drawing/2014/main" id="{CF0205C2-046D-44E6-A27A-3778051C1644}"/>
              </a:ext>
            </a:extLst>
          </p:cNvPr>
          <p:cNvSpPr/>
          <p:nvPr/>
        </p:nvSpPr>
        <p:spPr>
          <a:xfrm>
            <a:off x="5242832" y="315543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D180F3D5-F831-42BA-BE89-891F01A41A98}"/>
              </a:ext>
            </a:extLst>
          </p:cNvPr>
          <p:cNvSpPr/>
          <p:nvPr/>
        </p:nvSpPr>
        <p:spPr>
          <a:xfrm>
            <a:off x="5582492" y="316166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6F1873D1-A015-4DE1-B36C-453B39E6F028}"/>
              </a:ext>
            </a:extLst>
          </p:cNvPr>
          <p:cNvSpPr/>
          <p:nvPr/>
        </p:nvSpPr>
        <p:spPr>
          <a:xfrm>
            <a:off x="5378344" y="309926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829FE9B0-4774-4F6A-9303-5FE512202DC7}"/>
              </a:ext>
            </a:extLst>
          </p:cNvPr>
          <p:cNvSpPr/>
          <p:nvPr/>
        </p:nvSpPr>
        <p:spPr>
          <a:xfrm>
            <a:off x="5393037" y="337767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91DE9A48-CCDA-4BE0-941E-35638E4484F3}"/>
              </a:ext>
            </a:extLst>
          </p:cNvPr>
          <p:cNvSpPr/>
          <p:nvPr/>
        </p:nvSpPr>
        <p:spPr>
          <a:xfrm>
            <a:off x="5472952" y="318667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4" name="Cloud 113">
            <a:extLst>
              <a:ext uri="{FF2B5EF4-FFF2-40B4-BE49-F238E27FC236}">
                <a16:creationId xmlns:a16="http://schemas.microsoft.com/office/drawing/2014/main" id="{F20D17B1-BE0E-4B2F-A06C-7D86204336CB}"/>
              </a:ext>
            </a:extLst>
          </p:cNvPr>
          <p:cNvSpPr/>
          <p:nvPr/>
        </p:nvSpPr>
        <p:spPr>
          <a:xfrm>
            <a:off x="5373274" y="333910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6" name="Cloud 125">
            <a:extLst>
              <a:ext uri="{FF2B5EF4-FFF2-40B4-BE49-F238E27FC236}">
                <a16:creationId xmlns:a16="http://schemas.microsoft.com/office/drawing/2014/main" id="{8C5E6C54-02C5-4407-BFE5-428DC293CA59}"/>
              </a:ext>
            </a:extLst>
          </p:cNvPr>
          <p:cNvSpPr/>
          <p:nvPr/>
        </p:nvSpPr>
        <p:spPr>
          <a:xfrm>
            <a:off x="6617464" y="247492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7" name="Cloud 126">
            <a:extLst>
              <a:ext uri="{FF2B5EF4-FFF2-40B4-BE49-F238E27FC236}">
                <a16:creationId xmlns:a16="http://schemas.microsoft.com/office/drawing/2014/main" id="{A4C51BF0-81D2-497C-8633-AF82B7C00828}"/>
              </a:ext>
            </a:extLst>
          </p:cNvPr>
          <p:cNvSpPr/>
          <p:nvPr/>
        </p:nvSpPr>
        <p:spPr>
          <a:xfrm>
            <a:off x="6933343" y="247492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8" name="Cloud 127">
            <a:extLst>
              <a:ext uri="{FF2B5EF4-FFF2-40B4-BE49-F238E27FC236}">
                <a16:creationId xmlns:a16="http://schemas.microsoft.com/office/drawing/2014/main" id="{E8F1BC69-5F14-4823-917C-4161F022FC1D}"/>
              </a:ext>
            </a:extLst>
          </p:cNvPr>
          <p:cNvSpPr/>
          <p:nvPr/>
        </p:nvSpPr>
        <p:spPr>
          <a:xfrm>
            <a:off x="6632157" y="275333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9" name="Cloud 128">
            <a:extLst>
              <a:ext uri="{FF2B5EF4-FFF2-40B4-BE49-F238E27FC236}">
                <a16:creationId xmlns:a16="http://schemas.microsoft.com/office/drawing/2014/main" id="{22D856F2-08E3-4474-B97F-1C52058B8CD3}"/>
              </a:ext>
            </a:extLst>
          </p:cNvPr>
          <p:cNvSpPr/>
          <p:nvPr/>
        </p:nvSpPr>
        <p:spPr>
          <a:xfrm>
            <a:off x="6948036" y="275333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Cloud 129">
            <a:extLst>
              <a:ext uri="{FF2B5EF4-FFF2-40B4-BE49-F238E27FC236}">
                <a16:creationId xmlns:a16="http://schemas.microsoft.com/office/drawing/2014/main" id="{CD89CCD6-BA74-40F2-BA47-A0380616D960}"/>
              </a:ext>
            </a:extLst>
          </p:cNvPr>
          <p:cNvSpPr/>
          <p:nvPr/>
        </p:nvSpPr>
        <p:spPr>
          <a:xfrm>
            <a:off x="6712072" y="256233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952490D4-EF9E-4F4F-A7E1-CAFD8EBA67ED}"/>
              </a:ext>
            </a:extLst>
          </p:cNvPr>
          <p:cNvSpPr/>
          <p:nvPr/>
        </p:nvSpPr>
        <p:spPr>
          <a:xfrm>
            <a:off x="6612394" y="271476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2" name="Cloud 131">
            <a:extLst>
              <a:ext uri="{FF2B5EF4-FFF2-40B4-BE49-F238E27FC236}">
                <a16:creationId xmlns:a16="http://schemas.microsoft.com/office/drawing/2014/main" id="{482D6F0C-8216-4E85-A55B-66C13CE6BE7A}"/>
              </a:ext>
            </a:extLst>
          </p:cNvPr>
          <p:cNvSpPr/>
          <p:nvPr/>
        </p:nvSpPr>
        <p:spPr>
          <a:xfrm>
            <a:off x="6952054" y="272100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3" name="Cloud 132">
            <a:extLst>
              <a:ext uri="{FF2B5EF4-FFF2-40B4-BE49-F238E27FC236}">
                <a16:creationId xmlns:a16="http://schemas.microsoft.com/office/drawing/2014/main" id="{805FE067-DBE2-4DBD-8FE2-0A88CE019FC1}"/>
              </a:ext>
            </a:extLst>
          </p:cNvPr>
          <p:cNvSpPr/>
          <p:nvPr/>
        </p:nvSpPr>
        <p:spPr>
          <a:xfrm>
            <a:off x="6747906" y="265860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4" name="Cloud 133">
            <a:extLst>
              <a:ext uri="{FF2B5EF4-FFF2-40B4-BE49-F238E27FC236}">
                <a16:creationId xmlns:a16="http://schemas.microsoft.com/office/drawing/2014/main" id="{A280D811-77EB-4E01-BF12-0ECC9E61CC0A}"/>
              </a:ext>
            </a:extLst>
          </p:cNvPr>
          <p:cNvSpPr/>
          <p:nvPr/>
        </p:nvSpPr>
        <p:spPr>
          <a:xfrm>
            <a:off x="6762599" y="293701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5" name="Cloud 134">
            <a:extLst>
              <a:ext uri="{FF2B5EF4-FFF2-40B4-BE49-F238E27FC236}">
                <a16:creationId xmlns:a16="http://schemas.microsoft.com/office/drawing/2014/main" id="{D0B5CEFA-0D51-4646-A064-07533BE0D011}"/>
              </a:ext>
            </a:extLst>
          </p:cNvPr>
          <p:cNvSpPr/>
          <p:nvPr/>
        </p:nvSpPr>
        <p:spPr>
          <a:xfrm>
            <a:off x="6842514" y="274601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6" name="Cloud 135">
            <a:extLst>
              <a:ext uri="{FF2B5EF4-FFF2-40B4-BE49-F238E27FC236}">
                <a16:creationId xmlns:a16="http://schemas.microsoft.com/office/drawing/2014/main" id="{F6BADB90-4177-4CF0-885A-658D246D875F}"/>
              </a:ext>
            </a:extLst>
          </p:cNvPr>
          <p:cNvSpPr/>
          <p:nvPr/>
        </p:nvSpPr>
        <p:spPr>
          <a:xfrm>
            <a:off x="6742836" y="289844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7" name="Cloud 136">
            <a:extLst>
              <a:ext uri="{FF2B5EF4-FFF2-40B4-BE49-F238E27FC236}">
                <a16:creationId xmlns:a16="http://schemas.microsoft.com/office/drawing/2014/main" id="{F43FE6F6-61D8-4F51-A426-9F47619FCE04}"/>
              </a:ext>
            </a:extLst>
          </p:cNvPr>
          <p:cNvSpPr/>
          <p:nvPr/>
        </p:nvSpPr>
        <p:spPr>
          <a:xfrm>
            <a:off x="5286820" y="353512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8" name="Cloud 137">
            <a:extLst>
              <a:ext uri="{FF2B5EF4-FFF2-40B4-BE49-F238E27FC236}">
                <a16:creationId xmlns:a16="http://schemas.microsoft.com/office/drawing/2014/main" id="{C4A4C184-DE5D-4E45-8897-9B5483036D4D}"/>
              </a:ext>
            </a:extLst>
          </p:cNvPr>
          <p:cNvSpPr/>
          <p:nvPr/>
        </p:nvSpPr>
        <p:spPr>
          <a:xfrm>
            <a:off x="5602699" y="353512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B391C3B3-B51A-4642-8B3F-2C4428C9C418}"/>
              </a:ext>
            </a:extLst>
          </p:cNvPr>
          <p:cNvSpPr/>
          <p:nvPr/>
        </p:nvSpPr>
        <p:spPr>
          <a:xfrm>
            <a:off x="5301513" y="381353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0" name="Cloud 139">
            <a:extLst>
              <a:ext uri="{FF2B5EF4-FFF2-40B4-BE49-F238E27FC236}">
                <a16:creationId xmlns:a16="http://schemas.microsoft.com/office/drawing/2014/main" id="{0134DC05-218B-4223-84BE-BA647ADB3F6D}"/>
              </a:ext>
            </a:extLst>
          </p:cNvPr>
          <p:cNvSpPr/>
          <p:nvPr/>
        </p:nvSpPr>
        <p:spPr>
          <a:xfrm>
            <a:off x="5617392" y="381353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1" name="Cloud 140">
            <a:extLst>
              <a:ext uri="{FF2B5EF4-FFF2-40B4-BE49-F238E27FC236}">
                <a16:creationId xmlns:a16="http://schemas.microsoft.com/office/drawing/2014/main" id="{3130355F-62F7-469B-9D68-B31397DD1029}"/>
              </a:ext>
            </a:extLst>
          </p:cNvPr>
          <p:cNvSpPr/>
          <p:nvPr/>
        </p:nvSpPr>
        <p:spPr>
          <a:xfrm>
            <a:off x="5381428" y="362253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F1CD4525-9BDC-421F-847E-94E9D7E2C961}"/>
              </a:ext>
            </a:extLst>
          </p:cNvPr>
          <p:cNvSpPr/>
          <p:nvPr/>
        </p:nvSpPr>
        <p:spPr>
          <a:xfrm>
            <a:off x="5281750" y="377496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3" name="Cloud 142">
            <a:extLst>
              <a:ext uri="{FF2B5EF4-FFF2-40B4-BE49-F238E27FC236}">
                <a16:creationId xmlns:a16="http://schemas.microsoft.com/office/drawing/2014/main" id="{7F471F36-1C41-4EA9-B569-229707E1EA7A}"/>
              </a:ext>
            </a:extLst>
          </p:cNvPr>
          <p:cNvSpPr/>
          <p:nvPr/>
        </p:nvSpPr>
        <p:spPr>
          <a:xfrm>
            <a:off x="5621410" y="378120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4" name="Cloud 143">
            <a:extLst>
              <a:ext uri="{FF2B5EF4-FFF2-40B4-BE49-F238E27FC236}">
                <a16:creationId xmlns:a16="http://schemas.microsoft.com/office/drawing/2014/main" id="{43E344B5-8DDB-443F-A50E-BBEBA7324217}"/>
              </a:ext>
            </a:extLst>
          </p:cNvPr>
          <p:cNvSpPr/>
          <p:nvPr/>
        </p:nvSpPr>
        <p:spPr>
          <a:xfrm>
            <a:off x="5417262" y="371880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5" name="Cloud 144">
            <a:extLst>
              <a:ext uri="{FF2B5EF4-FFF2-40B4-BE49-F238E27FC236}">
                <a16:creationId xmlns:a16="http://schemas.microsoft.com/office/drawing/2014/main" id="{03750D27-6BE3-4170-B468-B84A32AB7799}"/>
              </a:ext>
            </a:extLst>
          </p:cNvPr>
          <p:cNvSpPr/>
          <p:nvPr/>
        </p:nvSpPr>
        <p:spPr>
          <a:xfrm>
            <a:off x="5431955" y="399721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6" name="Cloud 145">
            <a:extLst>
              <a:ext uri="{FF2B5EF4-FFF2-40B4-BE49-F238E27FC236}">
                <a16:creationId xmlns:a16="http://schemas.microsoft.com/office/drawing/2014/main" id="{66A4EC72-CB71-4D20-99D9-C118C7C2B0AE}"/>
              </a:ext>
            </a:extLst>
          </p:cNvPr>
          <p:cNvSpPr/>
          <p:nvPr/>
        </p:nvSpPr>
        <p:spPr>
          <a:xfrm>
            <a:off x="5511870" y="380620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7" name="Cloud 146">
            <a:extLst>
              <a:ext uri="{FF2B5EF4-FFF2-40B4-BE49-F238E27FC236}">
                <a16:creationId xmlns:a16="http://schemas.microsoft.com/office/drawing/2014/main" id="{62BAE622-4ABA-4E56-9E37-B386AAA5182F}"/>
              </a:ext>
            </a:extLst>
          </p:cNvPr>
          <p:cNvSpPr/>
          <p:nvPr/>
        </p:nvSpPr>
        <p:spPr>
          <a:xfrm>
            <a:off x="5412192" y="395864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Cloud 147">
            <a:extLst>
              <a:ext uri="{FF2B5EF4-FFF2-40B4-BE49-F238E27FC236}">
                <a16:creationId xmlns:a16="http://schemas.microsoft.com/office/drawing/2014/main" id="{672CD125-19CB-47A9-BB4C-6DF8F9C6656C}"/>
              </a:ext>
            </a:extLst>
          </p:cNvPr>
          <p:cNvSpPr/>
          <p:nvPr/>
        </p:nvSpPr>
        <p:spPr>
          <a:xfrm>
            <a:off x="5869803" y="363817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FEBFDDA4-2604-46BC-A374-EFB629FD1422}"/>
              </a:ext>
            </a:extLst>
          </p:cNvPr>
          <p:cNvSpPr/>
          <p:nvPr/>
        </p:nvSpPr>
        <p:spPr>
          <a:xfrm>
            <a:off x="6185682" y="363817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0" name="Cloud 149">
            <a:extLst>
              <a:ext uri="{FF2B5EF4-FFF2-40B4-BE49-F238E27FC236}">
                <a16:creationId xmlns:a16="http://schemas.microsoft.com/office/drawing/2014/main" id="{351BF2C9-A190-453A-BC86-21C2886D8D6A}"/>
              </a:ext>
            </a:extLst>
          </p:cNvPr>
          <p:cNvSpPr/>
          <p:nvPr/>
        </p:nvSpPr>
        <p:spPr>
          <a:xfrm>
            <a:off x="5884496" y="391658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1" name="Cloud 150">
            <a:extLst>
              <a:ext uri="{FF2B5EF4-FFF2-40B4-BE49-F238E27FC236}">
                <a16:creationId xmlns:a16="http://schemas.microsoft.com/office/drawing/2014/main" id="{1A4E0F16-D3D7-479F-837F-024648CB5141}"/>
              </a:ext>
            </a:extLst>
          </p:cNvPr>
          <p:cNvSpPr/>
          <p:nvPr/>
        </p:nvSpPr>
        <p:spPr>
          <a:xfrm>
            <a:off x="6200375" y="391658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2" name="Cloud 151">
            <a:extLst>
              <a:ext uri="{FF2B5EF4-FFF2-40B4-BE49-F238E27FC236}">
                <a16:creationId xmlns:a16="http://schemas.microsoft.com/office/drawing/2014/main" id="{B2343BD0-E489-4865-B39A-9A371B387A76}"/>
              </a:ext>
            </a:extLst>
          </p:cNvPr>
          <p:cNvSpPr/>
          <p:nvPr/>
        </p:nvSpPr>
        <p:spPr>
          <a:xfrm>
            <a:off x="5964411" y="372558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3" name="Cloud 152">
            <a:extLst>
              <a:ext uri="{FF2B5EF4-FFF2-40B4-BE49-F238E27FC236}">
                <a16:creationId xmlns:a16="http://schemas.microsoft.com/office/drawing/2014/main" id="{0C353FDD-CDF6-4606-90AB-B678F2AE18BA}"/>
              </a:ext>
            </a:extLst>
          </p:cNvPr>
          <p:cNvSpPr/>
          <p:nvPr/>
        </p:nvSpPr>
        <p:spPr>
          <a:xfrm>
            <a:off x="5864733" y="387802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4" name="Cloud 153">
            <a:extLst>
              <a:ext uri="{FF2B5EF4-FFF2-40B4-BE49-F238E27FC236}">
                <a16:creationId xmlns:a16="http://schemas.microsoft.com/office/drawing/2014/main" id="{D6C3088D-6183-4309-A326-6A2540F8E24B}"/>
              </a:ext>
            </a:extLst>
          </p:cNvPr>
          <p:cNvSpPr/>
          <p:nvPr/>
        </p:nvSpPr>
        <p:spPr>
          <a:xfrm>
            <a:off x="6204393" y="388425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5" name="Cloud 154">
            <a:extLst>
              <a:ext uri="{FF2B5EF4-FFF2-40B4-BE49-F238E27FC236}">
                <a16:creationId xmlns:a16="http://schemas.microsoft.com/office/drawing/2014/main" id="{15D17A89-9653-4A19-994A-D5DBC1CA3141}"/>
              </a:ext>
            </a:extLst>
          </p:cNvPr>
          <p:cNvSpPr/>
          <p:nvPr/>
        </p:nvSpPr>
        <p:spPr>
          <a:xfrm>
            <a:off x="6000245" y="382185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6" name="Cloud 155">
            <a:extLst>
              <a:ext uri="{FF2B5EF4-FFF2-40B4-BE49-F238E27FC236}">
                <a16:creationId xmlns:a16="http://schemas.microsoft.com/office/drawing/2014/main" id="{B7652DDC-2277-4751-BBD1-53725E358BA0}"/>
              </a:ext>
            </a:extLst>
          </p:cNvPr>
          <p:cNvSpPr/>
          <p:nvPr/>
        </p:nvSpPr>
        <p:spPr>
          <a:xfrm>
            <a:off x="6014938" y="410026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7" name="Cloud 156">
            <a:extLst>
              <a:ext uri="{FF2B5EF4-FFF2-40B4-BE49-F238E27FC236}">
                <a16:creationId xmlns:a16="http://schemas.microsoft.com/office/drawing/2014/main" id="{B82C090F-C068-48EF-ADE6-3E408026DA74}"/>
              </a:ext>
            </a:extLst>
          </p:cNvPr>
          <p:cNvSpPr/>
          <p:nvPr/>
        </p:nvSpPr>
        <p:spPr>
          <a:xfrm>
            <a:off x="6094853" y="390926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8" name="Cloud 157">
            <a:extLst>
              <a:ext uri="{FF2B5EF4-FFF2-40B4-BE49-F238E27FC236}">
                <a16:creationId xmlns:a16="http://schemas.microsoft.com/office/drawing/2014/main" id="{49D42164-2C79-4AF1-BB3D-A3B9B56E2583}"/>
              </a:ext>
            </a:extLst>
          </p:cNvPr>
          <p:cNvSpPr/>
          <p:nvPr/>
        </p:nvSpPr>
        <p:spPr>
          <a:xfrm>
            <a:off x="5995175" y="406170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0D478456-32C4-4BA9-B3EE-025C73235443}"/>
              </a:ext>
            </a:extLst>
          </p:cNvPr>
          <p:cNvSpPr/>
          <p:nvPr/>
        </p:nvSpPr>
        <p:spPr>
          <a:xfrm>
            <a:off x="5877437" y="326272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6" name="Cloud 175">
            <a:extLst>
              <a:ext uri="{FF2B5EF4-FFF2-40B4-BE49-F238E27FC236}">
                <a16:creationId xmlns:a16="http://schemas.microsoft.com/office/drawing/2014/main" id="{B2553477-4319-4E31-B3C2-F5DA84896D1A}"/>
              </a:ext>
            </a:extLst>
          </p:cNvPr>
          <p:cNvSpPr/>
          <p:nvPr/>
        </p:nvSpPr>
        <p:spPr>
          <a:xfrm>
            <a:off x="6193316" y="326272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7" name="Cloud 176">
            <a:extLst>
              <a:ext uri="{FF2B5EF4-FFF2-40B4-BE49-F238E27FC236}">
                <a16:creationId xmlns:a16="http://schemas.microsoft.com/office/drawing/2014/main" id="{F828934B-7326-438F-A7A5-787A5721F99E}"/>
              </a:ext>
            </a:extLst>
          </p:cNvPr>
          <p:cNvSpPr/>
          <p:nvPr/>
        </p:nvSpPr>
        <p:spPr>
          <a:xfrm>
            <a:off x="5957352" y="307172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8" name="Cloud 177">
            <a:extLst>
              <a:ext uri="{FF2B5EF4-FFF2-40B4-BE49-F238E27FC236}">
                <a16:creationId xmlns:a16="http://schemas.microsoft.com/office/drawing/2014/main" id="{B9A03572-3B0F-4F7E-BC83-EC02EC4003ED}"/>
              </a:ext>
            </a:extLst>
          </p:cNvPr>
          <p:cNvSpPr/>
          <p:nvPr/>
        </p:nvSpPr>
        <p:spPr>
          <a:xfrm>
            <a:off x="5857674" y="322416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9" name="Cloud 178">
            <a:extLst>
              <a:ext uri="{FF2B5EF4-FFF2-40B4-BE49-F238E27FC236}">
                <a16:creationId xmlns:a16="http://schemas.microsoft.com/office/drawing/2014/main" id="{29AAD919-46E3-42D3-9010-740C8A6A83FB}"/>
              </a:ext>
            </a:extLst>
          </p:cNvPr>
          <p:cNvSpPr/>
          <p:nvPr/>
        </p:nvSpPr>
        <p:spPr>
          <a:xfrm>
            <a:off x="6197334" y="323039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0" name="Cloud 179">
            <a:extLst>
              <a:ext uri="{FF2B5EF4-FFF2-40B4-BE49-F238E27FC236}">
                <a16:creationId xmlns:a16="http://schemas.microsoft.com/office/drawing/2014/main" id="{45E7D247-1C4D-4A80-A7C7-4FDB03BEC3C8}"/>
              </a:ext>
            </a:extLst>
          </p:cNvPr>
          <p:cNvSpPr/>
          <p:nvPr/>
        </p:nvSpPr>
        <p:spPr>
          <a:xfrm>
            <a:off x="5993186" y="316799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1" name="Cloud 180">
            <a:extLst>
              <a:ext uri="{FF2B5EF4-FFF2-40B4-BE49-F238E27FC236}">
                <a16:creationId xmlns:a16="http://schemas.microsoft.com/office/drawing/2014/main" id="{5DF92945-0334-47F6-A2CF-BC6B17C8F975}"/>
              </a:ext>
            </a:extLst>
          </p:cNvPr>
          <p:cNvSpPr/>
          <p:nvPr/>
        </p:nvSpPr>
        <p:spPr>
          <a:xfrm>
            <a:off x="6007879" y="344640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EEB0A37B-D25B-46EA-915B-7BBD5D6DA787}"/>
              </a:ext>
            </a:extLst>
          </p:cNvPr>
          <p:cNvSpPr/>
          <p:nvPr/>
        </p:nvSpPr>
        <p:spPr>
          <a:xfrm>
            <a:off x="6087794" y="325540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3" name="Cloud 182">
            <a:extLst>
              <a:ext uri="{FF2B5EF4-FFF2-40B4-BE49-F238E27FC236}">
                <a16:creationId xmlns:a16="http://schemas.microsoft.com/office/drawing/2014/main" id="{43515A54-B2B6-49CA-BC2B-631CF215F39C}"/>
              </a:ext>
            </a:extLst>
          </p:cNvPr>
          <p:cNvSpPr/>
          <p:nvPr/>
        </p:nvSpPr>
        <p:spPr>
          <a:xfrm>
            <a:off x="5988116" y="340784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089AEF98-86D2-475C-9C57-799383B2F3DD}"/>
              </a:ext>
            </a:extLst>
          </p:cNvPr>
          <p:cNvSpPr/>
          <p:nvPr/>
        </p:nvSpPr>
        <p:spPr>
          <a:xfrm>
            <a:off x="6049695" y="315332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49C3C1A6-5251-4540-9C10-D58FC3FD7384}"/>
              </a:ext>
            </a:extLst>
          </p:cNvPr>
          <p:cNvSpPr/>
          <p:nvPr/>
        </p:nvSpPr>
        <p:spPr>
          <a:xfrm>
            <a:off x="6365574" y="315332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05D06209-C94C-4927-AAB5-3590CBF0A742}"/>
              </a:ext>
            </a:extLst>
          </p:cNvPr>
          <p:cNvSpPr/>
          <p:nvPr/>
        </p:nvSpPr>
        <p:spPr>
          <a:xfrm>
            <a:off x="6029932" y="311475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3AD3F345-F232-4A51-88CD-90054BE896E3}"/>
              </a:ext>
            </a:extLst>
          </p:cNvPr>
          <p:cNvSpPr/>
          <p:nvPr/>
        </p:nvSpPr>
        <p:spPr>
          <a:xfrm>
            <a:off x="6369592" y="312099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97F54167-DEBD-4B0F-B565-B588985274F0}"/>
              </a:ext>
            </a:extLst>
          </p:cNvPr>
          <p:cNvSpPr/>
          <p:nvPr/>
        </p:nvSpPr>
        <p:spPr>
          <a:xfrm>
            <a:off x="6165444" y="305859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B8932FD0-770A-46C1-998E-7B6F56838462}"/>
              </a:ext>
            </a:extLst>
          </p:cNvPr>
          <p:cNvSpPr/>
          <p:nvPr/>
        </p:nvSpPr>
        <p:spPr>
          <a:xfrm>
            <a:off x="5944173" y="314599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0" name="Cloud 189">
            <a:extLst>
              <a:ext uri="{FF2B5EF4-FFF2-40B4-BE49-F238E27FC236}">
                <a16:creationId xmlns:a16="http://schemas.microsoft.com/office/drawing/2014/main" id="{59675BCB-9A64-4E63-9BC1-45831CCBC35C}"/>
              </a:ext>
            </a:extLst>
          </p:cNvPr>
          <p:cNvSpPr/>
          <p:nvPr/>
        </p:nvSpPr>
        <p:spPr>
          <a:xfrm>
            <a:off x="6260052" y="314599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1" name="Cloud 190">
            <a:extLst>
              <a:ext uri="{FF2B5EF4-FFF2-40B4-BE49-F238E27FC236}">
                <a16:creationId xmlns:a16="http://schemas.microsoft.com/office/drawing/2014/main" id="{951E7527-A260-4977-9F78-8A247651F30C}"/>
              </a:ext>
            </a:extLst>
          </p:cNvPr>
          <p:cNvSpPr/>
          <p:nvPr/>
        </p:nvSpPr>
        <p:spPr>
          <a:xfrm>
            <a:off x="6499845" y="396572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2" name="Cloud 191">
            <a:extLst>
              <a:ext uri="{FF2B5EF4-FFF2-40B4-BE49-F238E27FC236}">
                <a16:creationId xmlns:a16="http://schemas.microsoft.com/office/drawing/2014/main" id="{B6B038F4-BEA0-467A-8D95-EB0B2EFAE0C3}"/>
              </a:ext>
            </a:extLst>
          </p:cNvPr>
          <p:cNvSpPr/>
          <p:nvPr/>
        </p:nvSpPr>
        <p:spPr>
          <a:xfrm>
            <a:off x="6387927" y="416784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3" name="Cloud 192">
            <a:extLst>
              <a:ext uri="{FF2B5EF4-FFF2-40B4-BE49-F238E27FC236}">
                <a16:creationId xmlns:a16="http://schemas.microsoft.com/office/drawing/2014/main" id="{1794251B-75C9-440B-AB29-90D6B3300FBD}"/>
              </a:ext>
            </a:extLst>
          </p:cNvPr>
          <p:cNvSpPr/>
          <p:nvPr/>
        </p:nvSpPr>
        <p:spPr>
          <a:xfrm>
            <a:off x="6630287" y="414940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4" name="Cloud 193">
            <a:extLst>
              <a:ext uri="{FF2B5EF4-FFF2-40B4-BE49-F238E27FC236}">
                <a16:creationId xmlns:a16="http://schemas.microsoft.com/office/drawing/2014/main" id="{DF516DB4-D952-4529-8F91-1263BB982BB3}"/>
              </a:ext>
            </a:extLst>
          </p:cNvPr>
          <p:cNvSpPr/>
          <p:nvPr/>
        </p:nvSpPr>
        <p:spPr>
          <a:xfrm>
            <a:off x="6530609" y="430184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5" name="Cloud 194">
            <a:extLst>
              <a:ext uri="{FF2B5EF4-FFF2-40B4-BE49-F238E27FC236}">
                <a16:creationId xmlns:a16="http://schemas.microsoft.com/office/drawing/2014/main" id="{11518E45-976B-4E88-B3C7-C30100C46C45}"/>
              </a:ext>
            </a:extLst>
          </p:cNvPr>
          <p:cNvSpPr/>
          <p:nvPr/>
        </p:nvSpPr>
        <p:spPr>
          <a:xfrm>
            <a:off x="5787805" y="409822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6" name="Cloud 195">
            <a:extLst>
              <a:ext uri="{FF2B5EF4-FFF2-40B4-BE49-F238E27FC236}">
                <a16:creationId xmlns:a16="http://schemas.microsoft.com/office/drawing/2014/main" id="{AE22C610-42DE-4E08-A4AE-54E1A28795C5}"/>
              </a:ext>
            </a:extLst>
          </p:cNvPr>
          <p:cNvSpPr/>
          <p:nvPr/>
        </p:nvSpPr>
        <p:spPr>
          <a:xfrm>
            <a:off x="5675887" y="430034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7" name="Cloud 196">
            <a:extLst>
              <a:ext uri="{FF2B5EF4-FFF2-40B4-BE49-F238E27FC236}">
                <a16:creationId xmlns:a16="http://schemas.microsoft.com/office/drawing/2014/main" id="{87E44FAA-ADE3-491B-9561-D1A76C0D76AF}"/>
              </a:ext>
            </a:extLst>
          </p:cNvPr>
          <p:cNvSpPr/>
          <p:nvPr/>
        </p:nvSpPr>
        <p:spPr>
          <a:xfrm>
            <a:off x="5918247" y="428189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8" name="Cloud 197">
            <a:extLst>
              <a:ext uri="{FF2B5EF4-FFF2-40B4-BE49-F238E27FC236}">
                <a16:creationId xmlns:a16="http://schemas.microsoft.com/office/drawing/2014/main" id="{AB545B32-07B0-472C-AF63-7CF0AF712423}"/>
              </a:ext>
            </a:extLst>
          </p:cNvPr>
          <p:cNvSpPr/>
          <p:nvPr/>
        </p:nvSpPr>
        <p:spPr>
          <a:xfrm>
            <a:off x="5818569" y="443433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9" name="Cloud 198">
            <a:extLst>
              <a:ext uri="{FF2B5EF4-FFF2-40B4-BE49-F238E27FC236}">
                <a16:creationId xmlns:a16="http://schemas.microsoft.com/office/drawing/2014/main" id="{4BABA4A1-EF74-41A3-A476-AB49EEECED7D}"/>
              </a:ext>
            </a:extLst>
          </p:cNvPr>
          <p:cNvSpPr/>
          <p:nvPr/>
        </p:nvSpPr>
        <p:spPr>
          <a:xfrm>
            <a:off x="6023006" y="237856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0" name="Cloud 199">
            <a:extLst>
              <a:ext uri="{FF2B5EF4-FFF2-40B4-BE49-F238E27FC236}">
                <a16:creationId xmlns:a16="http://schemas.microsoft.com/office/drawing/2014/main" id="{A9E874B2-1199-4BDF-A305-E490D53F3FB8}"/>
              </a:ext>
            </a:extLst>
          </p:cNvPr>
          <p:cNvSpPr/>
          <p:nvPr/>
        </p:nvSpPr>
        <p:spPr>
          <a:xfrm>
            <a:off x="5911088" y="258068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1" name="Cloud 200">
            <a:extLst>
              <a:ext uri="{FF2B5EF4-FFF2-40B4-BE49-F238E27FC236}">
                <a16:creationId xmlns:a16="http://schemas.microsoft.com/office/drawing/2014/main" id="{880C59A1-5677-4CFD-9F88-3EEB6E935BF4}"/>
              </a:ext>
            </a:extLst>
          </p:cNvPr>
          <p:cNvSpPr/>
          <p:nvPr/>
        </p:nvSpPr>
        <p:spPr>
          <a:xfrm>
            <a:off x="6153448" y="256223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2" name="Cloud 201">
            <a:extLst>
              <a:ext uri="{FF2B5EF4-FFF2-40B4-BE49-F238E27FC236}">
                <a16:creationId xmlns:a16="http://schemas.microsoft.com/office/drawing/2014/main" id="{4F105CDD-3AAD-4C7B-B410-5EC0499FD33C}"/>
              </a:ext>
            </a:extLst>
          </p:cNvPr>
          <p:cNvSpPr/>
          <p:nvPr/>
        </p:nvSpPr>
        <p:spPr>
          <a:xfrm>
            <a:off x="6053770" y="271467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3" name="Cloud 202">
            <a:extLst>
              <a:ext uri="{FF2B5EF4-FFF2-40B4-BE49-F238E27FC236}">
                <a16:creationId xmlns:a16="http://schemas.microsoft.com/office/drawing/2014/main" id="{A8ED02D8-D443-41BC-915F-B0C78501AC17}"/>
              </a:ext>
            </a:extLst>
          </p:cNvPr>
          <p:cNvSpPr/>
          <p:nvPr/>
        </p:nvSpPr>
        <p:spPr>
          <a:xfrm>
            <a:off x="6924752" y="402966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4" name="Cloud 203">
            <a:extLst>
              <a:ext uri="{FF2B5EF4-FFF2-40B4-BE49-F238E27FC236}">
                <a16:creationId xmlns:a16="http://schemas.microsoft.com/office/drawing/2014/main" id="{76F031EE-E4AD-4089-9859-108573990C11}"/>
              </a:ext>
            </a:extLst>
          </p:cNvPr>
          <p:cNvSpPr/>
          <p:nvPr/>
        </p:nvSpPr>
        <p:spPr>
          <a:xfrm>
            <a:off x="6812834" y="423178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Cloud 204">
            <a:extLst>
              <a:ext uri="{FF2B5EF4-FFF2-40B4-BE49-F238E27FC236}">
                <a16:creationId xmlns:a16="http://schemas.microsoft.com/office/drawing/2014/main" id="{7F8D1CAF-D39C-46DF-AD4D-B212A3990D9C}"/>
              </a:ext>
            </a:extLst>
          </p:cNvPr>
          <p:cNvSpPr/>
          <p:nvPr/>
        </p:nvSpPr>
        <p:spPr>
          <a:xfrm>
            <a:off x="7055194" y="421334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6" name="Cloud 205">
            <a:extLst>
              <a:ext uri="{FF2B5EF4-FFF2-40B4-BE49-F238E27FC236}">
                <a16:creationId xmlns:a16="http://schemas.microsoft.com/office/drawing/2014/main" id="{636423A9-F5C5-4DF0-BB31-91042D1C7344}"/>
              </a:ext>
            </a:extLst>
          </p:cNvPr>
          <p:cNvSpPr/>
          <p:nvPr/>
        </p:nvSpPr>
        <p:spPr>
          <a:xfrm>
            <a:off x="6955516" y="436578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7" name="Cloud 206">
            <a:extLst>
              <a:ext uri="{FF2B5EF4-FFF2-40B4-BE49-F238E27FC236}">
                <a16:creationId xmlns:a16="http://schemas.microsoft.com/office/drawing/2014/main" id="{33A3DC90-EFE1-4A2D-8F27-BA1C3D4D876F}"/>
              </a:ext>
            </a:extLst>
          </p:cNvPr>
          <p:cNvSpPr/>
          <p:nvPr/>
        </p:nvSpPr>
        <p:spPr>
          <a:xfrm>
            <a:off x="6653214" y="322984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8" name="Cloud 207">
            <a:extLst>
              <a:ext uri="{FF2B5EF4-FFF2-40B4-BE49-F238E27FC236}">
                <a16:creationId xmlns:a16="http://schemas.microsoft.com/office/drawing/2014/main" id="{592AF7ED-2A68-4845-ADA3-5BC533EC5BA8}"/>
              </a:ext>
            </a:extLst>
          </p:cNvPr>
          <p:cNvSpPr/>
          <p:nvPr/>
        </p:nvSpPr>
        <p:spPr>
          <a:xfrm>
            <a:off x="6667907" y="350825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9" name="Cloud 208">
            <a:extLst>
              <a:ext uri="{FF2B5EF4-FFF2-40B4-BE49-F238E27FC236}">
                <a16:creationId xmlns:a16="http://schemas.microsoft.com/office/drawing/2014/main" id="{9A724670-6BC1-4CF0-8BAB-5267B1D307C9}"/>
              </a:ext>
            </a:extLst>
          </p:cNvPr>
          <p:cNvSpPr/>
          <p:nvPr/>
        </p:nvSpPr>
        <p:spPr>
          <a:xfrm>
            <a:off x="6671925" y="347592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0" name="Cloud 209">
            <a:extLst>
              <a:ext uri="{FF2B5EF4-FFF2-40B4-BE49-F238E27FC236}">
                <a16:creationId xmlns:a16="http://schemas.microsoft.com/office/drawing/2014/main" id="{8464B590-84A4-4F02-98BF-555DCE584CD0}"/>
              </a:ext>
            </a:extLst>
          </p:cNvPr>
          <p:cNvSpPr/>
          <p:nvPr/>
        </p:nvSpPr>
        <p:spPr>
          <a:xfrm>
            <a:off x="6562385" y="350093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1" name="Cloud 210">
            <a:extLst>
              <a:ext uri="{FF2B5EF4-FFF2-40B4-BE49-F238E27FC236}">
                <a16:creationId xmlns:a16="http://schemas.microsoft.com/office/drawing/2014/main" id="{0E2B47B7-FB51-4E50-847E-E4EE2F782872}"/>
              </a:ext>
            </a:extLst>
          </p:cNvPr>
          <p:cNvSpPr/>
          <p:nvPr/>
        </p:nvSpPr>
        <p:spPr>
          <a:xfrm>
            <a:off x="6915248" y="357275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2" name="Cloud 211">
            <a:extLst>
              <a:ext uri="{FF2B5EF4-FFF2-40B4-BE49-F238E27FC236}">
                <a16:creationId xmlns:a16="http://schemas.microsoft.com/office/drawing/2014/main" id="{E7CEC7C7-A24B-4C7C-9C23-2E235A9EBFA9}"/>
              </a:ext>
            </a:extLst>
          </p:cNvPr>
          <p:cNvSpPr/>
          <p:nvPr/>
        </p:nvSpPr>
        <p:spPr>
          <a:xfrm>
            <a:off x="5956502" y="263320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3" name="Cloud 212">
            <a:extLst>
              <a:ext uri="{FF2B5EF4-FFF2-40B4-BE49-F238E27FC236}">
                <a16:creationId xmlns:a16="http://schemas.microsoft.com/office/drawing/2014/main" id="{98140BCE-331D-4AA6-9680-59BAB461D036}"/>
              </a:ext>
            </a:extLst>
          </p:cNvPr>
          <p:cNvSpPr/>
          <p:nvPr/>
        </p:nvSpPr>
        <p:spPr>
          <a:xfrm>
            <a:off x="5971195" y="291161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4" name="Cloud 213">
            <a:extLst>
              <a:ext uri="{FF2B5EF4-FFF2-40B4-BE49-F238E27FC236}">
                <a16:creationId xmlns:a16="http://schemas.microsoft.com/office/drawing/2014/main" id="{5EAFFAA2-6935-4A10-B213-F873FCC0FECA}"/>
              </a:ext>
            </a:extLst>
          </p:cNvPr>
          <p:cNvSpPr/>
          <p:nvPr/>
        </p:nvSpPr>
        <p:spPr>
          <a:xfrm>
            <a:off x="5975213" y="287928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5" name="Cloud 214">
            <a:extLst>
              <a:ext uri="{FF2B5EF4-FFF2-40B4-BE49-F238E27FC236}">
                <a16:creationId xmlns:a16="http://schemas.microsoft.com/office/drawing/2014/main" id="{4245B21C-C56E-47A6-8266-16C1583DB0BC}"/>
              </a:ext>
            </a:extLst>
          </p:cNvPr>
          <p:cNvSpPr/>
          <p:nvPr/>
        </p:nvSpPr>
        <p:spPr>
          <a:xfrm>
            <a:off x="5865673" y="290429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6" name="Cloud 215">
            <a:extLst>
              <a:ext uri="{FF2B5EF4-FFF2-40B4-BE49-F238E27FC236}">
                <a16:creationId xmlns:a16="http://schemas.microsoft.com/office/drawing/2014/main" id="{CA4A2ED3-11B8-406B-8067-D6E302E24F53}"/>
              </a:ext>
            </a:extLst>
          </p:cNvPr>
          <p:cNvSpPr/>
          <p:nvPr/>
        </p:nvSpPr>
        <p:spPr>
          <a:xfrm>
            <a:off x="6223606" y="273626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7" name="Cloud 216">
            <a:extLst>
              <a:ext uri="{FF2B5EF4-FFF2-40B4-BE49-F238E27FC236}">
                <a16:creationId xmlns:a16="http://schemas.microsoft.com/office/drawing/2014/main" id="{B006C243-0E4B-4DF7-9802-EFACEC7372EA}"/>
              </a:ext>
            </a:extLst>
          </p:cNvPr>
          <p:cNvSpPr/>
          <p:nvPr/>
        </p:nvSpPr>
        <p:spPr>
          <a:xfrm>
            <a:off x="6318214" y="282367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8" name="Cloud 217">
            <a:extLst>
              <a:ext uri="{FF2B5EF4-FFF2-40B4-BE49-F238E27FC236}">
                <a16:creationId xmlns:a16="http://schemas.microsoft.com/office/drawing/2014/main" id="{A2DD598C-3E47-4CF2-834B-29EB07BC3408}"/>
              </a:ext>
            </a:extLst>
          </p:cNvPr>
          <p:cNvSpPr/>
          <p:nvPr/>
        </p:nvSpPr>
        <p:spPr>
          <a:xfrm>
            <a:off x="6218536" y="297611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9" name="Cloud 218">
            <a:extLst>
              <a:ext uri="{FF2B5EF4-FFF2-40B4-BE49-F238E27FC236}">
                <a16:creationId xmlns:a16="http://schemas.microsoft.com/office/drawing/2014/main" id="{2BB9297D-4844-41E6-BDAA-4411C710A5FD}"/>
              </a:ext>
            </a:extLst>
          </p:cNvPr>
          <p:cNvSpPr/>
          <p:nvPr/>
        </p:nvSpPr>
        <p:spPr>
          <a:xfrm>
            <a:off x="6354048" y="291994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0" name="Cloud 219">
            <a:extLst>
              <a:ext uri="{FF2B5EF4-FFF2-40B4-BE49-F238E27FC236}">
                <a16:creationId xmlns:a16="http://schemas.microsoft.com/office/drawing/2014/main" id="{914DCA04-FE07-4457-858A-AD748C8E804A}"/>
              </a:ext>
            </a:extLst>
          </p:cNvPr>
          <p:cNvSpPr/>
          <p:nvPr/>
        </p:nvSpPr>
        <p:spPr>
          <a:xfrm>
            <a:off x="5258658" y="416294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1" name="Cloud 220">
            <a:extLst>
              <a:ext uri="{FF2B5EF4-FFF2-40B4-BE49-F238E27FC236}">
                <a16:creationId xmlns:a16="http://schemas.microsoft.com/office/drawing/2014/main" id="{D506DD6E-4DA5-4E17-91FF-5C9B67A1412D}"/>
              </a:ext>
            </a:extLst>
          </p:cNvPr>
          <p:cNvSpPr/>
          <p:nvPr/>
        </p:nvSpPr>
        <p:spPr>
          <a:xfrm>
            <a:off x="5841641" y="426600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2" name="Cloud 221">
            <a:extLst>
              <a:ext uri="{FF2B5EF4-FFF2-40B4-BE49-F238E27FC236}">
                <a16:creationId xmlns:a16="http://schemas.microsoft.com/office/drawing/2014/main" id="{BCDCE196-BEA8-4040-B753-FA20A55A8C38}"/>
              </a:ext>
            </a:extLst>
          </p:cNvPr>
          <p:cNvSpPr/>
          <p:nvPr/>
        </p:nvSpPr>
        <p:spPr>
          <a:xfrm>
            <a:off x="5821878" y="422743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3" name="Cloud 222">
            <a:extLst>
              <a:ext uri="{FF2B5EF4-FFF2-40B4-BE49-F238E27FC236}">
                <a16:creationId xmlns:a16="http://schemas.microsoft.com/office/drawing/2014/main" id="{8B671BE3-CC7F-4E24-A5CF-AC1D2241B98F}"/>
              </a:ext>
            </a:extLst>
          </p:cNvPr>
          <p:cNvSpPr/>
          <p:nvPr/>
        </p:nvSpPr>
        <p:spPr>
          <a:xfrm>
            <a:off x="5389178" y="431622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4" name="Cloud 223">
            <a:extLst>
              <a:ext uri="{FF2B5EF4-FFF2-40B4-BE49-F238E27FC236}">
                <a16:creationId xmlns:a16="http://schemas.microsoft.com/office/drawing/2014/main" id="{E459251A-7ECA-4326-A3CA-15CAEE6031A9}"/>
              </a:ext>
            </a:extLst>
          </p:cNvPr>
          <p:cNvSpPr/>
          <p:nvPr/>
        </p:nvSpPr>
        <p:spPr>
          <a:xfrm>
            <a:off x="5369415" y="427765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5" name="Cloud 224">
            <a:extLst>
              <a:ext uri="{FF2B5EF4-FFF2-40B4-BE49-F238E27FC236}">
                <a16:creationId xmlns:a16="http://schemas.microsoft.com/office/drawing/2014/main" id="{DCC9643F-2AB5-4E08-AC4F-C39B036AF9AD}"/>
              </a:ext>
            </a:extLst>
          </p:cNvPr>
          <p:cNvSpPr/>
          <p:nvPr/>
        </p:nvSpPr>
        <p:spPr>
          <a:xfrm>
            <a:off x="5283656" y="430889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6" name="Cloud 225">
            <a:extLst>
              <a:ext uri="{FF2B5EF4-FFF2-40B4-BE49-F238E27FC236}">
                <a16:creationId xmlns:a16="http://schemas.microsoft.com/office/drawing/2014/main" id="{1AE1A74D-C56D-4EE7-AE3C-13AAF463C6F4}"/>
              </a:ext>
            </a:extLst>
          </p:cNvPr>
          <p:cNvSpPr/>
          <p:nvPr/>
        </p:nvSpPr>
        <p:spPr>
          <a:xfrm>
            <a:off x="5183978" y="446133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7" name="Cloud 226">
            <a:extLst>
              <a:ext uri="{FF2B5EF4-FFF2-40B4-BE49-F238E27FC236}">
                <a16:creationId xmlns:a16="http://schemas.microsoft.com/office/drawing/2014/main" id="{08599508-F480-4D1B-8F0D-3AB7C3863F1B}"/>
              </a:ext>
            </a:extLst>
          </p:cNvPr>
          <p:cNvSpPr/>
          <p:nvPr/>
        </p:nvSpPr>
        <p:spPr>
          <a:xfrm>
            <a:off x="4900660" y="419373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8" name="Cloud 227">
            <a:extLst>
              <a:ext uri="{FF2B5EF4-FFF2-40B4-BE49-F238E27FC236}">
                <a16:creationId xmlns:a16="http://schemas.microsoft.com/office/drawing/2014/main" id="{A781FC0E-1091-41E1-B518-4C740E703968}"/>
              </a:ext>
            </a:extLst>
          </p:cNvPr>
          <p:cNvSpPr/>
          <p:nvPr/>
        </p:nvSpPr>
        <p:spPr>
          <a:xfrm>
            <a:off x="5043342" y="432773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3EAE5FF-CB44-46BC-804F-F7FAED9C3468}"/>
              </a:ext>
            </a:extLst>
          </p:cNvPr>
          <p:cNvSpPr/>
          <p:nvPr/>
        </p:nvSpPr>
        <p:spPr>
          <a:xfrm>
            <a:off x="4988370" y="3933213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60DB8E3-AC2F-4BC5-B127-D8E90EFA7D41}"/>
              </a:ext>
            </a:extLst>
          </p:cNvPr>
          <p:cNvSpPr/>
          <p:nvPr/>
        </p:nvSpPr>
        <p:spPr>
          <a:xfrm>
            <a:off x="4929646" y="362170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798A8D7-6333-45B8-8905-A2194C2BD9FF}"/>
              </a:ext>
            </a:extLst>
          </p:cNvPr>
          <p:cNvSpPr/>
          <p:nvPr/>
        </p:nvSpPr>
        <p:spPr>
          <a:xfrm>
            <a:off x="5012248" y="335839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BD8D70A-6F3F-43F5-A3F8-E4F090DE6FF7}"/>
              </a:ext>
            </a:extLst>
          </p:cNvPr>
          <p:cNvSpPr/>
          <p:nvPr/>
        </p:nvSpPr>
        <p:spPr>
          <a:xfrm>
            <a:off x="4930320" y="2481044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ACFA0A4-009C-4829-BB73-0C4B99CB615C}"/>
              </a:ext>
            </a:extLst>
          </p:cNvPr>
          <p:cNvSpPr/>
          <p:nvPr/>
        </p:nvSpPr>
        <p:spPr>
          <a:xfrm>
            <a:off x="6505925" y="321641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4" name="Cloud 233">
            <a:extLst>
              <a:ext uri="{FF2B5EF4-FFF2-40B4-BE49-F238E27FC236}">
                <a16:creationId xmlns:a16="http://schemas.microsoft.com/office/drawing/2014/main" id="{5B7EA775-5489-4D33-9E0D-1DA35C654F6B}"/>
              </a:ext>
            </a:extLst>
          </p:cNvPr>
          <p:cNvSpPr/>
          <p:nvPr/>
        </p:nvSpPr>
        <p:spPr>
          <a:xfrm>
            <a:off x="4928858" y="302433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5" name="Cloud 234">
            <a:extLst>
              <a:ext uri="{FF2B5EF4-FFF2-40B4-BE49-F238E27FC236}">
                <a16:creationId xmlns:a16="http://schemas.microsoft.com/office/drawing/2014/main" id="{E147F8BD-559A-4D27-ADE7-EEF9E4087FFD}"/>
              </a:ext>
            </a:extLst>
          </p:cNvPr>
          <p:cNvSpPr/>
          <p:nvPr/>
        </p:nvSpPr>
        <p:spPr>
          <a:xfrm>
            <a:off x="6292514" y="244109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6" name="Cloud 235">
            <a:extLst>
              <a:ext uri="{FF2B5EF4-FFF2-40B4-BE49-F238E27FC236}">
                <a16:creationId xmlns:a16="http://schemas.microsoft.com/office/drawing/2014/main" id="{B76B708B-0FF5-45E2-905C-F5D3F587F05B}"/>
              </a:ext>
            </a:extLst>
          </p:cNvPr>
          <p:cNvSpPr/>
          <p:nvPr/>
        </p:nvSpPr>
        <p:spPr>
          <a:xfrm>
            <a:off x="6441336" y="276500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7" name="Cloud 236">
            <a:extLst>
              <a:ext uri="{FF2B5EF4-FFF2-40B4-BE49-F238E27FC236}">
                <a16:creationId xmlns:a16="http://schemas.microsoft.com/office/drawing/2014/main" id="{4152BD19-FAD6-4E3B-8BE9-C4B1FFD7AAF9}"/>
              </a:ext>
            </a:extLst>
          </p:cNvPr>
          <p:cNvSpPr/>
          <p:nvPr/>
        </p:nvSpPr>
        <p:spPr>
          <a:xfrm>
            <a:off x="5165685" y="334331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41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77A3C9-6EFC-4A18-9900-998E1238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8887" y="2218839"/>
            <a:ext cx="2414225" cy="2420322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DFF2961-4F29-499D-B2E7-429EABED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99" y="2123589"/>
            <a:ext cx="2420321" cy="242032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614A4E3-35EF-4EF6-941E-150961B297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11" y="3257549"/>
            <a:ext cx="2420321" cy="242032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9D66627-2E52-442E-8548-68C6BC3B59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0" y="323364"/>
            <a:ext cx="2420320" cy="242032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D0AAD39-4015-45CA-AE03-81B9C8BF92C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3" y="3986455"/>
            <a:ext cx="2420321" cy="242032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2505C9C-CB36-43E0-9BD8-ABCEF76A432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02" y="3333749"/>
            <a:ext cx="2420321" cy="242032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813C15-5B5D-474F-85B3-2955B87907E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21" y="399564"/>
            <a:ext cx="2420320" cy="24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4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 Check In Green Circle transparent PNG - StickPNG">
            <a:extLst>
              <a:ext uri="{FF2B5EF4-FFF2-40B4-BE49-F238E27FC236}">
                <a16:creationId xmlns:a16="http://schemas.microsoft.com/office/drawing/2014/main" id="{48467076-2405-45CB-B4E5-A3434876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92" y="2055919"/>
            <a:ext cx="1687089" cy="16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Schmitz</dc:creator>
  <cp:lastModifiedBy>Mathias Schmitz</cp:lastModifiedBy>
  <cp:revision>5</cp:revision>
  <dcterms:created xsi:type="dcterms:W3CDTF">2021-01-26T10:10:12Z</dcterms:created>
  <dcterms:modified xsi:type="dcterms:W3CDTF">2021-04-09T08:51:08Z</dcterms:modified>
</cp:coreProperties>
</file>