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81" d="100"/>
          <a:sy n="81" d="100"/>
        </p:scale>
        <p:origin x="3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679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384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91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936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7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13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16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34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2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168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4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9908-5F9B-344C-9434-3CEFA18B9E4F}" type="datetimeFigureOut">
              <a:rPr lang="sv-SE" smtClean="0"/>
              <a:t>2022-10-26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F33BE-7BAB-8744-AF51-5CB26EC778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9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CEF5B9EB-BD6A-A194-6EDE-85C55DD4DBA5}"/>
              </a:ext>
            </a:extLst>
          </p:cNvPr>
          <p:cNvSpPr/>
          <p:nvPr/>
        </p:nvSpPr>
        <p:spPr>
          <a:xfrm>
            <a:off x="861848" y="304800"/>
            <a:ext cx="830318" cy="110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/>
              <a:t>z.root</a:t>
            </a:r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E7F9E6C-3CF1-5AEB-7D50-5C22FED7FDE3}"/>
              </a:ext>
            </a:extLst>
          </p:cNvPr>
          <p:cNvSpPr/>
          <p:nvPr/>
        </p:nvSpPr>
        <p:spPr>
          <a:xfrm>
            <a:off x="951788" y="2454164"/>
            <a:ext cx="830318" cy="110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ns1.xa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57BA704-18E2-1D40-A9A3-39BC419B6A18}"/>
              </a:ext>
            </a:extLst>
          </p:cNvPr>
          <p:cNvSpPr/>
          <p:nvPr/>
        </p:nvSpPr>
        <p:spPr>
          <a:xfrm>
            <a:off x="4904744" y="2450424"/>
            <a:ext cx="830318" cy="110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ns2.xa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9E195AD-B264-5401-C749-1A9D28061A0F}"/>
              </a:ext>
            </a:extLst>
          </p:cNvPr>
          <p:cNvSpPr/>
          <p:nvPr/>
        </p:nvSpPr>
        <p:spPr>
          <a:xfrm>
            <a:off x="306000" y="4941110"/>
            <a:ext cx="2501462" cy="110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ns1.nameserver02.xa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5522371-80F4-BDCD-D96A-DBEC0F3AC061}"/>
              </a:ext>
            </a:extLst>
          </p:cNvPr>
          <p:cNvSpPr/>
          <p:nvPr/>
        </p:nvSpPr>
        <p:spPr>
          <a:xfrm>
            <a:off x="4050540" y="4937372"/>
            <a:ext cx="2501462" cy="110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ns2.nameserver02.xa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0BAA2B4-6FEC-CB6E-624A-DEB1C8D9B9EE}"/>
              </a:ext>
            </a:extLst>
          </p:cNvPr>
          <p:cNvSpPr/>
          <p:nvPr/>
        </p:nvSpPr>
        <p:spPr>
          <a:xfrm>
            <a:off x="2648607" y="304800"/>
            <a:ext cx="3237186" cy="110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ns1.asnlookup.zonemaster.net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690129E-4CD7-EC4C-878C-D6BA1B465668}"/>
              </a:ext>
            </a:extLst>
          </p:cNvPr>
          <p:cNvSpPr txBox="1"/>
          <p:nvPr/>
        </p:nvSpPr>
        <p:spPr>
          <a:xfrm>
            <a:off x="795144" y="1393025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192.0.2.1</a:t>
            </a:r>
          </a:p>
          <a:p>
            <a:r>
              <a:rPr lang="sv-SE" sz="1600" dirty="0"/>
              <a:t>2001:db8::1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02D2BDF-BCE0-82B2-1954-F02B4FFC498B}"/>
              </a:ext>
            </a:extLst>
          </p:cNvPr>
          <p:cNvSpPr txBox="1"/>
          <p:nvPr/>
        </p:nvSpPr>
        <p:spPr>
          <a:xfrm>
            <a:off x="3785337" y="1393026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192.0.2.91</a:t>
            </a:r>
          </a:p>
          <a:p>
            <a:r>
              <a:rPr lang="sv-SE" sz="1600" dirty="0"/>
              <a:t>2001:db8::91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1C7D02C-AA4A-3A7A-2F0F-4F67E2376293}"/>
              </a:ext>
            </a:extLst>
          </p:cNvPr>
          <p:cNvSpPr txBox="1"/>
          <p:nvPr/>
        </p:nvSpPr>
        <p:spPr>
          <a:xfrm>
            <a:off x="885083" y="3501460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192.0.2.11</a:t>
            </a:r>
          </a:p>
          <a:p>
            <a:r>
              <a:rPr lang="sv-SE" sz="1600" dirty="0"/>
              <a:t>2001:db8::11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3EB7EF29-29B4-E358-3C89-9E58079BAEE6}"/>
              </a:ext>
            </a:extLst>
          </p:cNvPr>
          <p:cNvSpPr txBox="1"/>
          <p:nvPr/>
        </p:nvSpPr>
        <p:spPr>
          <a:xfrm>
            <a:off x="4659370" y="3501460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192.0.2.12</a:t>
            </a:r>
          </a:p>
          <a:p>
            <a:r>
              <a:rPr lang="sv-SE" sz="1600" dirty="0"/>
              <a:t>2001:db8::12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CC59B7A1-7889-E533-6851-497B6E04E203}"/>
              </a:ext>
            </a:extLst>
          </p:cNvPr>
          <p:cNvSpPr txBox="1"/>
          <p:nvPr/>
        </p:nvSpPr>
        <p:spPr>
          <a:xfrm>
            <a:off x="1024126" y="6040958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192.0.2.21</a:t>
            </a:r>
          </a:p>
          <a:p>
            <a:r>
              <a:rPr lang="sv-SE" sz="1600" dirty="0"/>
              <a:t>2001:db8::21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1339BD14-B30A-E92D-DD50-5DFB26E3BCC4}"/>
              </a:ext>
            </a:extLst>
          </p:cNvPr>
          <p:cNvSpPr txBox="1"/>
          <p:nvPr/>
        </p:nvSpPr>
        <p:spPr>
          <a:xfrm>
            <a:off x="4742393" y="6040958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192.0.2.22</a:t>
            </a:r>
          </a:p>
          <a:p>
            <a:r>
              <a:rPr lang="sv-SE" sz="1600" dirty="0"/>
              <a:t>2001:db8::22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D0141AE-9E93-7F6E-CBC5-C13D1BC6CA36}"/>
              </a:ext>
            </a:extLst>
          </p:cNvPr>
          <p:cNvSpPr/>
          <p:nvPr/>
        </p:nvSpPr>
        <p:spPr>
          <a:xfrm>
            <a:off x="306000" y="7455574"/>
            <a:ext cx="2501462" cy="110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ns1.X.nameserver02.xa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EC7D7D60-AA7D-0B57-3762-6D13FE44EDB1}"/>
              </a:ext>
            </a:extLst>
          </p:cNvPr>
          <p:cNvSpPr/>
          <p:nvPr/>
        </p:nvSpPr>
        <p:spPr>
          <a:xfrm>
            <a:off x="4050540" y="7451836"/>
            <a:ext cx="2501462" cy="110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ns2.X.nameserver02.xa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4357C58D-EE25-B1C8-BFA4-155CD5010B3E}"/>
              </a:ext>
            </a:extLst>
          </p:cNvPr>
          <p:cNvSpPr txBox="1"/>
          <p:nvPr/>
        </p:nvSpPr>
        <p:spPr>
          <a:xfrm>
            <a:off x="1024126" y="8555422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192.0.2.31</a:t>
            </a:r>
          </a:p>
          <a:p>
            <a:r>
              <a:rPr lang="sv-SE" sz="1600" dirty="0"/>
              <a:t>2001:db8::31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BC9A8B1C-1F3E-9C64-42C1-308244491F94}"/>
              </a:ext>
            </a:extLst>
          </p:cNvPr>
          <p:cNvSpPr txBox="1"/>
          <p:nvPr/>
        </p:nvSpPr>
        <p:spPr>
          <a:xfrm>
            <a:off x="4742393" y="8555422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192.0.2.32</a:t>
            </a:r>
          </a:p>
          <a:p>
            <a:r>
              <a:rPr lang="sv-SE" sz="1600" dirty="0"/>
              <a:t>2001:db8::32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9461C7DE-0967-44C5-EDFE-471007A4C49F}"/>
              </a:ext>
            </a:extLst>
          </p:cNvPr>
          <p:cNvSpPr txBox="1"/>
          <p:nvPr/>
        </p:nvSpPr>
        <p:spPr>
          <a:xfrm>
            <a:off x="4742393" y="9140197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192.0.2</a:t>
            </a:r>
            <a:r>
              <a:rPr lang="sv-SE" sz="1600" dirty="0">
                <a:solidFill>
                  <a:srgbClr val="FF0000"/>
                </a:solidFill>
              </a:rPr>
              <a:t>.252</a:t>
            </a:r>
          </a:p>
          <a:p>
            <a:r>
              <a:rPr lang="sv-SE" sz="1600" dirty="0"/>
              <a:t>2001:db8::252</a:t>
            </a:r>
            <a:endParaRPr lang="sv-SE" sz="1600" dirty="0">
              <a:solidFill>
                <a:srgbClr val="FF0000"/>
              </a:solidFill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ACE4F48-F6A7-FD53-67A8-9FF8B7933777}"/>
              </a:ext>
            </a:extLst>
          </p:cNvPr>
          <p:cNvSpPr txBox="1"/>
          <p:nvPr/>
        </p:nvSpPr>
        <p:spPr>
          <a:xfrm>
            <a:off x="1012024" y="9140197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192.0.2</a:t>
            </a:r>
            <a:r>
              <a:rPr lang="sv-SE" sz="1600" dirty="0">
                <a:solidFill>
                  <a:srgbClr val="FF0000"/>
                </a:solidFill>
              </a:rPr>
              <a:t>.251</a:t>
            </a:r>
          </a:p>
          <a:p>
            <a:r>
              <a:rPr lang="sv-SE" sz="1600" dirty="0"/>
              <a:t>2001:db8::251</a:t>
            </a:r>
            <a:endParaRPr lang="sv-S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8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10718</TotalTime>
  <Words>100</Words>
  <Application>Microsoft Macintosh PowerPoint</Application>
  <PresentationFormat>A4 (210 x 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Mats Strålberg</dc:creator>
  <cp:lastModifiedBy>Mats Strålberg</cp:lastModifiedBy>
  <cp:revision>4</cp:revision>
  <dcterms:created xsi:type="dcterms:W3CDTF">2022-10-04T12:11:37Z</dcterms:created>
  <dcterms:modified xsi:type="dcterms:W3CDTF">2022-10-27T11:16:21Z</dcterms:modified>
</cp:coreProperties>
</file>