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5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33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3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9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4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81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3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4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93BD-1FCC-4BDC-B174-A178F34E5E5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8FDD-8176-4AC2-9705-76D7C50F7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0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67" y="0"/>
            <a:ext cx="9233065" cy="68580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8590547" y="3745832"/>
            <a:ext cx="176464" cy="184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196114" y="3244334"/>
            <a:ext cx="965328" cy="369332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HUB_BS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518484" y="3059850"/>
            <a:ext cx="176464" cy="184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013157" y="2727157"/>
            <a:ext cx="160422" cy="1802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93368" y="3523519"/>
            <a:ext cx="160422" cy="1802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015788" y="2709201"/>
            <a:ext cx="160422" cy="1802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855366" y="3565539"/>
            <a:ext cx="160422" cy="1802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384755" y="4463897"/>
            <a:ext cx="160422" cy="1802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874040" y="1488086"/>
            <a:ext cx="160422" cy="1802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73991" y="990418"/>
            <a:ext cx="960519" cy="369332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HUB_CE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972259" y="4767970"/>
            <a:ext cx="933269" cy="369332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HUB_HI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960546" y="2199319"/>
            <a:ext cx="1292341" cy="369332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HUB_H_1-5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9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Axer, Steffen, Dr. (K-GERUM/V)</dc:creator>
  <cp:lastModifiedBy>Axer, Steffen, Dr. (K-GERUM/V)</cp:lastModifiedBy>
  <cp:revision>1</cp:revision>
  <dcterms:created xsi:type="dcterms:W3CDTF">2019-08-15T10:49:15Z</dcterms:created>
  <dcterms:modified xsi:type="dcterms:W3CDTF">2019-08-15T10:49:33Z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-197310231</vt:i4>
  </property>
  <property fmtid="{D5CDD505-2E9C-101B-9397-08002B2CF9AE}" pid="3" name="_NewReviewCycle">
    <vt:lpwstr/>
  </property>
  <property fmtid="{D5CDD505-2E9C-101B-9397-08002B2CF9AE}" pid="4" name="_EmailSubject">
    <vt:lpwstr>AW: AirDRT Comments and additional constraint</vt:lpwstr>
  </property>
  <property fmtid="{D5CDD505-2E9C-101B-9397-08002B2CF9AE}" pid="5" name="_AuthorEmail">
    <vt:lpwstr>steffen.axer@volkswagen.de</vt:lpwstr>
  </property>
  <property fmtid="{D5CDD505-2E9C-101B-9397-08002B2CF9AE}" pid="6" name="_AuthorEmailDisplayName">
    <vt:lpwstr>Axer, Steffen, Dr. (K-GGSN)</vt:lpwstr>
  </property>
</Properties>
</file>