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4318F-C743-83AE-B3A2-2CEFB8DC0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B6952B4-38E3-59D4-E6DA-2A9A3493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DDA492-98BD-B3E2-4EE0-A04DA768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259F49-9409-DCA8-9843-E47A12B1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74EB43-7C19-9FD5-EFA3-8854540A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C912-CC86-ABA4-EBC5-53373323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B95B960-81EC-411E-1424-796B2E3F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6ECCD0-B334-861E-D91A-EA15D21B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859A60-5882-A598-8751-FCC53BE8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AD4B0C-E36C-A1A9-5426-8E968969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26460D0-1619-898F-C7DA-3BEBB6A9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629F4C7-D8BB-635A-313D-011D670D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20B05D-FB93-F23C-DA27-0DCA9481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38FF70-E928-F2B0-0871-2CF48F58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6FC2A1-9FCA-D45F-FD5F-4838E60B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B3744-7193-D9D4-5EF3-3D0C0CC9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169D8C-9AB8-DB58-2225-05B41DF7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06368C-D466-7680-9263-F8FDB9A9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C7EB37-F3DB-984F-4A83-4E601D9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6143F6-3EB8-11C5-8173-1388552A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3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9AA4D-A7D6-6011-A744-E5A0650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F4A9E7-3D2B-EDE1-6CED-DCAA2C7B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A26A65-C01E-01C2-E1FA-31200394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C3CA8D-A472-01FD-DB47-EE1A605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18C48A-2B09-5472-6763-49C071B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64B78-04C5-91C8-6C5D-83A16E4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AE492D-44A7-D159-07AC-B56FECB0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26EBE6-DE63-A58E-B309-35497220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692CB4-E782-81DB-1F48-D40989BA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734A-E35D-F8E9-4C0C-3402A7AE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0B0AA2-F885-5D31-5248-BB05642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8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A964-DA1E-294A-66FD-B1229717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7A2C46-6E0A-DB0F-C1E3-56FC61A1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4A7B52-AD4A-F626-06E9-DCB86378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F0D0B2-7141-143C-5F97-28DFCCA88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70B1BFB-039C-5386-F5D8-EE27C7CD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331A8CA-3C9E-F9AA-CC18-C0836DB8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235939-51F2-12E8-D4AF-7105B9D9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27601A-12D8-CF6B-3750-A34321BB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B0827-7054-8292-C9E0-00314EFA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AE80DEC-B410-B12C-D5CF-608705FD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11C819-BF2F-7D9F-084A-611BB0B3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1AE8AF-D1E1-4452-06FB-C2BB7F68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A4B36-B7FE-60EE-2AF8-6ABE0C1F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B243757-836E-C3C5-677D-FD62C3A1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729D87-2391-934D-3CC0-C2B4C547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B7436-8EBC-2A7E-238E-8B654622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940870-C558-8455-D6E7-AFB7BE52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7E447BB-5CE6-D024-5928-412DB85EB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02AF81-D2F5-D207-916E-359BB9D6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B8CDF82-110A-4FA0-384C-81F34D7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E882D1-3C57-F759-E2B9-5604D14C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6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AC536-AEDD-79AA-334E-B757E70B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FC6B835-298D-5C99-74BB-9E8C72C1B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CCB47-F519-5229-E301-0287178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A34ABD-8237-CDCB-8CED-67B60B81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13D7A8-DB00-885C-74A4-A782402F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5510BC-5195-5888-D901-E8518A6F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91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B764151-F52B-852F-794B-35F0663C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3A67CB-351C-4E38-721D-2038493D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92E1C3-7FD6-6EE8-A843-3E49F92D8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A83E-172F-4829-8A8D-E849D586FD3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AFE0ED-B103-2180-96D8-1F4EC7FA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68E4C9-E465-5740-1859-DA303438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A69A-8207-43EE-BE9C-773B918F97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omreach Introduces a Seamless Way for Marketers to Build ...">
            <a:extLst>
              <a:ext uri="{FF2B5EF4-FFF2-40B4-BE49-F238E27FC236}">
                <a16:creationId xmlns:a16="http://schemas.microsoft.com/office/drawing/2014/main" id="{3A21627C-6A23-E28E-6350-3BF8E7C5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9" y="0"/>
            <a:ext cx="4159690" cy="21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 up Google Single Sign-On Integration">
            <a:extLst>
              <a:ext uri="{FF2B5EF4-FFF2-40B4-BE49-F238E27FC236}">
                <a16:creationId xmlns:a16="http://schemas.microsoft.com/office/drawing/2014/main" id="{90975FCB-7F5E-F2F6-0543-39B176CC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31" y="2481686"/>
            <a:ext cx="3141925" cy="9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92838D6-8610-6F01-BA4F-088CFFC63A7C}"/>
              </a:ext>
            </a:extLst>
          </p:cNvPr>
          <p:cNvSpPr txBox="1"/>
          <p:nvPr/>
        </p:nvSpPr>
        <p:spPr>
          <a:xfrm>
            <a:off x="2331636" y="123245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+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337578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Mats odolphij</dc:creator>
  <cp:lastModifiedBy>Mats odolphij</cp:lastModifiedBy>
  <cp:revision>1</cp:revision>
  <dcterms:created xsi:type="dcterms:W3CDTF">2024-01-10T13:03:26Z</dcterms:created>
  <dcterms:modified xsi:type="dcterms:W3CDTF">2024-01-10T13:03:37Z</dcterms:modified>
</cp:coreProperties>
</file>