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BFF"/>
    <a:srgbClr val="FF0000"/>
    <a:srgbClr val="E2F0D9"/>
    <a:srgbClr val="FBFBFB"/>
    <a:srgbClr val="EEEEEE"/>
    <a:srgbClr val="EAEAEA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CF1DB-A6DC-410E-84CD-E4B7C0AA92A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96D75-FAEA-44E0-A0CF-B40046024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21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3E5D-8AD7-4879-95AB-5DA7BFE0B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2FDFC-D566-418F-8B02-2EDEA7CF5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DC45E-98E4-4395-AFC3-15E935C1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7DD2B-0DAB-492B-BE23-39AC3EB8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6156F-59BB-4642-B1B3-0F6D8E8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8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A5F0-94CB-41CF-A0E1-6D84A008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B8E9A-2664-49C4-A1BF-CA0B72FC3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BD166-739F-47D2-B2C7-4389B0F8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C9B09-45A5-48E2-9CE0-84FCD611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57FA9-B8D6-4B8C-A451-5A9276E8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8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168D78-F1A9-40AC-9235-FC85A198C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5EF6F-290B-445C-B99D-05FB36773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F049B-4D73-4999-8F7D-E4B182DC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063D3-7154-447B-8655-0B2ECB32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A2E1A-84A9-437B-8DCA-B71D9564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2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E3D2-B1D0-4C3B-9499-134003CB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FB05-89EE-433A-8B23-42F7B1392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014DC-9BEA-46DA-8931-C04B6E65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EFBFE-3645-4F20-93E9-F5DE971A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1511C-FEBF-4BBE-995D-6AD68ABB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5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08DA-B135-42B8-883A-F4845C755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2E626-7511-42FD-8C7A-7FCC10B9C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4BB77-32A1-4217-8C7F-38A6C0D0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F23D4-8768-4047-85DB-355178BF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79D0A-D409-4E74-9ADE-9FD7C979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1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0767-5967-43A6-A917-5B749CD6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5100C-A642-4FCD-9B2F-6F2E19CE0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86342-522B-4D66-9238-87ED89B85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E05D9-651A-41F1-9710-CAFB4B24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BE999-13E5-4CD4-9DD7-8B179D10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BF1B9-C24A-4AA1-AFE3-3B70F406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5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8A42-A656-4D8A-9743-67E9179B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17990-FF4F-49CC-9A95-3B062E16E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9DE28-1285-4919-B9B6-EB6373F83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E3C2E-1502-4E5D-9C1F-4493B9902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25540A-CBF9-4E4A-9B5A-D04C8C275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EB019F-2F28-4D51-8531-64BC1AB5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76369-0041-439D-9D15-9A95918F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558FC-9F0F-4DCA-AA8B-497B6B6A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1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F957-35E8-4882-A5AF-AB57850C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56A499-5B3F-4193-A594-1EE1F150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C871C-95F5-4F9C-A1B2-67533835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B079A-B2E9-4DB7-8922-02EEE62D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2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33D499-F3F1-4382-8E12-DC96C03D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7CE7F-38D3-4352-B79B-06844585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CF491-3B4A-4B4E-943C-4BDF73AA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5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B1B6-8962-40DC-BA99-BFE3CD123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E7CAF-8D01-45F0-8A95-E9C0DB839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5B447-7368-4D35-8533-DA3244401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A997-AA73-48BB-8D20-A6768740E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D5451-8FC4-40C3-BB15-5DA0A794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ED3F1-B573-4767-B99B-B5CC76AD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1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3B99-BC43-4091-B9B7-F39E60BE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AD282B-CCB9-4BA4-A03D-634622BDC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B9A46-0D17-4D7D-BBFC-624E991F7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F1BCA-85A0-48D1-9C3E-8C82CE13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5C810-9352-46E0-9D99-6828AD90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1D743-2796-40B2-90D0-B51E3A89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7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40C6E-28C0-4851-A706-05F874C3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8D3A2-9154-456F-AD9E-CFF3357F7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EBF49-A8C1-4DF1-8EF3-D5BB285DA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0312C-5D04-492E-8CFD-2D0A49CD6FBA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3BFF5-08AF-4AE2-9B09-90A34965C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2CB38-FFC3-4638-95D0-6CCC5E815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4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7064CD-4E99-461C-A7EB-29CAEFC9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440" y="1874520"/>
            <a:ext cx="8199120" cy="310896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578CF8-5AB2-42BE-B579-D75590BBC651}"/>
              </a:ext>
            </a:extLst>
          </p:cNvPr>
          <p:cNvCxnSpPr/>
          <p:nvPr/>
        </p:nvCxnSpPr>
        <p:spPr>
          <a:xfrm flipV="1">
            <a:off x="3338818" y="1686187"/>
            <a:ext cx="0" cy="2910980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0C6015-030C-47AB-8E07-C4327B9A741F}"/>
              </a:ext>
            </a:extLst>
          </p:cNvPr>
          <p:cNvCxnSpPr/>
          <p:nvPr/>
        </p:nvCxnSpPr>
        <p:spPr>
          <a:xfrm flipV="1">
            <a:off x="4212671" y="1686187"/>
            <a:ext cx="0" cy="2910980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58F905-A2D7-4F5D-9BD5-334E57B9771B}"/>
              </a:ext>
            </a:extLst>
          </p:cNvPr>
          <p:cNvCxnSpPr/>
          <p:nvPr/>
        </p:nvCxnSpPr>
        <p:spPr>
          <a:xfrm flipV="1">
            <a:off x="5085126" y="1686187"/>
            <a:ext cx="0" cy="2910980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E3F18F-1426-4DD1-A72B-7F015D1A7AA4}"/>
              </a:ext>
            </a:extLst>
          </p:cNvPr>
          <p:cNvCxnSpPr/>
          <p:nvPr/>
        </p:nvCxnSpPr>
        <p:spPr>
          <a:xfrm flipV="1">
            <a:off x="5958979" y="1686187"/>
            <a:ext cx="0" cy="2910980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5D103D-03BC-4673-8F62-2C79560A61C2}"/>
              </a:ext>
            </a:extLst>
          </p:cNvPr>
          <p:cNvCxnSpPr/>
          <p:nvPr/>
        </p:nvCxnSpPr>
        <p:spPr>
          <a:xfrm flipV="1">
            <a:off x="6813259" y="1686187"/>
            <a:ext cx="0" cy="2910980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039543-9D22-4F2A-9F93-9277CA5379D0}"/>
              </a:ext>
            </a:extLst>
          </p:cNvPr>
          <p:cNvCxnSpPr/>
          <p:nvPr/>
        </p:nvCxnSpPr>
        <p:spPr>
          <a:xfrm flipV="1">
            <a:off x="7687112" y="1686187"/>
            <a:ext cx="0" cy="2910980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F8FF26-6F3C-4C64-AD3B-9A2C80944511}"/>
              </a:ext>
            </a:extLst>
          </p:cNvPr>
          <p:cNvCxnSpPr/>
          <p:nvPr/>
        </p:nvCxnSpPr>
        <p:spPr>
          <a:xfrm flipV="1">
            <a:off x="8559567" y="1686187"/>
            <a:ext cx="0" cy="2910980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8686E4-DCA0-4783-A266-3524533CCD29}"/>
              </a:ext>
            </a:extLst>
          </p:cNvPr>
          <p:cNvCxnSpPr/>
          <p:nvPr/>
        </p:nvCxnSpPr>
        <p:spPr>
          <a:xfrm flipV="1">
            <a:off x="9433420" y="1686187"/>
            <a:ext cx="0" cy="2910980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6A7D4A1-719A-4DF9-BAA1-A408A3AA7F6E}"/>
              </a:ext>
            </a:extLst>
          </p:cNvPr>
          <p:cNvSpPr/>
          <p:nvPr/>
        </p:nvSpPr>
        <p:spPr>
          <a:xfrm>
            <a:off x="2468880" y="2011680"/>
            <a:ext cx="6964539" cy="2585487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E4C75B-BE97-4FA2-83E4-E2E10FC7F0D2}"/>
              </a:ext>
            </a:extLst>
          </p:cNvPr>
          <p:cNvSpPr/>
          <p:nvPr/>
        </p:nvSpPr>
        <p:spPr>
          <a:xfrm>
            <a:off x="5273040" y="4782703"/>
            <a:ext cx="1950720" cy="193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Duração [s]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7B8F34-4494-480F-B208-3F45616D71B6}"/>
              </a:ext>
            </a:extLst>
          </p:cNvPr>
          <p:cNvSpPr txBox="1"/>
          <p:nvPr/>
        </p:nvSpPr>
        <p:spPr>
          <a:xfrm>
            <a:off x="2728776" y="1635323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00B050"/>
                </a:solidFill>
              </a:rPr>
              <a:t>#1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A685E7-0CE9-4C51-A412-3C36A916D58C}"/>
              </a:ext>
            </a:extLst>
          </p:cNvPr>
          <p:cNvSpPr txBox="1"/>
          <p:nvPr/>
        </p:nvSpPr>
        <p:spPr>
          <a:xfrm>
            <a:off x="3583055" y="1625367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00B050"/>
                </a:solidFill>
              </a:rPr>
              <a:t>#2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F0BFDC-CC27-4D72-9A5E-E5699D2881DF}"/>
              </a:ext>
            </a:extLst>
          </p:cNvPr>
          <p:cNvSpPr txBox="1"/>
          <p:nvPr/>
        </p:nvSpPr>
        <p:spPr>
          <a:xfrm>
            <a:off x="4428897" y="1620758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00B050"/>
                </a:solidFill>
              </a:rPr>
              <a:t>#3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C97F22-9596-485C-B2F9-D03C12BC52E7}"/>
              </a:ext>
            </a:extLst>
          </p:cNvPr>
          <p:cNvSpPr txBox="1"/>
          <p:nvPr/>
        </p:nvSpPr>
        <p:spPr>
          <a:xfrm>
            <a:off x="5302750" y="1616933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00B050"/>
                </a:solidFill>
              </a:rPr>
              <a:t>#4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B432A8-6E91-4D08-903C-85ABF6B6C97D}"/>
              </a:ext>
            </a:extLst>
          </p:cNvPr>
          <p:cNvSpPr txBox="1"/>
          <p:nvPr/>
        </p:nvSpPr>
        <p:spPr>
          <a:xfrm>
            <a:off x="6197440" y="1616933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00B050"/>
                </a:solidFill>
              </a:rPr>
              <a:t>#5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C302D6-BC6A-4E56-BD41-693830E275B3}"/>
              </a:ext>
            </a:extLst>
          </p:cNvPr>
          <p:cNvSpPr txBox="1"/>
          <p:nvPr/>
        </p:nvSpPr>
        <p:spPr>
          <a:xfrm>
            <a:off x="7066959" y="1606977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00B050"/>
                </a:solidFill>
              </a:rPr>
              <a:t>#6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06785A-51EB-4189-85D8-6AFA9E94F44E}"/>
              </a:ext>
            </a:extLst>
          </p:cNvPr>
          <p:cNvSpPr txBox="1"/>
          <p:nvPr/>
        </p:nvSpPr>
        <p:spPr>
          <a:xfrm>
            <a:off x="7912801" y="1602368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00B050"/>
                </a:solidFill>
              </a:rPr>
              <a:t>#7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E97957-9C8B-4970-A172-37E7BE901C35}"/>
              </a:ext>
            </a:extLst>
          </p:cNvPr>
          <p:cNvSpPr txBox="1"/>
          <p:nvPr/>
        </p:nvSpPr>
        <p:spPr>
          <a:xfrm>
            <a:off x="8786654" y="1598543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00B050"/>
                </a:solidFill>
              </a:rPr>
              <a:t>#8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18AF0F-DA2F-48ED-A40E-5FDD5EC5A404}"/>
              </a:ext>
            </a:extLst>
          </p:cNvPr>
          <p:cNvSpPr/>
          <p:nvPr/>
        </p:nvSpPr>
        <p:spPr>
          <a:xfrm>
            <a:off x="9455152" y="2011680"/>
            <a:ext cx="450706" cy="258548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9CB931-9D28-4A9D-975E-E0695714A48D}"/>
              </a:ext>
            </a:extLst>
          </p:cNvPr>
          <p:cNvSpPr txBox="1"/>
          <p:nvPr/>
        </p:nvSpPr>
        <p:spPr>
          <a:xfrm>
            <a:off x="9410059" y="1635323"/>
            <a:ext cx="6751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i="1" dirty="0">
                <a:solidFill>
                  <a:srgbClr val="FF0000"/>
                </a:solidFill>
              </a:rPr>
              <a:t>Descarte</a:t>
            </a:r>
            <a:endParaRPr lang="en-US" sz="105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27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24836A-DE0E-4BC9-816F-7355E05C7D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121"/>
          <a:stretch/>
        </p:blipFill>
        <p:spPr>
          <a:xfrm>
            <a:off x="2397827" y="2194687"/>
            <a:ext cx="6351890" cy="24686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D3BA21-1B0A-4508-9A18-F32F5A3706B7}"/>
              </a:ext>
            </a:extLst>
          </p:cNvPr>
          <p:cNvSpPr txBox="1"/>
          <p:nvPr/>
        </p:nvSpPr>
        <p:spPr>
          <a:xfrm>
            <a:off x="4046220" y="2164207"/>
            <a:ext cx="1164486" cy="369332"/>
          </a:xfrm>
          <a:prstGeom prst="rect">
            <a:avLst/>
          </a:prstGeom>
          <a:solidFill>
            <a:srgbClr val="FBFBFB"/>
          </a:solidFill>
        </p:spPr>
        <p:txBody>
          <a:bodyPr wrap="none" rtlCol="0">
            <a:spAutoFit/>
          </a:bodyPr>
          <a:lstStyle/>
          <a:p>
            <a:r>
              <a:rPr lang="pt-BR" b="1" i="1" dirty="0"/>
              <a:t>Amostra 1</a:t>
            </a:r>
            <a:endParaRPr lang="en-US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092231-031E-4920-96F0-388F2C11730E}"/>
              </a:ext>
            </a:extLst>
          </p:cNvPr>
          <p:cNvSpPr txBox="1"/>
          <p:nvPr/>
        </p:nvSpPr>
        <p:spPr>
          <a:xfrm>
            <a:off x="4628463" y="4221607"/>
            <a:ext cx="1174232" cy="369332"/>
          </a:xfrm>
          <a:prstGeom prst="rect">
            <a:avLst/>
          </a:prstGeom>
          <a:solidFill>
            <a:srgbClr val="EAEAEA"/>
          </a:solidFill>
        </p:spPr>
        <p:txBody>
          <a:bodyPr wrap="none" rtlCol="0">
            <a:spAutoFit/>
          </a:bodyPr>
          <a:lstStyle/>
          <a:p>
            <a:r>
              <a:rPr lang="pt-BR" b="1" i="1" dirty="0"/>
              <a:t>Amostra 2</a:t>
            </a:r>
            <a:endParaRPr lang="en-US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ECDE91-EBD3-4231-8ABF-4EE7380C218B}"/>
              </a:ext>
            </a:extLst>
          </p:cNvPr>
          <p:cNvSpPr txBox="1"/>
          <p:nvPr/>
        </p:nvSpPr>
        <p:spPr>
          <a:xfrm>
            <a:off x="6182943" y="2194687"/>
            <a:ext cx="1458861" cy="369332"/>
          </a:xfrm>
          <a:prstGeom prst="rect">
            <a:avLst/>
          </a:prstGeom>
          <a:solidFill>
            <a:srgbClr val="FBFBFB"/>
          </a:solidFill>
        </p:spPr>
        <p:txBody>
          <a:bodyPr wrap="none" rtlCol="0">
            <a:spAutoFit/>
          </a:bodyPr>
          <a:lstStyle/>
          <a:p>
            <a:r>
              <a:rPr lang="pt-BR" b="1" i="1" dirty="0"/>
              <a:t>Sobreposição</a:t>
            </a:r>
            <a:endParaRPr lang="en-US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A65B7C-032A-4CCD-96B3-68D0FE7738DF}"/>
              </a:ext>
            </a:extLst>
          </p:cNvPr>
          <p:cNvSpPr txBox="1"/>
          <p:nvPr/>
        </p:nvSpPr>
        <p:spPr>
          <a:xfrm>
            <a:off x="6425968" y="3676106"/>
            <a:ext cx="964734" cy="646331"/>
          </a:xfrm>
          <a:prstGeom prst="rect">
            <a:avLst/>
          </a:prstGeom>
          <a:solidFill>
            <a:srgbClr val="EEEEEE"/>
          </a:solidFill>
        </p:spPr>
        <p:txBody>
          <a:bodyPr wrap="square" rtlCol="0">
            <a:spAutoFit/>
          </a:bodyPr>
          <a:lstStyle/>
          <a:p>
            <a:br>
              <a:rPr lang="pt-BR" b="1" i="1" dirty="0"/>
            </a:br>
            <a:endParaRPr lang="en-US" b="1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098B7E-609C-4B16-887A-5216943E6336}"/>
              </a:ext>
            </a:extLst>
          </p:cNvPr>
          <p:cNvSpPr/>
          <p:nvPr/>
        </p:nvSpPr>
        <p:spPr>
          <a:xfrm>
            <a:off x="3376613" y="2635250"/>
            <a:ext cx="2495550" cy="1203325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FD828-364D-40A8-B932-FF3E01CA2DA6}"/>
              </a:ext>
            </a:extLst>
          </p:cNvPr>
          <p:cNvSpPr/>
          <p:nvPr/>
        </p:nvSpPr>
        <p:spPr>
          <a:xfrm>
            <a:off x="3921126" y="2870851"/>
            <a:ext cx="2487168" cy="1203324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A9A98A-49FB-4597-B05A-6A605C7F5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569" y="2875613"/>
            <a:ext cx="496326" cy="102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9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CCA54C-9774-4F60-B005-29CBF3E4B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27" y="940260"/>
            <a:ext cx="4293136" cy="328686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45A09B-EF98-499F-9350-8A2B6EA74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511" y="940260"/>
            <a:ext cx="4818987" cy="328686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E7116A1-6DB8-4254-A696-213D429A3BDE}"/>
              </a:ext>
            </a:extLst>
          </p:cNvPr>
          <p:cNvSpPr/>
          <p:nvPr/>
        </p:nvSpPr>
        <p:spPr>
          <a:xfrm>
            <a:off x="2026416" y="2513842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</a:rPr>
              <a:t>Sinal B – Domínio do Tempo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742610-C56A-4B37-8B6F-5ADA11197579}"/>
              </a:ext>
            </a:extLst>
          </p:cNvPr>
          <p:cNvSpPr/>
          <p:nvPr/>
        </p:nvSpPr>
        <p:spPr>
          <a:xfrm>
            <a:off x="2015870" y="1003762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</a:rPr>
              <a:t>Sinal A – Domínio do Tempo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D1CD34-359B-4F49-8F17-2D037853B459}"/>
              </a:ext>
            </a:extLst>
          </p:cNvPr>
          <p:cNvSpPr/>
          <p:nvPr/>
        </p:nvSpPr>
        <p:spPr>
          <a:xfrm>
            <a:off x="6187402" y="2507492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</a:rPr>
              <a:t>Sinal B – Domínio da Frequência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C7E6C4-D28A-4895-9BD8-2FDE13743CE1}"/>
              </a:ext>
            </a:extLst>
          </p:cNvPr>
          <p:cNvSpPr/>
          <p:nvPr/>
        </p:nvSpPr>
        <p:spPr>
          <a:xfrm>
            <a:off x="6248584" y="1013288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</a:rPr>
              <a:t>Sinal A – Domínio da Frequência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20E633-4275-49AC-9290-9AC410614D80}"/>
              </a:ext>
            </a:extLst>
          </p:cNvPr>
          <p:cNvSpPr/>
          <p:nvPr/>
        </p:nvSpPr>
        <p:spPr>
          <a:xfrm>
            <a:off x="2026416" y="4034650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Tempo [s]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E57909-2958-4DA6-9DAA-BA13E2041DDC}"/>
              </a:ext>
            </a:extLst>
          </p:cNvPr>
          <p:cNvSpPr/>
          <p:nvPr/>
        </p:nvSpPr>
        <p:spPr>
          <a:xfrm>
            <a:off x="6259130" y="4001696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Tempo [s]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2AE94D-E753-4F5D-A9DC-83C84226583F}"/>
              </a:ext>
            </a:extLst>
          </p:cNvPr>
          <p:cNvSpPr/>
          <p:nvPr/>
        </p:nvSpPr>
        <p:spPr>
          <a:xfrm rot="16200000">
            <a:off x="-122423" y="3211690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Amplitude [-]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22D51A-DBD7-4F54-BD51-75198760D1CF}"/>
              </a:ext>
            </a:extLst>
          </p:cNvPr>
          <p:cNvSpPr/>
          <p:nvPr/>
        </p:nvSpPr>
        <p:spPr>
          <a:xfrm rot="16200000">
            <a:off x="-123256" y="1702930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Amplitude [-]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606F12-5D85-4BA2-8F56-753E9AA6D9A2}"/>
              </a:ext>
            </a:extLst>
          </p:cNvPr>
          <p:cNvSpPr/>
          <p:nvPr/>
        </p:nvSpPr>
        <p:spPr>
          <a:xfrm rot="5400000">
            <a:off x="8267046" y="3143111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Amplitude [-]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3CF6E9-37F7-4C90-992A-11CC9BE0E398}"/>
              </a:ext>
            </a:extLst>
          </p:cNvPr>
          <p:cNvSpPr/>
          <p:nvPr/>
        </p:nvSpPr>
        <p:spPr>
          <a:xfrm rot="5400000">
            <a:off x="8266213" y="1702931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Amplitude [-]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B0DAFC-A2F7-480C-8739-F4EF4E9C5C8E}"/>
              </a:ext>
            </a:extLst>
          </p:cNvPr>
          <p:cNvSpPr/>
          <p:nvPr/>
        </p:nvSpPr>
        <p:spPr>
          <a:xfrm rot="16200000">
            <a:off x="4278543" y="3163020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Frequência [Hz]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31058C-F541-4BCB-A50E-77FD3A7EC119}"/>
              </a:ext>
            </a:extLst>
          </p:cNvPr>
          <p:cNvSpPr/>
          <p:nvPr/>
        </p:nvSpPr>
        <p:spPr>
          <a:xfrm rot="16200000">
            <a:off x="4277710" y="1654260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Frequência [Hz]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0A5D26-13E7-483A-8D4B-F7A5F02F1716}"/>
              </a:ext>
            </a:extLst>
          </p:cNvPr>
          <p:cNvCxnSpPr/>
          <p:nvPr/>
        </p:nvCxnSpPr>
        <p:spPr>
          <a:xfrm>
            <a:off x="4873304" y="1753438"/>
            <a:ext cx="293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1F1B60-1F4E-44E3-8A3C-93B340ADAA77}"/>
              </a:ext>
            </a:extLst>
          </p:cNvPr>
          <p:cNvCxnSpPr/>
          <p:nvPr/>
        </p:nvCxnSpPr>
        <p:spPr>
          <a:xfrm>
            <a:off x="4873304" y="3285058"/>
            <a:ext cx="293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3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A0AC368-165C-41A1-919B-06A109971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020" y="2123336"/>
            <a:ext cx="3414087" cy="22780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F1C291-303B-4583-8A5B-1A8D58DC0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331" y="2162861"/>
            <a:ext cx="3313029" cy="22106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0F11A6-90C2-48B9-B8CF-BAB28970AFAB}"/>
              </a:ext>
            </a:extLst>
          </p:cNvPr>
          <p:cNvSpPr txBox="1"/>
          <p:nvPr/>
        </p:nvSpPr>
        <p:spPr>
          <a:xfrm>
            <a:off x="7882534" y="2118626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/>
              <a:t>(a)</a:t>
            </a:r>
            <a:endParaRPr lang="en-US" sz="1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8D7FB-6019-46A2-B862-2066F2ACB602}"/>
              </a:ext>
            </a:extLst>
          </p:cNvPr>
          <p:cNvSpPr txBox="1"/>
          <p:nvPr/>
        </p:nvSpPr>
        <p:spPr>
          <a:xfrm>
            <a:off x="4659432" y="2126897"/>
            <a:ext cx="346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(b)</a:t>
            </a:r>
            <a:endParaRPr lang="en-US" sz="105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B264AD-8DB8-4793-93EB-8FC10C4E45E6}"/>
              </a:ext>
            </a:extLst>
          </p:cNvPr>
          <p:cNvSpPr txBox="1"/>
          <p:nvPr/>
        </p:nvSpPr>
        <p:spPr>
          <a:xfrm>
            <a:off x="8438518" y="3195965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/>
              <a:t>(c)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3849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FBDD3B-4F0A-477C-9150-CE933DB324F1}"/>
              </a:ext>
            </a:extLst>
          </p:cNvPr>
          <p:cNvCxnSpPr>
            <a:cxnSpLocks/>
          </p:cNvCxnSpPr>
          <p:nvPr/>
        </p:nvCxnSpPr>
        <p:spPr>
          <a:xfrm>
            <a:off x="2019300" y="2246276"/>
            <a:ext cx="152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01C2F63-1A5C-4D73-A6A0-2A9B2212EA3A}"/>
              </a:ext>
            </a:extLst>
          </p:cNvPr>
          <p:cNvSpPr/>
          <p:nvPr/>
        </p:nvSpPr>
        <p:spPr>
          <a:xfrm>
            <a:off x="2199998" y="1659732"/>
            <a:ext cx="914400" cy="11925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/>
              <a:t>Convolução</a:t>
            </a:r>
            <a:br>
              <a:rPr lang="pt-BR" sz="1400" dirty="0"/>
            </a:br>
            <a:r>
              <a:rPr lang="pt-BR" sz="1000" dirty="0"/>
              <a:t>80 filtros</a:t>
            </a:r>
          </a:p>
          <a:p>
            <a:pPr algn="ctr"/>
            <a:r>
              <a:rPr lang="pt-BR" sz="1000" dirty="0"/>
              <a:t>Kernel 3x3</a:t>
            </a:r>
          </a:p>
          <a:p>
            <a:pPr algn="ctr"/>
            <a:br>
              <a:rPr lang="pt-BR" sz="1400" dirty="0"/>
            </a:br>
            <a:r>
              <a:rPr lang="pt-BR" sz="1050" b="1" dirty="0"/>
              <a:t>MaxPooling</a:t>
            </a:r>
            <a:br>
              <a:rPr lang="pt-BR" sz="1400" b="1" dirty="0"/>
            </a:br>
            <a:r>
              <a:rPr lang="pt-BR" sz="1000" dirty="0"/>
              <a:t>Kernel 2x2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A836F9-B969-4E2B-AB47-C237BF558039}"/>
              </a:ext>
            </a:extLst>
          </p:cNvPr>
          <p:cNvSpPr txBox="1"/>
          <p:nvPr/>
        </p:nvSpPr>
        <p:spPr>
          <a:xfrm>
            <a:off x="1175484" y="2635374"/>
            <a:ext cx="73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>
                <a:solidFill>
                  <a:schemeClr val="accent1"/>
                </a:solidFill>
              </a:rPr>
              <a:t>MFCC</a:t>
            </a:r>
            <a:endParaRPr lang="en-US" b="1" i="1" dirty="0">
              <a:solidFill>
                <a:schemeClr val="accent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C0F539-1BFC-43EA-8144-517AF778F441}"/>
              </a:ext>
            </a:extLst>
          </p:cNvPr>
          <p:cNvGrpSpPr/>
          <p:nvPr/>
        </p:nvGrpSpPr>
        <p:grpSpPr>
          <a:xfrm>
            <a:off x="1159825" y="1864006"/>
            <a:ext cx="777240" cy="777240"/>
            <a:chOff x="785816" y="1549248"/>
            <a:chExt cx="1193994" cy="140348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0709B56-41A6-420A-8F93-5D918AA103C3}"/>
                </a:ext>
              </a:extLst>
            </p:cNvPr>
            <p:cNvGrpSpPr/>
            <p:nvPr/>
          </p:nvGrpSpPr>
          <p:grpSpPr>
            <a:xfrm>
              <a:off x="785816" y="2251799"/>
              <a:ext cx="1192489" cy="700930"/>
              <a:chOff x="475775" y="1870795"/>
              <a:chExt cx="1464427" cy="762684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0398E9DE-37D1-4A18-8674-4C2855453D89}"/>
                  </a:ext>
                </a:extLst>
              </p:cNvPr>
              <p:cNvGrpSpPr/>
              <p:nvPr/>
            </p:nvGrpSpPr>
            <p:grpSpPr>
              <a:xfrm>
                <a:off x="1025802" y="1870795"/>
                <a:ext cx="914400" cy="760683"/>
                <a:chOff x="1894482" y="1200235"/>
                <a:chExt cx="914400" cy="760683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31FE4754-748B-4568-9E12-44438A0C4F47}"/>
                    </a:ext>
                  </a:extLst>
                </p:cNvPr>
                <p:cNvSpPr/>
                <p:nvPr/>
              </p:nvSpPr>
              <p:spPr>
                <a:xfrm>
                  <a:off x="1894482" y="1200235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0DB652B3-3E8A-446E-A236-FDBB69DFF97E}"/>
                    </a:ext>
                  </a:extLst>
                </p:cNvPr>
                <p:cNvSpPr/>
                <p:nvPr/>
              </p:nvSpPr>
              <p:spPr>
                <a:xfrm>
                  <a:off x="1894482" y="1392836"/>
                  <a:ext cx="182880" cy="1828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0D1B34A4-C850-48F1-ABCB-45D9957B6225}"/>
                    </a:ext>
                  </a:extLst>
                </p:cNvPr>
                <p:cNvSpPr/>
                <p:nvPr/>
              </p:nvSpPr>
              <p:spPr>
                <a:xfrm>
                  <a:off x="2077362" y="1200235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573125B2-AE9E-48E4-9138-CC7384DBCC36}"/>
                    </a:ext>
                  </a:extLst>
                </p:cNvPr>
                <p:cNvSpPr/>
                <p:nvPr/>
              </p:nvSpPr>
              <p:spPr>
                <a:xfrm>
                  <a:off x="2077362" y="1392836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0255FF91-6FB2-4F07-9F94-BE613A7B46C8}"/>
                    </a:ext>
                  </a:extLst>
                </p:cNvPr>
                <p:cNvSpPr/>
                <p:nvPr/>
              </p:nvSpPr>
              <p:spPr>
                <a:xfrm>
                  <a:off x="2260242" y="1200235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4C062423-4A2B-41B5-AB98-FBE1CE05A27C}"/>
                    </a:ext>
                  </a:extLst>
                </p:cNvPr>
                <p:cNvSpPr/>
                <p:nvPr/>
              </p:nvSpPr>
              <p:spPr>
                <a:xfrm>
                  <a:off x="2260242" y="1392836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F35C1D99-B6B3-4EBD-A56A-6B0B597CF8BF}"/>
                    </a:ext>
                  </a:extLst>
                </p:cNvPr>
                <p:cNvSpPr/>
                <p:nvPr/>
              </p:nvSpPr>
              <p:spPr>
                <a:xfrm>
                  <a:off x="1894482" y="1585437"/>
                  <a:ext cx="182880" cy="1828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9652B623-9BCC-4F71-9274-B6F9F6C8B4DA}"/>
                    </a:ext>
                  </a:extLst>
                </p:cNvPr>
                <p:cNvSpPr/>
                <p:nvPr/>
              </p:nvSpPr>
              <p:spPr>
                <a:xfrm>
                  <a:off x="1894482" y="1778038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86D9F94-2FA1-437F-A5F3-3CAA11594489}"/>
                    </a:ext>
                  </a:extLst>
                </p:cNvPr>
                <p:cNvSpPr/>
                <p:nvPr/>
              </p:nvSpPr>
              <p:spPr>
                <a:xfrm>
                  <a:off x="2077362" y="1585437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D722B57C-8C6A-40DA-9702-42053389F54B}"/>
                    </a:ext>
                  </a:extLst>
                </p:cNvPr>
                <p:cNvSpPr/>
                <p:nvPr/>
              </p:nvSpPr>
              <p:spPr>
                <a:xfrm>
                  <a:off x="2077362" y="1778038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A18707B3-BFE9-46BB-82A8-9251F4FF9625}"/>
                    </a:ext>
                  </a:extLst>
                </p:cNvPr>
                <p:cNvSpPr/>
                <p:nvPr/>
              </p:nvSpPr>
              <p:spPr>
                <a:xfrm>
                  <a:off x="2260242" y="1585437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B55BE7D4-AE0F-447B-806D-D04BA1E477D3}"/>
                    </a:ext>
                  </a:extLst>
                </p:cNvPr>
                <p:cNvSpPr/>
                <p:nvPr/>
              </p:nvSpPr>
              <p:spPr>
                <a:xfrm>
                  <a:off x="2260242" y="1778038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D733DCB3-8C4D-468F-A8BB-8D4906B7B0EF}"/>
                    </a:ext>
                  </a:extLst>
                </p:cNvPr>
                <p:cNvSpPr/>
                <p:nvPr/>
              </p:nvSpPr>
              <p:spPr>
                <a:xfrm>
                  <a:off x="2443122" y="1200235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4D8E7C46-E648-40D9-B1A2-442E35715F51}"/>
                    </a:ext>
                  </a:extLst>
                </p:cNvPr>
                <p:cNvSpPr/>
                <p:nvPr/>
              </p:nvSpPr>
              <p:spPr>
                <a:xfrm>
                  <a:off x="2443122" y="1392836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74098151-23F1-44A3-896E-1246496D8E19}"/>
                    </a:ext>
                  </a:extLst>
                </p:cNvPr>
                <p:cNvSpPr/>
                <p:nvPr/>
              </p:nvSpPr>
              <p:spPr>
                <a:xfrm>
                  <a:off x="2443122" y="1585437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4F8275D0-C302-466B-A589-8A5ACA837595}"/>
                    </a:ext>
                  </a:extLst>
                </p:cNvPr>
                <p:cNvSpPr/>
                <p:nvPr/>
              </p:nvSpPr>
              <p:spPr>
                <a:xfrm>
                  <a:off x="2443122" y="1778038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8D7C7251-58F4-4C6C-9F77-23EC501CD59D}"/>
                    </a:ext>
                  </a:extLst>
                </p:cNvPr>
                <p:cNvSpPr/>
                <p:nvPr/>
              </p:nvSpPr>
              <p:spPr>
                <a:xfrm>
                  <a:off x="2626002" y="1200235"/>
                  <a:ext cx="182880" cy="1828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6A2C175D-17D3-40F4-9B13-201D73CF45AD}"/>
                    </a:ext>
                  </a:extLst>
                </p:cNvPr>
                <p:cNvSpPr/>
                <p:nvPr/>
              </p:nvSpPr>
              <p:spPr>
                <a:xfrm>
                  <a:off x="2626002" y="1392836"/>
                  <a:ext cx="182880" cy="1828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6D03B70E-09D7-4B75-B7A4-B6F931F4094A}"/>
                    </a:ext>
                  </a:extLst>
                </p:cNvPr>
                <p:cNvSpPr/>
                <p:nvPr/>
              </p:nvSpPr>
              <p:spPr>
                <a:xfrm>
                  <a:off x="2626002" y="1585437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AFCC48F8-D6AB-42FB-B73A-20E5B80E691A}"/>
                    </a:ext>
                  </a:extLst>
                </p:cNvPr>
                <p:cNvSpPr/>
                <p:nvPr/>
              </p:nvSpPr>
              <p:spPr>
                <a:xfrm>
                  <a:off x="2626002" y="1778038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FBD6CF0-DBE8-44DC-8BD6-BF0175E6E62E}"/>
                  </a:ext>
                </a:extLst>
              </p:cNvPr>
              <p:cNvSpPr/>
              <p:nvPr/>
            </p:nvSpPr>
            <p:spPr>
              <a:xfrm>
                <a:off x="475775" y="1872796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6D099FF-A6F0-43FA-8F6B-266BF6051895}"/>
                  </a:ext>
                </a:extLst>
              </p:cNvPr>
              <p:cNvSpPr/>
              <p:nvPr/>
            </p:nvSpPr>
            <p:spPr>
              <a:xfrm>
                <a:off x="475775" y="2065397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6B8FE03-0D1F-4ED5-A2D5-A2C0AEED0135}"/>
                  </a:ext>
                </a:extLst>
              </p:cNvPr>
              <p:cNvSpPr/>
              <p:nvPr/>
            </p:nvSpPr>
            <p:spPr>
              <a:xfrm>
                <a:off x="475775" y="2257998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C713BAA-203A-48CD-9AA2-30033285AE7F}"/>
                  </a:ext>
                </a:extLst>
              </p:cNvPr>
              <p:cNvSpPr/>
              <p:nvPr/>
            </p:nvSpPr>
            <p:spPr>
              <a:xfrm>
                <a:off x="475775" y="2450599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88D1BA0-7270-41B6-BA85-34CEC4822D6A}"/>
                  </a:ext>
                </a:extLst>
              </p:cNvPr>
              <p:cNvSpPr/>
              <p:nvPr/>
            </p:nvSpPr>
            <p:spPr>
              <a:xfrm>
                <a:off x="658655" y="1872796"/>
                <a:ext cx="182880" cy="18288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B7D857D-36E4-4DAD-8426-710EBBF5CCBF}"/>
                  </a:ext>
                </a:extLst>
              </p:cNvPr>
              <p:cNvSpPr/>
              <p:nvPr/>
            </p:nvSpPr>
            <p:spPr>
              <a:xfrm>
                <a:off x="658655" y="2065397"/>
                <a:ext cx="182880" cy="18288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E486506-D70F-4A2C-98C1-FB6F75D2EB0B}"/>
                  </a:ext>
                </a:extLst>
              </p:cNvPr>
              <p:cNvSpPr/>
              <p:nvPr/>
            </p:nvSpPr>
            <p:spPr>
              <a:xfrm>
                <a:off x="658655" y="2257998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EDE5F1A-A9ED-41A7-B903-8CE17F74EE5A}"/>
                  </a:ext>
                </a:extLst>
              </p:cNvPr>
              <p:cNvSpPr/>
              <p:nvPr/>
            </p:nvSpPr>
            <p:spPr>
              <a:xfrm>
                <a:off x="658655" y="2450599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C874693-7B3E-470F-A2D8-F52A408B6AFA}"/>
                  </a:ext>
                </a:extLst>
              </p:cNvPr>
              <p:cNvSpPr/>
              <p:nvPr/>
            </p:nvSpPr>
            <p:spPr>
              <a:xfrm>
                <a:off x="841535" y="1872796"/>
                <a:ext cx="182880" cy="1828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414F7B6-EC11-4DA1-B432-2674DD7B127F}"/>
                  </a:ext>
                </a:extLst>
              </p:cNvPr>
              <p:cNvSpPr/>
              <p:nvPr/>
            </p:nvSpPr>
            <p:spPr>
              <a:xfrm>
                <a:off x="841535" y="2065397"/>
                <a:ext cx="182880" cy="1828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D065074-EC49-4320-AB1D-F07C61394A52}"/>
                  </a:ext>
                </a:extLst>
              </p:cNvPr>
              <p:cNvSpPr/>
              <p:nvPr/>
            </p:nvSpPr>
            <p:spPr>
              <a:xfrm>
                <a:off x="841535" y="2257998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04F7089-310C-4B0F-8833-96DF4B1F6291}"/>
                  </a:ext>
                </a:extLst>
              </p:cNvPr>
              <p:cNvSpPr/>
              <p:nvPr/>
            </p:nvSpPr>
            <p:spPr>
              <a:xfrm>
                <a:off x="841535" y="2450599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5503BE2-11A3-4B8B-935C-9ED176C2FCA1}"/>
                </a:ext>
              </a:extLst>
            </p:cNvPr>
            <p:cNvGrpSpPr/>
            <p:nvPr/>
          </p:nvGrpSpPr>
          <p:grpSpPr>
            <a:xfrm>
              <a:off x="787321" y="1549248"/>
              <a:ext cx="1192489" cy="700930"/>
              <a:chOff x="475775" y="1870795"/>
              <a:chExt cx="1464427" cy="76268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79A0BCC-1DE6-42E1-9033-4EC0DB492233}"/>
                  </a:ext>
                </a:extLst>
              </p:cNvPr>
              <p:cNvGrpSpPr/>
              <p:nvPr/>
            </p:nvGrpSpPr>
            <p:grpSpPr>
              <a:xfrm>
                <a:off x="1025802" y="1870795"/>
                <a:ext cx="914400" cy="760683"/>
                <a:chOff x="1894482" y="1200235"/>
                <a:chExt cx="914400" cy="760683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C90BF54-FA31-4CE0-B5C1-0A7A14C56735}"/>
                    </a:ext>
                  </a:extLst>
                </p:cNvPr>
                <p:cNvSpPr/>
                <p:nvPr/>
              </p:nvSpPr>
              <p:spPr>
                <a:xfrm>
                  <a:off x="1894482" y="1200235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FD677CA-D710-4CB3-A147-CDE4ABC3429B}"/>
                    </a:ext>
                  </a:extLst>
                </p:cNvPr>
                <p:cNvSpPr/>
                <p:nvPr/>
              </p:nvSpPr>
              <p:spPr>
                <a:xfrm>
                  <a:off x="1894482" y="1392836"/>
                  <a:ext cx="182880" cy="1828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6E2C432-23B5-4A1D-B1D7-DA9DBA407F46}"/>
                    </a:ext>
                  </a:extLst>
                </p:cNvPr>
                <p:cNvSpPr/>
                <p:nvPr/>
              </p:nvSpPr>
              <p:spPr>
                <a:xfrm>
                  <a:off x="2077362" y="1200235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CC681DDE-AB3E-4714-A5B2-837DEB06F162}"/>
                    </a:ext>
                  </a:extLst>
                </p:cNvPr>
                <p:cNvSpPr/>
                <p:nvPr/>
              </p:nvSpPr>
              <p:spPr>
                <a:xfrm>
                  <a:off x="2077362" y="1392836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9BB1761-DB48-4D30-840D-C2CCDA17A59D}"/>
                    </a:ext>
                  </a:extLst>
                </p:cNvPr>
                <p:cNvSpPr/>
                <p:nvPr/>
              </p:nvSpPr>
              <p:spPr>
                <a:xfrm>
                  <a:off x="2260242" y="1200235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6B27BD8B-202B-4E2B-85EE-ABFD8613494E}"/>
                    </a:ext>
                  </a:extLst>
                </p:cNvPr>
                <p:cNvSpPr/>
                <p:nvPr/>
              </p:nvSpPr>
              <p:spPr>
                <a:xfrm>
                  <a:off x="2260242" y="1392836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CE21F82-7E64-4CA6-AB50-6C7896D6B3AF}"/>
                    </a:ext>
                  </a:extLst>
                </p:cNvPr>
                <p:cNvSpPr/>
                <p:nvPr/>
              </p:nvSpPr>
              <p:spPr>
                <a:xfrm>
                  <a:off x="1894482" y="1585437"/>
                  <a:ext cx="182880" cy="1828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A9CD837E-7931-4802-884A-7015330AC6BA}"/>
                    </a:ext>
                  </a:extLst>
                </p:cNvPr>
                <p:cNvSpPr/>
                <p:nvPr/>
              </p:nvSpPr>
              <p:spPr>
                <a:xfrm>
                  <a:off x="1894482" y="1778038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124BC675-6059-42C8-A9B4-D7B1F8077C6E}"/>
                    </a:ext>
                  </a:extLst>
                </p:cNvPr>
                <p:cNvSpPr/>
                <p:nvPr/>
              </p:nvSpPr>
              <p:spPr>
                <a:xfrm>
                  <a:off x="2077362" y="1585437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6D00B32-D3F2-48EF-BD69-ACB1078D6867}"/>
                    </a:ext>
                  </a:extLst>
                </p:cNvPr>
                <p:cNvSpPr/>
                <p:nvPr/>
              </p:nvSpPr>
              <p:spPr>
                <a:xfrm>
                  <a:off x="2077362" y="1778038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1485935-D2F7-4547-AC7A-0592E85FFF41}"/>
                    </a:ext>
                  </a:extLst>
                </p:cNvPr>
                <p:cNvSpPr/>
                <p:nvPr/>
              </p:nvSpPr>
              <p:spPr>
                <a:xfrm>
                  <a:off x="2260242" y="1585437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05BE3E1-AFE9-4C94-BADE-F4018ABECF3D}"/>
                    </a:ext>
                  </a:extLst>
                </p:cNvPr>
                <p:cNvSpPr/>
                <p:nvPr/>
              </p:nvSpPr>
              <p:spPr>
                <a:xfrm>
                  <a:off x="2260242" y="1778038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735146F-B04F-4D79-8958-EFB679C3C7E2}"/>
                    </a:ext>
                  </a:extLst>
                </p:cNvPr>
                <p:cNvSpPr/>
                <p:nvPr/>
              </p:nvSpPr>
              <p:spPr>
                <a:xfrm>
                  <a:off x="2443122" y="1200235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C577EBC0-BAC3-4D88-BB04-31CC3EB9442B}"/>
                    </a:ext>
                  </a:extLst>
                </p:cNvPr>
                <p:cNvSpPr/>
                <p:nvPr/>
              </p:nvSpPr>
              <p:spPr>
                <a:xfrm>
                  <a:off x="2443122" y="1392836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E38F635-0C1F-46BE-B895-1CF647903975}"/>
                    </a:ext>
                  </a:extLst>
                </p:cNvPr>
                <p:cNvSpPr/>
                <p:nvPr/>
              </p:nvSpPr>
              <p:spPr>
                <a:xfrm>
                  <a:off x="2443122" y="1585437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204DD4CF-2301-439D-9586-987520BDE4C7}"/>
                    </a:ext>
                  </a:extLst>
                </p:cNvPr>
                <p:cNvSpPr/>
                <p:nvPr/>
              </p:nvSpPr>
              <p:spPr>
                <a:xfrm>
                  <a:off x="2443122" y="1778038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420B895-CB07-4596-99F5-624273F2909E}"/>
                    </a:ext>
                  </a:extLst>
                </p:cNvPr>
                <p:cNvSpPr/>
                <p:nvPr/>
              </p:nvSpPr>
              <p:spPr>
                <a:xfrm>
                  <a:off x="2626002" y="1200235"/>
                  <a:ext cx="182880" cy="1828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2BF3072E-2199-46FA-B23D-F3F616BAC008}"/>
                    </a:ext>
                  </a:extLst>
                </p:cNvPr>
                <p:cNvSpPr/>
                <p:nvPr/>
              </p:nvSpPr>
              <p:spPr>
                <a:xfrm>
                  <a:off x="2626002" y="1392836"/>
                  <a:ext cx="182880" cy="1828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B8169CA8-AD6A-4A76-917E-4C00BAD22680}"/>
                    </a:ext>
                  </a:extLst>
                </p:cNvPr>
                <p:cNvSpPr/>
                <p:nvPr/>
              </p:nvSpPr>
              <p:spPr>
                <a:xfrm>
                  <a:off x="2626002" y="1585437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8DB9652D-2EBD-4C91-A5F1-4C70D1B0FC20}"/>
                    </a:ext>
                  </a:extLst>
                </p:cNvPr>
                <p:cNvSpPr/>
                <p:nvPr/>
              </p:nvSpPr>
              <p:spPr>
                <a:xfrm>
                  <a:off x="2626002" y="1778038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4972FFD-7C8B-4C34-9F8A-166B7998669B}"/>
                  </a:ext>
                </a:extLst>
              </p:cNvPr>
              <p:cNvSpPr/>
              <p:nvPr/>
            </p:nvSpPr>
            <p:spPr>
              <a:xfrm>
                <a:off x="475775" y="1872796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197B10F-B699-40B5-9758-B37FB64A52A4}"/>
                  </a:ext>
                </a:extLst>
              </p:cNvPr>
              <p:cNvSpPr/>
              <p:nvPr/>
            </p:nvSpPr>
            <p:spPr>
              <a:xfrm>
                <a:off x="475775" y="2065397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F0E6264-C42E-4543-B820-A8BF74FB28A0}"/>
                  </a:ext>
                </a:extLst>
              </p:cNvPr>
              <p:cNvSpPr/>
              <p:nvPr/>
            </p:nvSpPr>
            <p:spPr>
              <a:xfrm>
                <a:off x="475775" y="2257998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97DC9A5-7ADD-4DBB-8330-6CCD9BA2EBEA}"/>
                  </a:ext>
                </a:extLst>
              </p:cNvPr>
              <p:cNvSpPr/>
              <p:nvPr/>
            </p:nvSpPr>
            <p:spPr>
              <a:xfrm>
                <a:off x="475775" y="2450599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02F257C-7EAB-4359-A9C1-9046B7CAE149}"/>
                  </a:ext>
                </a:extLst>
              </p:cNvPr>
              <p:cNvSpPr/>
              <p:nvPr/>
            </p:nvSpPr>
            <p:spPr>
              <a:xfrm>
                <a:off x="658655" y="1872796"/>
                <a:ext cx="182880" cy="18288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8674CC6-FF7E-4CEB-A526-6CE3FD74133F}"/>
                  </a:ext>
                </a:extLst>
              </p:cNvPr>
              <p:cNvSpPr/>
              <p:nvPr/>
            </p:nvSpPr>
            <p:spPr>
              <a:xfrm>
                <a:off x="658655" y="2065397"/>
                <a:ext cx="182880" cy="18288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4E17E31-37A1-4779-B359-68F530CC60A0}"/>
                  </a:ext>
                </a:extLst>
              </p:cNvPr>
              <p:cNvSpPr/>
              <p:nvPr/>
            </p:nvSpPr>
            <p:spPr>
              <a:xfrm>
                <a:off x="658655" y="2257998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54DBDE1-962F-444C-BC66-B9B8C9452FB6}"/>
                  </a:ext>
                </a:extLst>
              </p:cNvPr>
              <p:cNvSpPr/>
              <p:nvPr/>
            </p:nvSpPr>
            <p:spPr>
              <a:xfrm>
                <a:off x="658655" y="2450599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36E3779-8112-4070-9BBE-28A44B6F25E6}"/>
                  </a:ext>
                </a:extLst>
              </p:cNvPr>
              <p:cNvSpPr/>
              <p:nvPr/>
            </p:nvSpPr>
            <p:spPr>
              <a:xfrm>
                <a:off x="841535" y="1872796"/>
                <a:ext cx="182880" cy="1828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64BC3E8-5D3A-4B43-B832-57FAB3E48209}"/>
                  </a:ext>
                </a:extLst>
              </p:cNvPr>
              <p:cNvSpPr/>
              <p:nvPr/>
            </p:nvSpPr>
            <p:spPr>
              <a:xfrm>
                <a:off x="841535" y="2065397"/>
                <a:ext cx="182880" cy="1828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115F1C2-459D-4944-8A8F-3525E65DB859}"/>
                  </a:ext>
                </a:extLst>
              </p:cNvPr>
              <p:cNvSpPr/>
              <p:nvPr/>
            </p:nvSpPr>
            <p:spPr>
              <a:xfrm>
                <a:off x="841535" y="2257998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2F555C1-E839-4C76-8ADB-F1B519134017}"/>
                  </a:ext>
                </a:extLst>
              </p:cNvPr>
              <p:cNvSpPr/>
              <p:nvPr/>
            </p:nvSpPr>
            <p:spPr>
              <a:xfrm>
                <a:off x="841535" y="2450599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A50D3DE-B903-4C6C-B2C6-AB09D02F991D}"/>
              </a:ext>
            </a:extLst>
          </p:cNvPr>
          <p:cNvCxnSpPr>
            <a:cxnSpLocks/>
          </p:cNvCxnSpPr>
          <p:nvPr/>
        </p:nvCxnSpPr>
        <p:spPr>
          <a:xfrm>
            <a:off x="3152326" y="2252626"/>
            <a:ext cx="152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E0DCD288-82E3-4B60-8715-7143B4438E15}"/>
              </a:ext>
            </a:extLst>
          </p:cNvPr>
          <p:cNvSpPr/>
          <p:nvPr/>
        </p:nvSpPr>
        <p:spPr>
          <a:xfrm>
            <a:off x="3677193" y="2153123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AE40F3D-A7F3-4621-BC2E-D11D03BCB567}"/>
              </a:ext>
            </a:extLst>
          </p:cNvPr>
          <p:cNvSpPr/>
          <p:nvPr/>
        </p:nvSpPr>
        <p:spPr>
          <a:xfrm>
            <a:off x="3677193" y="2253976"/>
            <a:ext cx="108330" cy="107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53EDE30-8A97-43C7-AF00-2582EC0F1285}"/>
              </a:ext>
            </a:extLst>
          </p:cNvPr>
          <p:cNvSpPr/>
          <p:nvPr/>
        </p:nvSpPr>
        <p:spPr>
          <a:xfrm>
            <a:off x="3785523" y="2153123"/>
            <a:ext cx="108330" cy="107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5EF6DAC-95ED-4862-A758-3B7AEE22B3F0}"/>
              </a:ext>
            </a:extLst>
          </p:cNvPr>
          <p:cNvSpPr/>
          <p:nvPr/>
        </p:nvSpPr>
        <p:spPr>
          <a:xfrm>
            <a:off x="3785523" y="2253976"/>
            <a:ext cx="108330" cy="107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3523515-DEB3-4E42-9DF5-202A80AFF79D}"/>
              </a:ext>
            </a:extLst>
          </p:cNvPr>
          <p:cNvSpPr/>
          <p:nvPr/>
        </p:nvSpPr>
        <p:spPr>
          <a:xfrm>
            <a:off x="3893854" y="2153123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6140869-D380-4711-9325-7FCA96A4D66F}"/>
              </a:ext>
            </a:extLst>
          </p:cNvPr>
          <p:cNvSpPr/>
          <p:nvPr/>
        </p:nvSpPr>
        <p:spPr>
          <a:xfrm>
            <a:off x="3893854" y="2253976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DD81A16-2C3B-4642-BB20-06199E1D6894}"/>
              </a:ext>
            </a:extLst>
          </p:cNvPr>
          <p:cNvSpPr/>
          <p:nvPr/>
        </p:nvSpPr>
        <p:spPr>
          <a:xfrm>
            <a:off x="3677193" y="2366894"/>
            <a:ext cx="108330" cy="107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52395AE-93EE-476D-A702-CE223D9DD0C9}"/>
              </a:ext>
            </a:extLst>
          </p:cNvPr>
          <p:cNvSpPr/>
          <p:nvPr/>
        </p:nvSpPr>
        <p:spPr>
          <a:xfrm>
            <a:off x="3677193" y="2479812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E0F63B0-2916-4A05-8FE8-2D03ECFCD483}"/>
              </a:ext>
            </a:extLst>
          </p:cNvPr>
          <p:cNvSpPr/>
          <p:nvPr/>
        </p:nvSpPr>
        <p:spPr>
          <a:xfrm>
            <a:off x="3785523" y="2366894"/>
            <a:ext cx="108330" cy="107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17E082E-B82D-49AB-9954-9B5355880D94}"/>
              </a:ext>
            </a:extLst>
          </p:cNvPr>
          <p:cNvSpPr/>
          <p:nvPr/>
        </p:nvSpPr>
        <p:spPr>
          <a:xfrm>
            <a:off x="3785523" y="2479812"/>
            <a:ext cx="108330" cy="107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B9BEF61-F008-4F44-BED4-DC01BE5AA00F}"/>
              </a:ext>
            </a:extLst>
          </p:cNvPr>
          <p:cNvSpPr/>
          <p:nvPr/>
        </p:nvSpPr>
        <p:spPr>
          <a:xfrm>
            <a:off x="3893854" y="2366894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42F35D0-25F2-426A-B2E9-EE3F76A70A4C}"/>
              </a:ext>
            </a:extLst>
          </p:cNvPr>
          <p:cNvSpPr/>
          <p:nvPr/>
        </p:nvSpPr>
        <p:spPr>
          <a:xfrm>
            <a:off x="3893854" y="2479812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4109B5-67F3-4803-9B00-D2F140CB2ECC}"/>
              </a:ext>
            </a:extLst>
          </p:cNvPr>
          <p:cNvSpPr/>
          <p:nvPr/>
        </p:nvSpPr>
        <p:spPr>
          <a:xfrm>
            <a:off x="3359769" y="2146676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69718ED-0432-4189-9138-9AC0526A8E54}"/>
              </a:ext>
            </a:extLst>
          </p:cNvPr>
          <p:cNvSpPr/>
          <p:nvPr/>
        </p:nvSpPr>
        <p:spPr>
          <a:xfrm>
            <a:off x="3359769" y="2259594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C10CA44-5298-4C54-8922-FEAA84943DA4}"/>
              </a:ext>
            </a:extLst>
          </p:cNvPr>
          <p:cNvSpPr/>
          <p:nvPr/>
        </p:nvSpPr>
        <p:spPr>
          <a:xfrm>
            <a:off x="3359769" y="2372512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8CD9394-3ADE-4197-B179-E0C89E094867}"/>
              </a:ext>
            </a:extLst>
          </p:cNvPr>
          <p:cNvSpPr/>
          <p:nvPr/>
        </p:nvSpPr>
        <p:spPr>
          <a:xfrm>
            <a:off x="3359769" y="2477041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EE1421C-95B3-4333-AB20-BD7408FB207F}"/>
              </a:ext>
            </a:extLst>
          </p:cNvPr>
          <p:cNvSpPr/>
          <p:nvPr/>
        </p:nvSpPr>
        <p:spPr>
          <a:xfrm>
            <a:off x="3459710" y="2146676"/>
            <a:ext cx="108330" cy="107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77E3E68-240C-4671-9C33-248E8A2BF01E}"/>
              </a:ext>
            </a:extLst>
          </p:cNvPr>
          <p:cNvSpPr/>
          <p:nvPr/>
        </p:nvSpPr>
        <p:spPr>
          <a:xfrm>
            <a:off x="3459710" y="2259594"/>
            <a:ext cx="108330" cy="107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4B65191-B1B5-4340-9C8D-FDF284253F1E}"/>
              </a:ext>
            </a:extLst>
          </p:cNvPr>
          <p:cNvSpPr/>
          <p:nvPr/>
        </p:nvSpPr>
        <p:spPr>
          <a:xfrm>
            <a:off x="3459709" y="2372512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16D330C-9B4D-4B19-B52D-470B7E7F669C}"/>
              </a:ext>
            </a:extLst>
          </p:cNvPr>
          <p:cNvSpPr/>
          <p:nvPr/>
        </p:nvSpPr>
        <p:spPr>
          <a:xfrm>
            <a:off x="3459710" y="2477041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9A64915-891F-43EF-9B51-1527CEADF589}"/>
              </a:ext>
            </a:extLst>
          </p:cNvPr>
          <p:cNvSpPr/>
          <p:nvPr/>
        </p:nvSpPr>
        <p:spPr>
          <a:xfrm>
            <a:off x="3568041" y="2146675"/>
            <a:ext cx="108330" cy="107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04C44BB-D865-4811-A7B9-09C3E0E5E231}"/>
              </a:ext>
            </a:extLst>
          </p:cNvPr>
          <p:cNvSpPr/>
          <p:nvPr/>
        </p:nvSpPr>
        <p:spPr>
          <a:xfrm>
            <a:off x="3568041" y="2259593"/>
            <a:ext cx="108330" cy="107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3729A44-454D-4C5F-A8B9-DD4356D318A8}"/>
              </a:ext>
            </a:extLst>
          </p:cNvPr>
          <p:cNvSpPr/>
          <p:nvPr/>
        </p:nvSpPr>
        <p:spPr>
          <a:xfrm>
            <a:off x="3568040" y="2372510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D503CEB-6474-43B0-BD8F-42B15B3236C2}"/>
              </a:ext>
            </a:extLst>
          </p:cNvPr>
          <p:cNvSpPr/>
          <p:nvPr/>
        </p:nvSpPr>
        <p:spPr>
          <a:xfrm>
            <a:off x="3568041" y="2477042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B5B3DEE-DC0D-4BCB-AA16-7FB9A2F05FFC}"/>
              </a:ext>
            </a:extLst>
          </p:cNvPr>
          <p:cNvSpPr/>
          <p:nvPr/>
        </p:nvSpPr>
        <p:spPr>
          <a:xfrm>
            <a:off x="3678288" y="1930778"/>
            <a:ext cx="108330" cy="107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5D33A0B-01BD-441D-93D7-D98015683B69}"/>
              </a:ext>
            </a:extLst>
          </p:cNvPr>
          <p:cNvSpPr/>
          <p:nvPr/>
        </p:nvSpPr>
        <p:spPr>
          <a:xfrm>
            <a:off x="3678288" y="2043696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5EF1A79-C541-4DD9-B6FD-9894B7A274B7}"/>
              </a:ext>
            </a:extLst>
          </p:cNvPr>
          <p:cNvSpPr/>
          <p:nvPr/>
        </p:nvSpPr>
        <p:spPr>
          <a:xfrm>
            <a:off x="3786618" y="1930778"/>
            <a:ext cx="108330" cy="107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766022B-3850-4DEA-82F3-C3E01B367951}"/>
              </a:ext>
            </a:extLst>
          </p:cNvPr>
          <p:cNvSpPr/>
          <p:nvPr/>
        </p:nvSpPr>
        <p:spPr>
          <a:xfrm>
            <a:off x="3786618" y="2043696"/>
            <a:ext cx="108330" cy="107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527ABD8-752C-4F96-8B35-38E3801CC9F4}"/>
              </a:ext>
            </a:extLst>
          </p:cNvPr>
          <p:cNvSpPr/>
          <p:nvPr/>
        </p:nvSpPr>
        <p:spPr>
          <a:xfrm>
            <a:off x="3894949" y="1930778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A62D01D-9B82-4D45-A312-6282C9E7EC76}"/>
              </a:ext>
            </a:extLst>
          </p:cNvPr>
          <p:cNvSpPr/>
          <p:nvPr/>
        </p:nvSpPr>
        <p:spPr>
          <a:xfrm>
            <a:off x="3894949" y="2043696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DF8C5AD-52B4-41DD-AA6D-0C6013F4952D}"/>
              </a:ext>
            </a:extLst>
          </p:cNvPr>
          <p:cNvSpPr/>
          <p:nvPr/>
        </p:nvSpPr>
        <p:spPr>
          <a:xfrm>
            <a:off x="3352475" y="1932720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B38A5DF-1905-4AFE-B292-4A5305FF78F6}"/>
              </a:ext>
            </a:extLst>
          </p:cNvPr>
          <p:cNvSpPr/>
          <p:nvPr/>
        </p:nvSpPr>
        <p:spPr>
          <a:xfrm>
            <a:off x="3352475" y="2037249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14F63E3-3C4B-4ED8-805F-FAA4563220E9}"/>
              </a:ext>
            </a:extLst>
          </p:cNvPr>
          <p:cNvSpPr/>
          <p:nvPr/>
        </p:nvSpPr>
        <p:spPr>
          <a:xfrm>
            <a:off x="3460805" y="1932720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1F8EF8E-AC71-4EB8-BD96-0568D98860E1}"/>
              </a:ext>
            </a:extLst>
          </p:cNvPr>
          <p:cNvSpPr/>
          <p:nvPr/>
        </p:nvSpPr>
        <p:spPr>
          <a:xfrm>
            <a:off x="3460805" y="2037249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DB42377-2E0E-400D-80FB-F255CABB6309}"/>
              </a:ext>
            </a:extLst>
          </p:cNvPr>
          <p:cNvSpPr/>
          <p:nvPr/>
        </p:nvSpPr>
        <p:spPr>
          <a:xfrm>
            <a:off x="3569136" y="1932720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CFB67AD-EE62-41E6-A32F-47BE4D355454}"/>
              </a:ext>
            </a:extLst>
          </p:cNvPr>
          <p:cNvSpPr/>
          <p:nvPr/>
        </p:nvSpPr>
        <p:spPr>
          <a:xfrm>
            <a:off x="3569136" y="2037249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BCB6A87-0400-4EAF-B24F-2034B45BA354}"/>
              </a:ext>
            </a:extLst>
          </p:cNvPr>
          <p:cNvSpPr/>
          <p:nvPr/>
        </p:nvSpPr>
        <p:spPr>
          <a:xfrm>
            <a:off x="4225786" y="1650011"/>
            <a:ext cx="914400" cy="11925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/>
              <a:t>Convolução</a:t>
            </a:r>
            <a:br>
              <a:rPr lang="pt-BR" sz="1400" dirty="0"/>
            </a:br>
            <a:r>
              <a:rPr lang="pt-BR" sz="1000" dirty="0"/>
              <a:t>80 filtros</a:t>
            </a:r>
          </a:p>
          <a:p>
            <a:pPr algn="ctr"/>
            <a:r>
              <a:rPr lang="pt-BR" sz="1000" dirty="0"/>
              <a:t> Kernel 3x3</a:t>
            </a:r>
          </a:p>
          <a:p>
            <a:pPr algn="ctr"/>
            <a:br>
              <a:rPr lang="pt-BR" sz="1400" dirty="0"/>
            </a:br>
            <a:r>
              <a:rPr lang="pt-BR" sz="1050" b="1" dirty="0"/>
              <a:t>MaxPooling</a:t>
            </a:r>
            <a:br>
              <a:rPr lang="pt-BR" sz="1400" b="1" dirty="0"/>
            </a:br>
            <a:r>
              <a:rPr lang="pt-BR" sz="1000" dirty="0"/>
              <a:t>Kernel 2x2</a:t>
            </a:r>
            <a:endParaRPr lang="en-US" sz="10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8A404EE-D33E-4B76-A692-1EDF742B9B42}"/>
              </a:ext>
            </a:extLst>
          </p:cNvPr>
          <p:cNvCxnSpPr>
            <a:cxnSpLocks/>
          </p:cNvCxnSpPr>
          <p:nvPr/>
        </p:nvCxnSpPr>
        <p:spPr>
          <a:xfrm>
            <a:off x="4045303" y="2252626"/>
            <a:ext cx="152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4F794E-FD72-4A21-9EC3-2015D5212646}"/>
              </a:ext>
            </a:extLst>
          </p:cNvPr>
          <p:cNvSpPr/>
          <p:nvPr/>
        </p:nvSpPr>
        <p:spPr>
          <a:xfrm>
            <a:off x="5587037" y="2100358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1D3C3A9-1CAC-46BF-B1A3-74E4A6E778D5}"/>
              </a:ext>
            </a:extLst>
          </p:cNvPr>
          <p:cNvSpPr/>
          <p:nvPr/>
        </p:nvSpPr>
        <p:spPr>
          <a:xfrm>
            <a:off x="5587037" y="2213276"/>
            <a:ext cx="108330" cy="107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727F81B-5CDF-425B-A55A-C39439B5A10A}"/>
              </a:ext>
            </a:extLst>
          </p:cNvPr>
          <p:cNvSpPr/>
          <p:nvPr/>
        </p:nvSpPr>
        <p:spPr>
          <a:xfrm>
            <a:off x="5587037" y="2317805"/>
            <a:ext cx="108330" cy="107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F6136AF-D84E-4BE7-AC60-6B9103BBFF82}"/>
              </a:ext>
            </a:extLst>
          </p:cNvPr>
          <p:cNvSpPr/>
          <p:nvPr/>
        </p:nvSpPr>
        <p:spPr>
          <a:xfrm>
            <a:off x="5369554" y="2093142"/>
            <a:ext cx="108330" cy="107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C82BF31-9365-4BDA-8F28-89CCD804D101}"/>
              </a:ext>
            </a:extLst>
          </p:cNvPr>
          <p:cNvSpPr/>
          <p:nvPr/>
        </p:nvSpPr>
        <p:spPr>
          <a:xfrm>
            <a:off x="5369554" y="2206060"/>
            <a:ext cx="108330" cy="107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FC34BD9-36EC-4A9B-BB90-68934F618123}"/>
              </a:ext>
            </a:extLst>
          </p:cNvPr>
          <p:cNvSpPr/>
          <p:nvPr/>
        </p:nvSpPr>
        <p:spPr>
          <a:xfrm>
            <a:off x="5369553" y="2318978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4FD5520-5889-4CDD-B24F-B1D97E4AFE17}"/>
              </a:ext>
            </a:extLst>
          </p:cNvPr>
          <p:cNvSpPr/>
          <p:nvPr/>
        </p:nvSpPr>
        <p:spPr>
          <a:xfrm>
            <a:off x="5477885" y="2093141"/>
            <a:ext cx="108330" cy="107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9FBD859-1A9D-4AFE-9129-BC252387F090}"/>
              </a:ext>
            </a:extLst>
          </p:cNvPr>
          <p:cNvSpPr/>
          <p:nvPr/>
        </p:nvSpPr>
        <p:spPr>
          <a:xfrm>
            <a:off x="5477885" y="2206059"/>
            <a:ext cx="108330" cy="107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CB8DD6F-76ED-4D59-85D2-26F5334F2A0D}"/>
              </a:ext>
            </a:extLst>
          </p:cNvPr>
          <p:cNvSpPr/>
          <p:nvPr/>
        </p:nvSpPr>
        <p:spPr>
          <a:xfrm>
            <a:off x="5477884" y="2318976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6F6A485-BCCD-4661-AEA8-49AA6188E00F}"/>
              </a:ext>
            </a:extLst>
          </p:cNvPr>
          <p:cNvCxnSpPr>
            <a:cxnSpLocks/>
          </p:cNvCxnSpPr>
          <p:nvPr/>
        </p:nvCxnSpPr>
        <p:spPr>
          <a:xfrm>
            <a:off x="5180770" y="2263704"/>
            <a:ext cx="152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422C8E8-C673-4210-8ED9-FD38AADCB4ED}"/>
              </a:ext>
            </a:extLst>
          </p:cNvPr>
          <p:cNvSpPr/>
          <p:nvPr/>
        </p:nvSpPr>
        <p:spPr>
          <a:xfrm>
            <a:off x="5925452" y="2021270"/>
            <a:ext cx="859583" cy="4467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GlobalPooling</a:t>
            </a:r>
            <a:endParaRPr lang="en-US" sz="11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CFE613D-18B6-4399-BD42-9CE515319154}"/>
              </a:ext>
            </a:extLst>
          </p:cNvPr>
          <p:cNvCxnSpPr>
            <a:cxnSpLocks/>
          </p:cNvCxnSpPr>
          <p:nvPr/>
        </p:nvCxnSpPr>
        <p:spPr>
          <a:xfrm>
            <a:off x="5757033" y="2259593"/>
            <a:ext cx="152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D59E5C5-4630-42C4-8781-5B2DDC443923}"/>
              </a:ext>
            </a:extLst>
          </p:cNvPr>
          <p:cNvGrpSpPr/>
          <p:nvPr/>
        </p:nvGrpSpPr>
        <p:grpSpPr>
          <a:xfrm>
            <a:off x="7033516" y="2199798"/>
            <a:ext cx="495193" cy="108664"/>
            <a:chOff x="7205770" y="2199798"/>
            <a:chExt cx="650044" cy="108664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A2D30EE-F101-4D24-9ACD-FDA738D690A8}"/>
                </a:ext>
              </a:extLst>
            </p:cNvPr>
            <p:cNvSpPr/>
            <p:nvPr/>
          </p:nvSpPr>
          <p:spPr>
            <a:xfrm>
              <a:off x="7423253" y="2201007"/>
              <a:ext cx="108330" cy="1072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86D2760-80FA-4996-84CC-C63D891495A1}"/>
                </a:ext>
              </a:extLst>
            </p:cNvPr>
            <p:cNvSpPr/>
            <p:nvPr/>
          </p:nvSpPr>
          <p:spPr>
            <a:xfrm>
              <a:off x="7747484" y="2200070"/>
              <a:ext cx="108330" cy="1072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472ED67-88BF-450E-B5C0-1B11B4395288}"/>
                </a:ext>
              </a:extLst>
            </p:cNvPr>
            <p:cNvSpPr/>
            <p:nvPr/>
          </p:nvSpPr>
          <p:spPr>
            <a:xfrm>
              <a:off x="7205770" y="2199799"/>
              <a:ext cx="108330" cy="107219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F6C86032-59A4-4262-95B2-2FE388387638}"/>
                </a:ext>
              </a:extLst>
            </p:cNvPr>
            <p:cNvSpPr/>
            <p:nvPr/>
          </p:nvSpPr>
          <p:spPr>
            <a:xfrm>
              <a:off x="7530001" y="2201243"/>
              <a:ext cx="108330" cy="107219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A48EC71-5E7E-4667-8C3E-98D0BDB234CC}"/>
                </a:ext>
              </a:extLst>
            </p:cNvPr>
            <p:cNvSpPr/>
            <p:nvPr/>
          </p:nvSpPr>
          <p:spPr>
            <a:xfrm>
              <a:off x="7314101" y="2199798"/>
              <a:ext cx="108330" cy="1072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E1E5292-4FD3-4A16-8AB4-0BE9EFA0F4C6}"/>
                </a:ext>
              </a:extLst>
            </p:cNvPr>
            <p:cNvSpPr/>
            <p:nvPr/>
          </p:nvSpPr>
          <p:spPr>
            <a:xfrm>
              <a:off x="7638332" y="2201242"/>
              <a:ext cx="108330" cy="1072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8EBA635-55DB-4D32-A235-D803522332F8}"/>
              </a:ext>
            </a:extLst>
          </p:cNvPr>
          <p:cNvCxnSpPr>
            <a:cxnSpLocks/>
          </p:cNvCxnSpPr>
          <p:nvPr/>
        </p:nvCxnSpPr>
        <p:spPr>
          <a:xfrm>
            <a:off x="6836056" y="2252626"/>
            <a:ext cx="152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3A401051-8325-4C93-AA73-F3D9D22171C2}"/>
              </a:ext>
            </a:extLst>
          </p:cNvPr>
          <p:cNvCxnSpPr>
            <a:cxnSpLocks/>
          </p:cNvCxnSpPr>
          <p:nvPr/>
        </p:nvCxnSpPr>
        <p:spPr>
          <a:xfrm>
            <a:off x="7575196" y="2252626"/>
            <a:ext cx="152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614E2D9B-EE3B-40F0-A4A3-21734FEBEE27}"/>
              </a:ext>
            </a:extLst>
          </p:cNvPr>
          <p:cNvSpPr/>
          <p:nvPr/>
        </p:nvSpPr>
        <p:spPr>
          <a:xfrm>
            <a:off x="8218904" y="1545428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79BE7FD4-F534-4B60-83FE-6519AF2DEE94}"/>
              </a:ext>
            </a:extLst>
          </p:cNvPr>
          <p:cNvSpPr/>
          <p:nvPr/>
        </p:nvSpPr>
        <p:spPr>
          <a:xfrm>
            <a:off x="8218904" y="2140215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35BE7965-79CF-4BC0-9D0E-E129954D076E}"/>
              </a:ext>
            </a:extLst>
          </p:cNvPr>
          <p:cNvSpPr/>
          <p:nvPr/>
        </p:nvSpPr>
        <p:spPr>
          <a:xfrm>
            <a:off x="8218904" y="272289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3F9B2EF7-CF27-44D8-BE91-FAC51C665B4D}"/>
              </a:ext>
            </a:extLst>
          </p:cNvPr>
          <p:cNvSpPr/>
          <p:nvPr/>
        </p:nvSpPr>
        <p:spPr>
          <a:xfrm>
            <a:off x="8881844" y="164096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079431D9-1FAC-4216-AF99-4D3304137C6F}"/>
              </a:ext>
            </a:extLst>
          </p:cNvPr>
          <p:cNvSpPr/>
          <p:nvPr/>
        </p:nvSpPr>
        <p:spPr>
          <a:xfrm>
            <a:off x="8881844" y="248150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15AA363-9BE4-46AB-870B-0EB1EAF1DBC0}"/>
              </a:ext>
            </a:extLst>
          </p:cNvPr>
          <p:cNvSpPr txBox="1"/>
          <p:nvPr/>
        </p:nvSpPr>
        <p:spPr>
          <a:xfrm>
            <a:off x="9464650" y="1584942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accent5">
                    <a:lumMod val="50000"/>
                  </a:schemeClr>
                </a:solidFill>
              </a:rPr>
              <a:t>MC</a:t>
            </a:r>
            <a:endParaRPr lang="en-US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9935200-368D-4B6F-A445-2D75BE8353A2}"/>
              </a:ext>
            </a:extLst>
          </p:cNvPr>
          <p:cNvCxnSpPr>
            <a:cxnSpLocks/>
            <a:stCxn id="136" idx="2"/>
          </p:cNvCxnSpPr>
          <p:nvPr/>
        </p:nvCxnSpPr>
        <p:spPr>
          <a:xfrm flipH="1">
            <a:off x="7744374" y="1636868"/>
            <a:ext cx="474530" cy="607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4B84171-C42A-47CA-8D79-7001D3237691}"/>
              </a:ext>
            </a:extLst>
          </p:cNvPr>
          <p:cNvCxnSpPr>
            <a:cxnSpLocks/>
            <a:stCxn id="138" idx="2"/>
          </p:cNvCxnSpPr>
          <p:nvPr/>
        </p:nvCxnSpPr>
        <p:spPr>
          <a:xfrm flipH="1" flipV="1">
            <a:off x="7744374" y="2244652"/>
            <a:ext cx="474530" cy="569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EB7422C-135F-4EA0-98B6-F9B5B2820171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7744374" y="2231655"/>
            <a:ext cx="474530" cy="12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6317985-8312-4EA0-B04E-058BB073BC09}"/>
              </a:ext>
            </a:extLst>
          </p:cNvPr>
          <p:cNvCxnSpPr>
            <a:stCxn id="136" idx="6"/>
            <a:endCxn id="139" idx="2"/>
          </p:cNvCxnSpPr>
          <p:nvPr/>
        </p:nvCxnSpPr>
        <p:spPr>
          <a:xfrm>
            <a:off x="8401784" y="1636868"/>
            <a:ext cx="480060" cy="95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EB985E28-7114-4B03-9FA3-3983A6F50CF1}"/>
              </a:ext>
            </a:extLst>
          </p:cNvPr>
          <p:cNvCxnSpPr>
            <a:cxnSpLocks/>
            <a:stCxn id="136" idx="6"/>
            <a:endCxn id="140" idx="2"/>
          </p:cNvCxnSpPr>
          <p:nvPr/>
        </p:nvCxnSpPr>
        <p:spPr>
          <a:xfrm>
            <a:off x="8401784" y="1636868"/>
            <a:ext cx="480060" cy="936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9F41D10-6E4B-4D36-884B-E99655743C38}"/>
              </a:ext>
            </a:extLst>
          </p:cNvPr>
          <p:cNvCxnSpPr>
            <a:cxnSpLocks/>
            <a:stCxn id="137" idx="6"/>
            <a:endCxn id="139" idx="2"/>
          </p:cNvCxnSpPr>
          <p:nvPr/>
        </p:nvCxnSpPr>
        <p:spPr>
          <a:xfrm flipV="1">
            <a:off x="8401784" y="1732401"/>
            <a:ext cx="480060" cy="499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208AA37-0C72-4EFA-8D85-F70038D97208}"/>
              </a:ext>
            </a:extLst>
          </p:cNvPr>
          <p:cNvCxnSpPr>
            <a:cxnSpLocks/>
            <a:stCxn id="137" idx="6"/>
            <a:endCxn id="140" idx="2"/>
          </p:cNvCxnSpPr>
          <p:nvPr/>
        </p:nvCxnSpPr>
        <p:spPr>
          <a:xfrm>
            <a:off x="8401784" y="2231655"/>
            <a:ext cx="480060" cy="341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3660D72A-68E5-4C0B-BE72-05DF6DE0C8CC}"/>
              </a:ext>
            </a:extLst>
          </p:cNvPr>
          <p:cNvCxnSpPr>
            <a:cxnSpLocks/>
            <a:stCxn id="138" idx="6"/>
            <a:endCxn id="140" idx="2"/>
          </p:cNvCxnSpPr>
          <p:nvPr/>
        </p:nvCxnSpPr>
        <p:spPr>
          <a:xfrm flipV="1">
            <a:off x="8401784" y="2572946"/>
            <a:ext cx="480060" cy="241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A683072F-F186-4ABF-B7F3-511C71DF6C90}"/>
              </a:ext>
            </a:extLst>
          </p:cNvPr>
          <p:cNvCxnSpPr>
            <a:cxnSpLocks/>
            <a:stCxn id="138" idx="6"/>
            <a:endCxn id="139" idx="2"/>
          </p:cNvCxnSpPr>
          <p:nvPr/>
        </p:nvCxnSpPr>
        <p:spPr>
          <a:xfrm flipV="1">
            <a:off x="8401784" y="1732401"/>
            <a:ext cx="480060" cy="1081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AC79B9FA-1DB6-448B-A2A2-DC75BF80AE4D}"/>
              </a:ext>
            </a:extLst>
          </p:cNvPr>
          <p:cNvSpPr txBox="1"/>
          <p:nvPr/>
        </p:nvSpPr>
        <p:spPr>
          <a:xfrm>
            <a:off x="9397377" y="2430108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accent5">
                    <a:lumMod val="50000"/>
                  </a:schemeClr>
                </a:solidFill>
              </a:rPr>
              <a:t>NMC</a:t>
            </a:r>
            <a:endParaRPr lang="en-US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0B5D37B-0613-4AF5-9370-EB416BF9B0EE}"/>
              </a:ext>
            </a:extLst>
          </p:cNvPr>
          <p:cNvCxnSpPr>
            <a:cxnSpLocks/>
            <a:stCxn id="139" idx="6"/>
            <a:endCxn id="142" idx="1"/>
          </p:cNvCxnSpPr>
          <p:nvPr/>
        </p:nvCxnSpPr>
        <p:spPr>
          <a:xfrm flipV="1">
            <a:off x="9064724" y="1723442"/>
            <a:ext cx="399926" cy="8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DD9D487-23DD-4A8A-A39D-DF83F901A473}"/>
              </a:ext>
            </a:extLst>
          </p:cNvPr>
          <p:cNvCxnSpPr>
            <a:cxnSpLocks/>
            <a:stCxn id="140" idx="6"/>
            <a:endCxn id="176" idx="1"/>
          </p:cNvCxnSpPr>
          <p:nvPr/>
        </p:nvCxnSpPr>
        <p:spPr>
          <a:xfrm flipV="1">
            <a:off x="9064724" y="2568608"/>
            <a:ext cx="332653" cy="4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FD09C0E0-2161-4100-B166-1AD286F0D910}"/>
              </a:ext>
            </a:extLst>
          </p:cNvPr>
          <p:cNvSpPr txBox="1"/>
          <p:nvPr/>
        </p:nvSpPr>
        <p:spPr>
          <a:xfrm>
            <a:off x="8093030" y="2851007"/>
            <a:ext cx="401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br>
              <a:rPr lang="pt-BR" sz="7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pt-BR" sz="700" b="1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br>
              <a:rPr lang="pt-BR" sz="7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pt-BR" sz="700" b="1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br>
              <a:rPr lang="pt-BR" sz="11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pt-BR" sz="1100" b="1" dirty="0">
                <a:solidFill>
                  <a:schemeClr val="accent5">
                    <a:lumMod val="50000"/>
                  </a:schemeClr>
                </a:solidFill>
              </a:rPr>
              <a:t>512</a:t>
            </a:r>
            <a:endParaRPr lang="en-US" sz="11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7" name="Left Brace 186">
            <a:extLst>
              <a:ext uri="{FF2B5EF4-FFF2-40B4-BE49-F238E27FC236}">
                <a16:creationId xmlns:a16="http://schemas.microsoft.com/office/drawing/2014/main" id="{7C9619FB-AB70-4384-9CB7-582D8D4F8E46}"/>
              </a:ext>
            </a:extLst>
          </p:cNvPr>
          <p:cNvSpPr/>
          <p:nvPr/>
        </p:nvSpPr>
        <p:spPr>
          <a:xfrm rot="5400000">
            <a:off x="3809954" y="-436978"/>
            <a:ext cx="178907" cy="3591920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529025B-DFAC-44B5-BDC3-4FE1DE3A045F}"/>
              </a:ext>
            </a:extLst>
          </p:cNvPr>
          <p:cNvSpPr txBox="1"/>
          <p:nvPr/>
        </p:nvSpPr>
        <p:spPr>
          <a:xfrm>
            <a:off x="3185129" y="979116"/>
            <a:ext cx="1441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Convolução e Pooling</a:t>
            </a:r>
            <a:endParaRPr lang="en-US" sz="1100" b="1" dirty="0"/>
          </a:p>
        </p:txBody>
      </p:sp>
      <p:sp>
        <p:nvSpPr>
          <p:cNvPr id="189" name="Left Brace 188">
            <a:extLst>
              <a:ext uri="{FF2B5EF4-FFF2-40B4-BE49-F238E27FC236}">
                <a16:creationId xmlns:a16="http://schemas.microsoft.com/office/drawing/2014/main" id="{B8408AEF-923C-46A7-9D76-AECD767BA0C5}"/>
              </a:ext>
            </a:extLst>
          </p:cNvPr>
          <p:cNvSpPr/>
          <p:nvPr/>
        </p:nvSpPr>
        <p:spPr>
          <a:xfrm rot="5400000">
            <a:off x="6651442" y="488316"/>
            <a:ext cx="182880" cy="1737360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B1A050B9-5EE3-4984-BB95-76E05BC11527}"/>
              </a:ext>
            </a:extLst>
          </p:cNvPr>
          <p:cNvSpPr txBox="1"/>
          <p:nvPr/>
        </p:nvSpPr>
        <p:spPr>
          <a:xfrm>
            <a:off x="5909433" y="1024194"/>
            <a:ext cx="1737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Planificação / “Flatenning</a:t>
            </a:r>
            <a:r>
              <a:rPr lang="en-US" sz="1100" b="1" dirty="0"/>
              <a:t>”</a:t>
            </a:r>
            <a:endParaRPr lang="pt-BR" sz="1100" b="1" dirty="0"/>
          </a:p>
        </p:txBody>
      </p:sp>
      <p:sp>
        <p:nvSpPr>
          <p:cNvPr id="191" name="Left Brace 190">
            <a:extLst>
              <a:ext uri="{FF2B5EF4-FFF2-40B4-BE49-F238E27FC236}">
                <a16:creationId xmlns:a16="http://schemas.microsoft.com/office/drawing/2014/main" id="{490142CD-3007-4AE8-AA33-51FE779F05DD}"/>
              </a:ext>
            </a:extLst>
          </p:cNvPr>
          <p:cNvSpPr/>
          <p:nvPr/>
        </p:nvSpPr>
        <p:spPr>
          <a:xfrm rot="5400000">
            <a:off x="8368342" y="464032"/>
            <a:ext cx="160778" cy="1442270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9BB8FED-C17F-4875-A8C2-5387247613C7}"/>
              </a:ext>
            </a:extLst>
          </p:cNvPr>
          <p:cNvSpPr txBox="1"/>
          <p:nvPr/>
        </p:nvSpPr>
        <p:spPr>
          <a:xfrm>
            <a:off x="7841237" y="821420"/>
            <a:ext cx="12524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Camadas Densas</a:t>
            </a:r>
          </a:p>
        </p:txBody>
      </p:sp>
    </p:spTree>
    <p:extLst>
      <p:ext uri="{BB962C8B-B14F-4D97-AF65-F5344CB8AC3E}">
        <p14:creationId xmlns:p14="http://schemas.microsoft.com/office/powerpoint/2010/main" val="339957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arlystopping">
            <a:extLst>
              <a:ext uri="{FF2B5EF4-FFF2-40B4-BE49-F238E27FC236}">
                <a16:creationId xmlns:a16="http://schemas.microsoft.com/office/drawing/2014/main" id="{59C923CA-5C30-4BE8-ACB2-47E4FB5588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" t="3418" r="3378" b="5858"/>
          <a:stretch/>
        </p:blipFill>
        <p:spPr bwMode="auto">
          <a:xfrm>
            <a:off x="4608512" y="2613977"/>
            <a:ext cx="2974975" cy="16300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C17ABD-FA4A-4712-8374-C8CD6A7A74B9}"/>
              </a:ext>
            </a:extLst>
          </p:cNvPr>
          <p:cNvSpPr txBox="1"/>
          <p:nvPr/>
        </p:nvSpPr>
        <p:spPr>
          <a:xfrm>
            <a:off x="5314951" y="3576637"/>
            <a:ext cx="101679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rgbClr val="000BFF"/>
                </a:solidFill>
              </a:rPr>
              <a:t>Acurácia de Teste</a:t>
            </a:r>
            <a:endParaRPr lang="en-US" sz="900" dirty="0">
              <a:solidFill>
                <a:srgbClr val="000B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42BACF-6DE7-407E-BE24-ED79A8574412}"/>
              </a:ext>
            </a:extLst>
          </p:cNvPr>
          <p:cNvSpPr txBox="1"/>
          <p:nvPr/>
        </p:nvSpPr>
        <p:spPr>
          <a:xfrm>
            <a:off x="6246020" y="2512847"/>
            <a:ext cx="112395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rgbClr val="FF0000"/>
                </a:solidFill>
              </a:rPr>
              <a:t>Acurácia de Treino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AE1CAB-BBD3-4CE8-A5A4-26DE0E6DAB1A}"/>
              </a:ext>
            </a:extLst>
          </p:cNvPr>
          <p:cNvSpPr txBox="1"/>
          <p:nvPr/>
        </p:nvSpPr>
        <p:spPr>
          <a:xfrm>
            <a:off x="6369844" y="3621879"/>
            <a:ext cx="838691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900" dirty="0"/>
              <a:t>Melhor época</a:t>
            </a:r>
            <a:endParaRPr lang="en-US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437E85-172E-4ACF-B2AC-9091A800E829}"/>
              </a:ext>
            </a:extLst>
          </p:cNvPr>
          <p:cNvSpPr txBox="1"/>
          <p:nvPr/>
        </p:nvSpPr>
        <p:spPr>
          <a:xfrm>
            <a:off x="6928644" y="4090254"/>
            <a:ext cx="465192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900" dirty="0"/>
              <a:t>Época</a:t>
            </a:r>
            <a:endParaRPr 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61A9EB-6AF8-43E5-85CA-63B82208E43A}"/>
              </a:ext>
            </a:extLst>
          </p:cNvPr>
          <p:cNvSpPr txBox="1"/>
          <p:nvPr/>
        </p:nvSpPr>
        <p:spPr>
          <a:xfrm rot="16200000">
            <a:off x="4248389" y="3010611"/>
            <a:ext cx="79009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sz="900" dirty="0"/>
              <a:t>Acurácia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8664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DBA775-E038-4A5D-B5AB-57FDEB498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013"/>
            <a:ext cx="12192000" cy="4299974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FF966489-5288-4652-BCEC-CD57098BEC6C}"/>
              </a:ext>
            </a:extLst>
          </p:cNvPr>
          <p:cNvGrpSpPr/>
          <p:nvPr/>
        </p:nvGrpSpPr>
        <p:grpSpPr>
          <a:xfrm>
            <a:off x="550545" y="2152645"/>
            <a:ext cx="11355740" cy="2601402"/>
            <a:chOff x="579120" y="2171695"/>
            <a:chExt cx="11355740" cy="260140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848A431-9E23-4BA2-BACE-1EBA158D0801}"/>
                </a:ext>
              </a:extLst>
            </p:cNvPr>
            <p:cNvGrpSpPr/>
            <p:nvPr/>
          </p:nvGrpSpPr>
          <p:grpSpPr>
            <a:xfrm>
              <a:off x="579120" y="2171699"/>
              <a:ext cx="1375155" cy="307778"/>
              <a:chOff x="579120" y="2171699"/>
              <a:chExt cx="1375155" cy="30777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238604-ECA4-4142-B300-56F6FE2BEFC6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F681A-1A75-49E8-9E59-6F8F8D74F180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FE97929-220D-4588-9ED6-C66AEE5170E6}"/>
                </a:ext>
              </a:extLst>
            </p:cNvPr>
            <p:cNvGrpSpPr/>
            <p:nvPr/>
          </p:nvGrpSpPr>
          <p:grpSpPr>
            <a:xfrm>
              <a:off x="3070860" y="2171698"/>
              <a:ext cx="1375155" cy="307778"/>
              <a:chOff x="579120" y="2171699"/>
              <a:chExt cx="1375155" cy="30777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0E0DB4-210B-4FF5-B9B6-3CF321328F85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49%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859C73-EFF2-40E0-940C-62C4246D582A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51%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36A9D6-C0B2-46BC-A6F7-E139B965A8F9}"/>
                </a:ext>
              </a:extLst>
            </p:cNvPr>
            <p:cNvGrpSpPr/>
            <p:nvPr/>
          </p:nvGrpSpPr>
          <p:grpSpPr>
            <a:xfrm>
              <a:off x="5570220" y="2171697"/>
              <a:ext cx="1375155" cy="307778"/>
              <a:chOff x="579120" y="2171699"/>
              <a:chExt cx="1375155" cy="307778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1A92FC-FAAE-4DF2-AE90-C7B33A596839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49%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8949E6-CC37-40B8-8B52-27B1FDB2C5C1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51%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12DD572-CEEE-4BC1-BF8D-CCBFE214A29A}"/>
                </a:ext>
              </a:extLst>
            </p:cNvPr>
            <p:cNvGrpSpPr/>
            <p:nvPr/>
          </p:nvGrpSpPr>
          <p:grpSpPr>
            <a:xfrm>
              <a:off x="8054340" y="2171696"/>
              <a:ext cx="1375155" cy="307778"/>
              <a:chOff x="579120" y="2171699"/>
              <a:chExt cx="1375155" cy="30777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BCDC8BB-AE43-4D7B-9A2A-AD517CDE0BE3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D018F1-FF6C-480B-8EFA-89D6E09A08E5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299A749-D298-4C8D-AC2E-3B0CACEFD554}"/>
                </a:ext>
              </a:extLst>
            </p:cNvPr>
            <p:cNvGrpSpPr/>
            <p:nvPr/>
          </p:nvGrpSpPr>
          <p:grpSpPr>
            <a:xfrm>
              <a:off x="10546080" y="2171695"/>
              <a:ext cx="1375155" cy="307778"/>
              <a:chOff x="579120" y="2171699"/>
              <a:chExt cx="1375155" cy="30777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17C981-BB99-4DAA-8603-0DC4A47D7DE5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49%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B7C8F71-5909-47F4-AB11-888E07F86727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51%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38BD4D0-B037-4B46-987B-B70689B93021}"/>
                </a:ext>
              </a:extLst>
            </p:cNvPr>
            <p:cNvGrpSpPr/>
            <p:nvPr/>
          </p:nvGrpSpPr>
          <p:grpSpPr>
            <a:xfrm>
              <a:off x="592745" y="4465319"/>
              <a:ext cx="1375155" cy="307778"/>
              <a:chOff x="579120" y="2171699"/>
              <a:chExt cx="1375155" cy="307778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BCBF5E2-FE3B-4528-B5C0-61C3D27DD470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45%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1B23EF-2FD5-4291-AAFB-87C63D36B2AD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55%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8590F91-6242-4B78-8995-CFDA556DCC1B}"/>
                </a:ext>
              </a:extLst>
            </p:cNvPr>
            <p:cNvGrpSpPr/>
            <p:nvPr/>
          </p:nvGrpSpPr>
          <p:grpSpPr>
            <a:xfrm>
              <a:off x="3084485" y="4465318"/>
              <a:ext cx="1375155" cy="307778"/>
              <a:chOff x="579120" y="2171699"/>
              <a:chExt cx="1375155" cy="307778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589C3A3-1061-44B1-B97B-3A599BDF7348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47%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ECAADB-3124-447C-804B-03537A388BA2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53%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1E6CC4A-3E1D-44F0-9F38-B75A699CEAA5}"/>
                </a:ext>
              </a:extLst>
            </p:cNvPr>
            <p:cNvGrpSpPr/>
            <p:nvPr/>
          </p:nvGrpSpPr>
          <p:grpSpPr>
            <a:xfrm>
              <a:off x="5583845" y="4465317"/>
              <a:ext cx="1375155" cy="307778"/>
              <a:chOff x="579120" y="2171699"/>
              <a:chExt cx="1375155" cy="30777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E5A4AFA-F3C7-4A66-A84C-7924B609A6F4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51%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EC6FFF2-7740-4077-8B0F-541947D639F8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48%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16F722E-EBC8-4FE1-AF06-E56FFCC7D1FA}"/>
                </a:ext>
              </a:extLst>
            </p:cNvPr>
            <p:cNvGrpSpPr/>
            <p:nvPr/>
          </p:nvGrpSpPr>
          <p:grpSpPr>
            <a:xfrm>
              <a:off x="8067965" y="4465316"/>
              <a:ext cx="1375155" cy="307778"/>
              <a:chOff x="579120" y="2171699"/>
              <a:chExt cx="1375155" cy="307778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551AA17-151C-40D6-8C89-128BAAF347BA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FFBF39E-14F6-4F13-B51C-5E6B8DCB1BB7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4220A23-A38D-4235-BE5B-E58CFB94CB9B}"/>
                </a:ext>
              </a:extLst>
            </p:cNvPr>
            <p:cNvGrpSpPr/>
            <p:nvPr/>
          </p:nvGrpSpPr>
          <p:grpSpPr>
            <a:xfrm>
              <a:off x="10559705" y="4465315"/>
              <a:ext cx="1375155" cy="307778"/>
              <a:chOff x="579120" y="2171699"/>
              <a:chExt cx="1375155" cy="307778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1178028-EC99-4DE5-93E1-79DD0A882206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B4C97F6-EC9F-4E9D-BE51-C6A94EB7A600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3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FF966489-5288-4652-BCEC-CD57098BEC6C}"/>
              </a:ext>
            </a:extLst>
          </p:cNvPr>
          <p:cNvGrpSpPr/>
          <p:nvPr/>
        </p:nvGrpSpPr>
        <p:grpSpPr>
          <a:xfrm>
            <a:off x="550545" y="2152645"/>
            <a:ext cx="11355740" cy="2601402"/>
            <a:chOff x="579120" y="2171695"/>
            <a:chExt cx="11355740" cy="260140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848A431-9E23-4BA2-BACE-1EBA158D0801}"/>
                </a:ext>
              </a:extLst>
            </p:cNvPr>
            <p:cNvGrpSpPr/>
            <p:nvPr/>
          </p:nvGrpSpPr>
          <p:grpSpPr>
            <a:xfrm>
              <a:off x="579120" y="2171699"/>
              <a:ext cx="1375155" cy="307778"/>
              <a:chOff x="579120" y="2171699"/>
              <a:chExt cx="1375155" cy="30777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238604-ECA4-4142-B300-56F6FE2BEFC6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F681A-1A75-49E8-9E59-6F8F8D74F180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FE97929-220D-4588-9ED6-C66AEE5170E6}"/>
                </a:ext>
              </a:extLst>
            </p:cNvPr>
            <p:cNvGrpSpPr/>
            <p:nvPr/>
          </p:nvGrpSpPr>
          <p:grpSpPr>
            <a:xfrm>
              <a:off x="3070860" y="2171698"/>
              <a:ext cx="1375155" cy="307778"/>
              <a:chOff x="579120" y="2171699"/>
              <a:chExt cx="1375155" cy="30777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0E0DB4-210B-4FF5-B9B6-3CF321328F85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49%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859C73-EFF2-40E0-940C-62C4246D582A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51%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36A9D6-C0B2-46BC-A6F7-E139B965A8F9}"/>
                </a:ext>
              </a:extLst>
            </p:cNvPr>
            <p:cNvGrpSpPr/>
            <p:nvPr/>
          </p:nvGrpSpPr>
          <p:grpSpPr>
            <a:xfrm>
              <a:off x="5570220" y="2171697"/>
              <a:ext cx="1375155" cy="307778"/>
              <a:chOff x="579120" y="2171699"/>
              <a:chExt cx="1375155" cy="307778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1A92FC-FAAE-4DF2-AE90-C7B33A596839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49%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8949E6-CC37-40B8-8B52-27B1FDB2C5C1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51%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12DD572-CEEE-4BC1-BF8D-CCBFE214A29A}"/>
                </a:ext>
              </a:extLst>
            </p:cNvPr>
            <p:cNvGrpSpPr/>
            <p:nvPr/>
          </p:nvGrpSpPr>
          <p:grpSpPr>
            <a:xfrm>
              <a:off x="8054340" y="2171696"/>
              <a:ext cx="1375155" cy="307778"/>
              <a:chOff x="579120" y="2171699"/>
              <a:chExt cx="1375155" cy="30777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BCDC8BB-AE43-4D7B-9A2A-AD517CDE0BE3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D018F1-FF6C-480B-8EFA-89D6E09A08E5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299A749-D298-4C8D-AC2E-3B0CACEFD554}"/>
                </a:ext>
              </a:extLst>
            </p:cNvPr>
            <p:cNvGrpSpPr/>
            <p:nvPr/>
          </p:nvGrpSpPr>
          <p:grpSpPr>
            <a:xfrm>
              <a:off x="10546080" y="2171695"/>
              <a:ext cx="1375155" cy="307778"/>
              <a:chOff x="579120" y="2171699"/>
              <a:chExt cx="1375155" cy="30777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17C981-BB99-4DAA-8603-0DC4A47D7DE5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49%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B7C8F71-5909-47F4-AB11-888E07F86727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51%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38BD4D0-B037-4B46-987B-B70689B93021}"/>
                </a:ext>
              </a:extLst>
            </p:cNvPr>
            <p:cNvGrpSpPr/>
            <p:nvPr/>
          </p:nvGrpSpPr>
          <p:grpSpPr>
            <a:xfrm>
              <a:off x="592745" y="4465319"/>
              <a:ext cx="1375155" cy="307778"/>
              <a:chOff x="579120" y="2171699"/>
              <a:chExt cx="1375155" cy="307778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BCBF5E2-FE3B-4528-B5C0-61C3D27DD470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45%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1B23EF-2FD5-4291-AAFB-87C63D36B2AD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55%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8590F91-6242-4B78-8995-CFDA556DCC1B}"/>
                </a:ext>
              </a:extLst>
            </p:cNvPr>
            <p:cNvGrpSpPr/>
            <p:nvPr/>
          </p:nvGrpSpPr>
          <p:grpSpPr>
            <a:xfrm>
              <a:off x="3084485" y="4465318"/>
              <a:ext cx="1375155" cy="307778"/>
              <a:chOff x="579120" y="2171699"/>
              <a:chExt cx="1375155" cy="307778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589C3A3-1061-44B1-B97B-3A599BDF7348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47%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ECAADB-3124-447C-804B-03537A388BA2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53%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1E6CC4A-3E1D-44F0-9F38-B75A699CEAA5}"/>
                </a:ext>
              </a:extLst>
            </p:cNvPr>
            <p:cNvGrpSpPr/>
            <p:nvPr/>
          </p:nvGrpSpPr>
          <p:grpSpPr>
            <a:xfrm>
              <a:off x="5583845" y="4465317"/>
              <a:ext cx="1375155" cy="307778"/>
              <a:chOff x="579120" y="2171699"/>
              <a:chExt cx="1375155" cy="30777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E5A4AFA-F3C7-4A66-A84C-7924B609A6F4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51%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EC6FFF2-7740-4077-8B0F-541947D639F8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48%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16F722E-EBC8-4FE1-AF06-E56FFCC7D1FA}"/>
                </a:ext>
              </a:extLst>
            </p:cNvPr>
            <p:cNvGrpSpPr/>
            <p:nvPr/>
          </p:nvGrpSpPr>
          <p:grpSpPr>
            <a:xfrm>
              <a:off x="8067965" y="4465316"/>
              <a:ext cx="1375155" cy="307778"/>
              <a:chOff x="579120" y="2171699"/>
              <a:chExt cx="1375155" cy="307778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551AA17-151C-40D6-8C89-128BAAF347BA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FFBF39E-14F6-4F13-B51C-5E6B8DCB1BB7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4220A23-A38D-4235-BE5B-E58CFB94CB9B}"/>
                </a:ext>
              </a:extLst>
            </p:cNvPr>
            <p:cNvGrpSpPr/>
            <p:nvPr/>
          </p:nvGrpSpPr>
          <p:grpSpPr>
            <a:xfrm>
              <a:off x="10559705" y="4465315"/>
              <a:ext cx="1375155" cy="307778"/>
              <a:chOff x="579120" y="2171699"/>
              <a:chExt cx="1375155" cy="307778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1178028-EC99-4DE5-93E1-79DD0A882206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B4C97F6-EC9F-4E9D-BE51-C6A94EB7A600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E2381EB-BB96-4431-9006-ABC3D4E73A4E}"/>
              </a:ext>
            </a:extLst>
          </p:cNvPr>
          <p:cNvSpPr txBox="1"/>
          <p:nvPr/>
        </p:nvSpPr>
        <p:spPr>
          <a:xfrm>
            <a:off x="4933062" y="20131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</a:t>
            </a:r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176F95A-2E8A-49BA-8166-095DBAC29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575" y="2176462"/>
            <a:ext cx="2990850" cy="250507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507A9D7-325F-4E8C-9D77-926422378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290" y="2169008"/>
            <a:ext cx="2990850" cy="25050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694B4DD-3FC9-47E5-8C5A-209DE3226741}"/>
              </a:ext>
            </a:extLst>
          </p:cNvPr>
          <p:cNvSpPr txBox="1"/>
          <p:nvPr/>
        </p:nvSpPr>
        <p:spPr>
          <a:xfrm>
            <a:off x="7952197" y="20049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88B8C7-D05E-4981-AC53-516C37856F52}"/>
              </a:ext>
            </a:extLst>
          </p:cNvPr>
          <p:cNvSpPr txBox="1"/>
          <p:nvPr/>
        </p:nvSpPr>
        <p:spPr>
          <a:xfrm>
            <a:off x="5680938" y="4585223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Experimento</a:t>
            </a:r>
            <a:endParaRPr 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F40A9B-8C12-4E85-BF1C-088FE8E1C10E}"/>
              </a:ext>
            </a:extLst>
          </p:cNvPr>
          <p:cNvSpPr txBox="1"/>
          <p:nvPr/>
        </p:nvSpPr>
        <p:spPr>
          <a:xfrm>
            <a:off x="8761420" y="4576834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Experimento</a:t>
            </a:r>
            <a:endParaRPr 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A3E66E-5712-499B-952E-75261D37166D}"/>
              </a:ext>
            </a:extLst>
          </p:cNvPr>
          <p:cNvSpPr txBox="1"/>
          <p:nvPr/>
        </p:nvSpPr>
        <p:spPr>
          <a:xfrm rot="16200000">
            <a:off x="4252136" y="3273959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F1- Score</a:t>
            </a:r>
            <a:endParaRPr 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C5171E-1D05-4B25-8815-C55721EB40D5}"/>
              </a:ext>
            </a:extLst>
          </p:cNvPr>
          <p:cNvSpPr txBox="1"/>
          <p:nvPr/>
        </p:nvSpPr>
        <p:spPr>
          <a:xfrm rot="16200000">
            <a:off x="7186680" y="3290738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J de Youden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99965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FF966489-5288-4652-BCEC-CD57098BEC6C}"/>
              </a:ext>
            </a:extLst>
          </p:cNvPr>
          <p:cNvGrpSpPr/>
          <p:nvPr/>
        </p:nvGrpSpPr>
        <p:grpSpPr>
          <a:xfrm>
            <a:off x="550545" y="2152645"/>
            <a:ext cx="11355740" cy="2601402"/>
            <a:chOff x="579120" y="2171695"/>
            <a:chExt cx="11355740" cy="260140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848A431-9E23-4BA2-BACE-1EBA158D0801}"/>
                </a:ext>
              </a:extLst>
            </p:cNvPr>
            <p:cNvGrpSpPr/>
            <p:nvPr/>
          </p:nvGrpSpPr>
          <p:grpSpPr>
            <a:xfrm>
              <a:off x="579120" y="2171699"/>
              <a:ext cx="1375155" cy="307778"/>
              <a:chOff x="579120" y="2171699"/>
              <a:chExt cx="1375155" cy="30777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238604-ECA4-4142-B300-56F6FE2BEFC6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F681A-1A75-49E8-9E59-6F8F8D74F180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FE97929-220D-4588-9ED6-C66AEE5170E6}"/>
                </a:ext>
              </a:extLst>
            </p:cNvPr>
            <p:cNvGrpSpPr/>
            <p:nvPr/>
          </p:nvGrpSpPr>
          <p:grpSpPr>
            <a:xfrm>
              <a:off x="3070860" y="2171698"/>
              <a:ext cx="1375155" cy="307778"/>
              <a:chOff x="579120" y="2171699"/>
              <a:chExt cx="1375155" cy="30777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0E0DB4-210B-4FF5-B9B6-3CF321328F85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49%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859C73-EFF2-40E0-940C-62C4246D582A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51%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36A9D6-C0B2-46BC-A6F7-E139B965A8F9}"/>
                </a:ext>
              </a:extLst>
            </p:cNvPr>
            <p:cNvGrpSpPr/>
            <p:nvPr/>
          </p:nvGrpSpPr>
          <p:grpSpPr>
            <a:xfrm>
              <a:off x="5570220" y="2171697"/>
              <a:ext cx="1375155" cy="307778"/>
              <a:chOff x="579120" y="2171699"/>
              <a:chExt cx="1375155" cy="307778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1A92FC-FAAE-4DF2-AE90-C7B33A596839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49%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8949E6-CC37-40B8-8B52-27B1FDB2C5C1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51%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12DD572-CEEE-4BC1-BF8D-CCBFE214A29A}"/>
                </a:ext>
              </a:extLst>
            </p:cNvPr>
            <p:cNvGrpSpPr/>
            <p:nvPr/>
          </p:nvGrpSpPr>
          <p:grpSpPr>
            <a:xfrm>
              <a:off x="8054340" y="2171696"/>
              <a:ext cx="1375155" cy="307778"/>
              <a:chOff x="579120" y="2171699"/>
              <a:chExt cx="1375155" cy="30777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BCDC8BB-AE43-4D7B-9A2A-AD517CDE0BE3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D018F1-FF6C-480B-8EFA-89D6E09A08E5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299A749-D298-4C8D-AC2E-3B0CACEFD554}"/>
                </a:ext>
              </a:extLst>
            </p:cNvPr>
            <p:cNvGrpSpPr/>
            <p:nvPr/>
          </p:nvGrpSpPr>
          <p:grpSpPr>
            <a:xfrm>
              <a:off x="10546080" y="2171695"/>
              <a:ext cx="1375155" cy="307778"/>
              <a:chOff x="579120" y="2171699"/>
              <a:chExt cx="1375155" cy="30777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17C981-BB99-4DAA-8603-0DC4A47D7DE5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49%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B7C8F71-5909-47F4-AB11-888E07F86727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51%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38BD4D0-B037-4B46-987B-B70689B93021}"/>
                </a:ext>
              </a:extLst>
            </p:cNvPr>
            <p:cNvGrpSpPr/>
            <p:nvPr/>
          </p:nvGrpSpPr>
          <p:grpSpPr>
            <a:xfrm>
              <a:off x="592745" y="4465319"/>
              <a:ext cx="1375155" cy="307778"/>
              <a:chOff x="579120" y="2171699"/>
              <a:chExt cx="1375155" cy="307778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BCBF5E2-FE3B-4528-B5C0-61C3D27DD470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45%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1B23EF-2FD5-4291-AAFB-87C63D36B2AD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55%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8590F91-6242-4B78-8995-CFDA556DCC1B}"/>
                </a:ext>
              </a:extLst>
            </p:cNvPr>
            <p:cNvGrpSpPr/>
            <p:nvPr/>
          </p:nvGrpSpPr>
          <p:grpSpPr>
            <a:xfrm>
              <a:off x="3084485" y="4465318"/>
              <a:ext cx="1375155" cy="307778"/>
              <a:chOff x="579120" y="2171699"/>
              <a:chExt cx="1375155" cy="307778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589C3A3-1061-44B1-B97B-3A599BDF7348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47%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ECAADB-3124-447C-804B-03537A388BA2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53%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1E6CC4A-3E1D-44F0-9F38-B75A699CEAA5}"/>
                </a:ext>
              </a:extLst>
            </p:cNvPr>
            <p:cNvGrpSpPr/>
            <p:nvPr/>
          </p:nvGrpSpPr>
          <p:grpSpPr>
            <a:xfrm>
              <a:off x="5583845" y="4465317"/>
              <a:ext cx="1375155" cy="307778"/>
              <a:chOff x="579120" y="2171699"/>
              <a:chExt cx="1375155" cy="30777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E5A4AFA-F3C7-4A66-A84C-7924B609A6F4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51%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EC6FFF2-7740-4077-8B0F-541947D639F8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48%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16F722E-EBC8-4FE1-AF06-E56FFCC7D1FA}"/>
                </a:ext>
              </a:extLst>
            </p:cNvPr>
            <p:cNvGrpSpPr/>
            <p:nvPr/>
          </p:nvGrpSpPr>
          <p:grpSpPr>
            <a:xfrm>
              <a:off x="8067965" y="4465316"/>
              <a:ext cx="1375155" cy="307778"/>
              <a:chOff x="579120" y="2171699"/>
              <a:chExt cx="1375155" cy="307778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551AA17-151C-40D6-8C89-128BAAF347BA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FFBF39E-14F6-4F13-B51C-5E6B8DCB1BB7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4220A23-A38D-4235-BE5B-E58CFB94CB9B}"/>
                </a:ext>
              </a:extLst>
            </p:cNvPr>
            <p:cNvGrpSpPr/>
            <p:nvPr/>
          </p:nvGrpSpPr>
          <p:grpSpPr>
            <a:xfrm>
              <a:off x="10559705" y="4465315"/>
              <a:ext cx="1375155" cy="307778"/>
              <a:chOff x="579120" y="2171699"/>
              <a:chExt cx="1375155" cy="307778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1178028-EC99-4DE5-93E1-79DD0A882206}"/>
                  </a:ext>
                </a:extLst>
              </p:cNvPr>
              <p:cNvSpPr txBox="1"/>
              <p:nvPr/>
            </p:nvSpPr>
            <p:spPr>
              <a:xfrm>
                <a:off x="579120" y="2171700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B4C97F6-EC9F-4E9D-BE51-C6A94EB7A600}"/>
                  </a:ext>
                </a:extLst>
              </p:cNvPr>
              <p:cNvSpPr txBox="1"/>
              <p:nvPr/>
            </p:nvSpPr>
            <p:spPr>
              <a:xfrm>
                <a:off x="1455420" y="2171699"/>
                <a:ext cx="498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50%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9633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6688</TotalTime>
  <Words>267</Words>
  <Application>Microsoft Office PowerPoint</Application>
  <PresentationFormat>Widescreen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MATHEUS FELIPE SOZZA (EXTERNAL)</dc:creator>
  <cp:lastModifiedBy>MATHEUS FELIPE SOZZA (EXTERNAL)</cp:lastModifiedBy>
  <cp:revision>6</cp:revision>
  <dcterms:created xsi:type="dcterms:W3CDTF">2022-12-24T14:15:10Z</dcterms:created>
  <dcterms:modified xsi:type="dcterms:W3CDTF">2023-02-28T10:44:08Z</dcterms:modified>
</cp:coreProperties>
</file>