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0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E5D-8AD7-4879-95AB-5DA7BFE0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FDFC-D566-418F-8B02-2EDEA7CF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C45E-98E4-4395-AFC3-15E935C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DD2B-0DAB-492B-BE23-39AC3EB8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56F-59BB-4642-B1B3-0F6D8E8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5F0-94CB-41CF-A0E1-6D84A00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8E9A-2664-49C4-A1BF-CA0B72FC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D166-739F-47D2-B2C7-4389B0F8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9B09-45A5-48E2-9CE0-84FCD61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7FA9-B8D6-4B8C-A451-5A9276E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68D78-F1A9-40AC-9235-FC85A198C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EF6F-290B-445C-B99D-05FB3677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049B-4D73-4999-8F7D-E4B182DC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63D3-7154-447B-8655-0B2ECB3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2E1A-84A9-437B-8DCA-B71D956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E3D2-B1D0-4C3B-9499-134003C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FB05-89EE-433A-8B23-42F7B139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14DC-9BEA-46DA-8931-C04B6E65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FBFE-3645-4F20-93E9-F5DE971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511C-FEBF-4BBE-995D-6AD68AB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08DA-B135-42B8-883A-F4845C75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E626-7511-42FD-8C7A-7FCC10B9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BB77-32A1-4217-8C7F-38A6C0D0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23D4-8768-4047-85DB-355178B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9D0A-D409-4E74-9ADE-9FD7C97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767-5967-43A6-A917-5B749CD6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100C-A642-4FCD-9B2F-6F2E19CE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6342-522B-4D66-9238-87ED89B8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05D9-651A-41F1-9710-CAFB4B24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E999-13E5-4CD4-9DD7-8B179D10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F1B9-C24A-4AA1-AFE3-3B70F406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8A42-A656-4D8A-9743-67E9179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7990-FF4F-49CC-9A95-3B062E16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9DE28-1285-4919-B9B6-EB6373F8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E3C2E-1502-4E5D-9C1F-4493B990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5540A-CBF9-4E4A-9B5A-D04C8C27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B019F-2F28-4D51-8531-64BC1AB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6369-0041-439D-9D15-9A95918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58FC-9F0F-4DCA-AA8B-497B6B6A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F957-35E8-4882-A5AF-AB57850C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6A499-5B3F-4193-A594-1EE1F150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71C-95F5-4F9C-A1B2-67533835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B079A-B2E9-4DB7-8922-02EEE62D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3D499-F3F1-4382-8E12-DC96C03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7CE7F-38D3-4352-B79B-0684458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F491-3B4A-4B4E-943C-4BDF73AA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1B6-8962-40DC-BA99-BFE3CD12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7CAF-8D01-45F0-8A95-E9C0DB83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B447-7368-4D35-8533-DA324440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A997-AA73-48BB-8D20-A6768740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5451-8FC4-40C3-BB15-5DA0A794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D3F1-B573-4767-B99B-B5CC76A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3B99-BC43-4091-B9B7-F39E60B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282B-CCB9-4BA4-A03D-634622BD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9A46-0D17-4D7D-BBFC-624E991F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1BCA-85A0-48D1-9C3E-8C82CE1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C810-9352-46E0-9D99-6828AD90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743-2796-40B2-90D0-B51E3A8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0C6E-28C0-4851-A706-05F874C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D3A2-9154-456F-AD9E-CFF3357F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BF49-A8C1-4DF1-8EF3-D5BB285DA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312C-5D04-492E-8CFD-2D0A49CD6FB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BFF5-08AF-4AE2-9B09-90A34965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CB38-FFC3-4638-95D0-6CCC5E815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064CD-4E99-461C-A7EB-29CAEFC9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1874520"/>
            <a:ext cx="8199120" cy="31089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578CF8-5AB2-42BE-B579-D75590BBC651}"/>
              </a:ext>
            </a:extLst>
          </p:cNvPr>
          <p:cNvCxnSpPr/>
          <p:nvPr/>
        </p:nvCxnSpPr>
        <p:spPr>
          <a:xfrm flipV="1">
            <a:off x="3338818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0C6015-030C-47AB-8E07-C4327B9A741F}"/>
              </a:ext>
            </a:extLst>
          </p:cNvPr>
          <p:cNvCxnSpPr/>
          <p:nvPr/>
        </p:nvCxnSpPr>
        <p:spPr>
          <a:xfrm flipV="1">
            <a:off x="4212671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58F905-A2D7-4F5D-9BD5-334E57B9771B}"/>
              </a:ext>
            </a:extLst>
          </p:cNvPr>
          <p:cNvCxnSpPr/>
          <p:nvPr/>
        </p:nvCxnSpPr>
        <p:spPr>
          <a:xfrm flipV="1">
            <a:off x="5085126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3F18F-1426-4DD1-A72B-7F015D1A7AA4}"/>
              </a:ext>
            </a:extLst>
          </p:cNvPr>
          <p:cNvCxnSpPr/>
          <p:nvPr/>
        </p:nvCxnSpPr>
        <p:spPr>
          <a:xfrm flipV="1">
            <a:off x="595897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5D103D-03BC-4673-8F62-2C79560A61C2}"/>
              </a:ext>
            </a:extLst>
          </p:cNvPr>
          <p:cNvCxnSpPr/>
          <p:nvPr/>
        </p:nvCxnSpPr>
        <p:spPr>
          <a:xfrm flipV="1">
            <a:off x="681325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39543-9D22-4F2A-9F93-9277CA5379D0}"/>
              </a:ext>
            </a:extLst>
          </p:cNvPr>
          <p:cNvCxnSpPr/>
          <p:nvPr/>
        </p:nvCxnSpPr>
        <p:spPr>
          <a:xfrm flipV="1">
            <a:off x="7687112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8FF26-6F3C-4C64-AD3B-9A2C80944511}"/>
              </a:ext>
            </a:extLst>
          </p:cNvPr>
          <p:cNvCxnSpPr/>
          <p:nvPr/>
        </p:nvCxnSpPr>
        <p:spPr>
          <a:xfrm flipV="1">
            <a:off x="8559567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686E4-DCA0-4783-A266-3524533CCD29}"/>
              </a:ext>
            </a:extLst>
          </p:cNvPr>
          <p:cNvCxnSpPr/>
          <p:nvPr/>
        </p:nvCxnSpPr>
        <p:spPr>
          <a:xfrm flipV="1">
            <a:off x="9433420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7D4A1-719A-4DF9-BAA1-A408A3AA7F6E}"/>
              </a:ext>
            </a:extLst>
          </p:cNvPr>
          <p:cNvSpPr/>
          <p:nvPr/>
        </p:nvSpPr>
        <p:spPr>
          <a:xfrm>
            <a:off x="2468880" y="2011680"/>
            <a:ext cx="6964539" cy="258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4C75B-BE97-4FA2-83E4-E2E10FC7F0D2}"/>
              </a:ext>
            </a:extLst>
          </p:cNvPr>
          <p:cNvSpPr/>
          <p:nvPr/>
        </p:nvSpPr>
        <p:spPr>
          <a:xfrm>
            <a:off x="5273040" y="4782703"/>
            <a:ext cx="1950720" cy="19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Duração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B8F34-4494-480F-B208-3F45616D71B6}"/>
              </a:ext>
            </a:extLst>
          </p:cNvPr>
          <p:cNvSpPr txBox="1"/>
          <p:nvPr/>
        </p:nvSpPr>
        <p:spPr>
          <a:xfrm>
            <a:off x="2728776" y="163532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#1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85E7-0CE9-4C51-A412-3C36A916D58C}"/>
              </a:ext>
            </a:extLst>
          </p:cNvPr>
          <p:cNvSpPr txBox="1"/>
          <p:nvPr/>
        </p:nvSpPr>
        <p:spPr>
          <a:xfrm>
            <a:off x="3583055" y="16253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#2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0BFDC-CC27-4D72-9A5E-E5699D2881DF}"/>
              </a:ext>
            </a:extLst>
          </p:cNvPr>
          <p:cNvSpPr txBox="1"/>
          <p:nvPr/>
        </p:nvSpPr>
        <p:spPr>
          <a:xfrm>
            <a:off x="4428897" y="162075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#3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97F22-9596-485C-B2F9-D03C12BC52E7}"/>
              </a:ext>
            </a:extLst>
          </p:cNvPr>
          <p:cNvSpPr txBox="1"/>
          <p:nvPr/>
        </p:nvSpPr>
        <p:spPr>
          <a:xfrm>
            <a:off x="530275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#4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432A8-6E91-4D08-903C-85ABF6B6C97D}"/>
              </a:ext>
            </a:extLst>
          </p:cNvPr>
          <p:cNvSpPr txBox="1"/>
          <p:nvPr/>
        </p:nvSpPr>
        <p:spPr>
          <a:xfrm>
            <a:off x="619744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#5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302D6-BC6A-4E56-BD41-693830E275B3}"/>
              </a:ext>
            </a:extLst>
          </p:cNvPr>
          <p:cNvSpPr txBox="1"/>
          <p:nvPr/>
        </p:nvSpPr>
        <p:spPr>
          <a:xfrm>
            <a:off x="7066959" y="160697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#6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6785A-51EB-4189-85D8-6AFA9E94F44E}"/>
              </a:ext>
            </a:extLst>
          </p:cNvPr>
          <p:cNvSpPr txBox="1"/>
          <p:nvPr/>
        </p:nvSpPr>
        <p:spPr>
          <a:xfrm>
            <a:off x="7912801" y="160236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#7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97957-9C8B-4970-A172-37E7BE901C35}"/>
              </a:ext>
            </a:extLst>
          </p:cNvPr>
          <p:cNvSpPr txBox="1"/>
          <p:nvPr/>
        </p:nvSpPr>
        <p:spPr>
          <a:xfrm>
            <a:off x="8786654" y="159854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#8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18AF0F-DA2F-48ED-A40E-5FDD5EC5A404}"/>
              </a:ext>
            </a:extLst>
          </p:cNvPr>
          <p:cNvSpPr/>
          <p:nvPr/>
        </p:nvSpPr>
        <p:spPr>
          <a:xfrm>
            <a:off x="9455152" y="2011680"/>
            <a:ext cx="450706" cy="2585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CB931-9D28-4A9D-975E-E0695714A48D}"/>
              </a:ext>
            </a:extLst>
          </p:cNvPr>
          <p:cNvSpPr txBox="1"/>
          <p:nvPr/>
        </p:nvSpPr>
        <p:spPr>
          <a:xfrm>
            <a:off x="9435965" y="163241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rgbClr val="FF0000"/>
                </a:solidFill>
              </a:rPr>
              <a:t>Discard</a:t>
            </a:r>
            <a:endParaRPr lang="en-US" sz="10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7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FELIPE SOZZA (EXTERNAL)</dc:creator>
  <cp:lastModifiedBy>MATHEUS FELIPE SOZZA (EXTERNAL)</cp:lastModifiedBy>
  <cp:revision>1</cp:revision>
  <dcterms:created xsi:type="dcterms:W3CDTF">2022-12-24T14:15:10Z</dcterms:created>
  <dcterms:modified xsi:type="dcterms:W3CDTF">2022-12-24T14:21:25Z</dcterms:modified>
</cp:coreProperties>
</file>