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FF"/>
    <a:srgbClr val="FF0000"/>
    <a:srgbClr val="E2F0D9"/>
    <a:srgbClr val="FBFBFB"/>
    <a:srgbClr val="EEEEEE"/>
    <a:srgbClr val="EAEAE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CF1DB-A6DC-410E-84CD-E4B7C0AA92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6D75-FAEA-44E0-A0CF-B40046024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E5D-8AD7-4879-95AB-5DA7BFE0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FDFC-D566-418F-8B02-2EDEA7CF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45E-98E4-4395-AFC3-15E935C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DD2B-0DAB-492B-BE23-39AC3EB8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56F-59BB-4642-B1B3-0F6D8E8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5F0-94CB-41CF-A0E1-6D84A00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8E9A-2664-49C4-A1BF-CA0B72FC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D166-739F-47D2-B2C7-4389B0F8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9B09-45A5-48E2-9CE0-84FCD61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7FA9-B8D6-4B8C-A451-5A9276E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8D78-F1A9-40AC-9235-FC85A198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EF6F-290B-445C-B99D-05FB3677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49B-4D73-4999-8F7D-E4B182DC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63D3-7154-447B-8655-0B2ECB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2E1A-84A9-437B-8DCA-B71D956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E3D2-B1D0-4C3B-9499-134003C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FB05-89EE-433A-8B23-42F7B139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4DC-9BEA-46DA-8931-C04B6E65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FBFE-3645-4F20-93E9-F5DE971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511C-FEBF-4BBE-995D-6AD68AB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08DA-B135-42B8-883A-F4845C75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E626-7511-42FD-8C7A-7FCC10B9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BB77-32A1-4217-8C7F-38A6C0D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23D4-8768-4047-85DB-355178B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9D0A-D409-4E74-9ADE-9FD7C97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767-5967-43A6-A917-5B749CD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100C-A642-4FCD-9B2F-6F2E19CE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6342-522B-4D66-9238-87ED89B8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05D9-651A-41F1-9710-CAFB4B2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E999-13E5-4CD4-9DD7-8B179D10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F1B9-C24A-4AA1-AFE3-3B70F40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8A42-A656-4D8A-9743-67E9179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990-FF4F-49CC-9A95-3B062E1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DE28-1285-4919-B9B6-EB6373F8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3C2E-1502-4E5D-9C1F-4493B990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5540A-CBF9-4E4A-9B5A-D04C8C27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B019F-2F28-4D51-8531-64BC1AB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6369-0041-439D-9D15-9A95918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58FC-9F0F-4DCA-AA8B-497B6B6A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957-35E8-4882-A5AF-AB57850C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6A499-5B3F-4193-A594-1EE1F15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71C-95F5-4F9C-A1B2-6753383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B079A-B2E9-4DB7-8922-02EEE62D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3D499-F3F1-4382-8E12-DC96C03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CE7F-38D3-4352-B79B-0684458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F491-3B4A-4B4E-943C-4BDF73AA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1B6-8962-40DC-BA99-BFE3CD12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7CAF-8D01-45F0-8A95-E9C0DB83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B447-7368-4D35-8533-DA324440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A997-AA73-48BB-8D20-A676874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5451-8FC4-40C3-BB15-5DA0A79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D3F1-B573-4767-B99B-B5CC76A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3B99-BC43-4091-B9B7-F39E60B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282B-CCB9-4BA4-A03D-634622BD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9A46-0D17-4D7D-BBFC-624E991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1BCA-85A0-48D1-9C3E-8C82CE1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C810-9352-46E0-9D99-6828AD9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743-2796-40B2-90D0-B51E3A8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0C6E-28C0-4851-A706-05F874C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D3A2-9154-456F-AD9E-CFF3357F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BF49-A8C1-4DF1-8EF3-D5BB285D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12C-5D04-492E-8CFD-2D0A49CD6F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FF5-08AF-4AE2-9B09-90A34965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CB38-FFC3-4638-95D0-6CCC5E81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064CD-4E99-461C-A7EB-29CAEFC9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874520"/>
            <a:ext cx="8199120" cy="3108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578CF8-5AB2-42BE-B579-D75590BBC651}"/>
              </a:ext>
            </a:extLst>
          </p:cNvPr>
          <p:cNvCxnSpPr/>
          <p:nvPr/>
        </p:nvCxnSpPr>
        <p:spPr>
          <a:xfrm flipV="1">
            <a:off x="3338818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C6015-030C-47AB-8E07-C4327B9A741F}"/>
              </a:ext>
            </a:extLst>
          </p:cNvPr>
          <p:cNvCxnSpPr/>
          <p:nvPr/>
        </p:nvCxnSpPr>
        <p:spPr>
          <a:xfrm flipV="1">
            <a:off x="4212671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8F905-A2D7-4F5D-9BD5-334E57B9771B}"/>
              </a:ext>
            </a:extLst>
          </p:cNvPr>
          <p:cNvCxnSpPr/>
          <p:nvPr/>
        </p:nvCxnSpPr>
        <p:spPr>
          <a:xfrm flipV="1">
            <a:off x="5085126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3F18F-1426-4DD1-A72B-7F015D1A7AA4}"/>
              </a:ext>
            </a:extLst>
          </p:cNvPr>
          <p:cNvCxnSpPr/>
          <p:nvPr/>
        </p:nvCxnSpPr>
        <p:spPr>
          <a:xfrm flipV="1">
            <a:off x="595897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D103D-03BC-4673-8F62-2C79560A61C2}"/>
              </a:ext>
            </a:extLst>
          </p:cNvPr>
          <p:cNvCxnSpPr/>
          <p:nvPr/>
        </p:nvCxnSpPr>
        <p:spPr>
          <a:xfrm flipV="1">
            <a:off x="681325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39543-9D22-4F2A-9F93-9277CA5379D0}"/>
              </a:ext>
            </a:extLst>
          </p:cNvPr>
          <p:cNvCxnSpPr/>
          <p:nvPr/>
        </p:nvCxnSpPr>
        <p:spPr>
          <a:xfrm flipV="1">
            <a:off x="7687112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8FF26-6F3C-4C64-AD3B-9A2C80944511}"/>
              </a:ext>
            </a:extLst>
          </p:cNvPr>
          <p:cNvCxnSpPr/>
          <p:nvPr/>
        </p:nvCxnSpPr>
        <p:spPr>
          <a:xfrm flipV="1">
            <a:off x="8559567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686E4-DCA0-4783-A266-3524533CCD29}"/>
              </a:ext>
            </a:extLst>
          </p:cNvPr>
          <p:cNvCxnSpPr/>
          <p:nvPr/>
        </p:nvCxnSpPr>
        <p:spPr>
          <a:xfrm flipV="1">
            <a:off x="9433420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7D4A1-719A-4DF9-BAA1-A408A3AA7F6E}"/>
              </a:ext>
            </a:extLst>
          </p:cNvPr>
          <p:cNvSpPr/>
          <p:nvPr/>
        </p:nvSpPr>
        <p:spPr>
          <a:xfrm>
            <a:off x="2468880" y="2011680"/>
            <a:ext cx="6964539" cy="258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4C75B-BE97-4FA2-83E4-E2E10FC7F0D2}"/>
              </a:ext>
            </a:extLst>
          </p:cNvPr>
          <p:cNvSpPr/>
          <p:nvPr/>
        </p:nvSpPr>
        <p:spPr>
          <a:xfrm>
            <a:off x="5273040" y="4782703"/>
            <a:ext cx="1950720" cy="19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Duração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B8F34-4494-480F-B208-3F45616D71B6}"/>
              </a:ext>
            </a:extLst>
          </p:cNvPr>
          <p:cNvSpPr txBox="1"/>
          <p:nvPr/>
        </p:nvSpPr>
        <p:spPr>
          <a:xfrm>
            <a:off x="2728776" y="163532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#1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85E7-0CE9-4C51-A412-3C36A916D58C}"/>
              </a:ext>
            </a:extLst>
          </p:cNvPr>
          <p:cNvSpPr txBox="1"/>
          <p:nvPr/>
        </p:nvSpPr>
        <p:spPr>
          <a:xfrm>
            <a:off x="3583055" y="16253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#2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0BFDC-CC27-4D72-9A5E-E5699D2881DF}"/>
              </a:ext>
            </a:extLst>
          </p:cNvPr>
          <p:cNvSpPr txBox="1"/>
          <p:nvPr/>
        </p:nvSpPr>
        <p:spPr>
          <a:xfrm>
            <a:off x="4428897" y="16207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#3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97F22-9596-485C-B2F9-D03C12BC52E7}"/>
              </a:ext>
            </a:extLst>
          </p:cNvPr>
          <p:cNvSpPr txBox="1"/>
          <p:nvPr/>
        </p:nvSpPr>
        <p:spPr>
          <a:xfrm>
            <a:off x="530275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#4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432A8-6E91-4D08-903C-85ABF6B6C97D}"/>
              </a:ext>
            </a:extLst>
          </p:cNvPr>
          <p:cNvSpPr txBox="1"/>
          <p:nvPr/>
        </p:nvSpPr>
        <p:spPr>
          <a:xfrm>
            <a:off x="619744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#5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02D6-BC6A-4E56-BD41-693830E275B3}"/>
              </a:ext>
            </a:extLst>
          </p:cNvPr>
          <p:cNvSpPr txBox="1"/>
          <p:nvPr/>
        </p:nvSpPr>
        <p:spPr>
          <a:xfrm>
            <a:off x="7066959" y="160697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#6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6785A-51EB-4189-85D8-6AFA9E94F44E}"/>
              </a:ext>
            </a:extLst>
          </p:cNvPr>
          <p:cNvSpPr txBox="1"/>
          <p:nvPr/>
        </p:nvSpPr>
        <p:spPr>
          <a:xfrm>
            <a:off x="7912801" y="16023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#7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7957-9C8B-4970-A172-37E7BE901C35}"/>
              </a:ext>
            </a:extLst>
          </p:cNvPr>
          <p:cNvSpPr txBox="1"/>
          <p:nvPr/>
        </p:nvSpPr>
        <p:spPr>
          <a:xfrm>
            <a:off x="8786654" y="159854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#8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18AF0F-DA2F-48ED-A40E-5FDD5EC5A404}"/>
              </a:ext>
            </a:extLst>
          </p:cNvPr>
          <p:cNvSpPr/>
          <p:nvPr/>
        </p:nvSpPr>
        <p:spPr>
          <a:xfrm>
            <a:off x="9455152" y="2011680"/>
            <a:ext cx="450706" cy="2585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CB931-9D28-4A9D-975E-E0695714A48D}"/>
              </a:ext>
            </a:extLst>
          </p:cNvPr>
          <p:cNvSpPr txBox="1"/>
          <p:nvPr/>
        </p:nvSpPr>
        <p:spPr>
          <a:xfrm>
            <a:off x="9410059" y="163532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>
                <a:solidFill>
                  <a:srgbClr val="FF0000"/>
                </a:solidFill>
              </a:rPr>
              <a:t>Descarte</a:t>
            </a:r>
            <a:endParaRPr lang="en-US" sz="10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7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6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4836A-DE0E-4BC9-816F-7355E05C7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1"/>
          <a:stretch/>
        </p:blipFill>
        <p:spPr>
          <a:xfrm>
            <a:off x="2397827" y="2194687"/>
            <a:ext cx="6351890" cy="246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3BA21-1B0A-4508-9A18-F32F5A3706B7}"/>
              </a:ext>
            </a:extLst>
          </p:cNvPr>
          <p:cNvSpPr txBox="1"/>
          <p:nvPr/>
        </p:nvSpPr>
        <p:spPr>
          <a:xfrm>
            <a:off x="4046220" y="2164207"/>
            <a:ext cx="1164486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1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92231-031E-4920-96F0-388F2C11730E}"/>
              </a:ext>
            </a:extLst>
          </p:cNvPr>
          <p:cNvSpPr txBox="1"/>
          <p:nvPr/>
        </p:nvSpPr>
        <p:spPr>
          <a:xfrm>
            <a:off x="4628463" y="4221607"/>
            <a:ext cx="1174232" cy="369332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2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CDE91-EBD3-4231-8ABF-4EE7380C218B}"/>
              </a:ext>
            </a:extLst>
          </p:cNvPr>
          <p:cNvSpPr txBox="1"/>
          <p:nvPr/>
        </p:nvSpPr>
        <p:spPr>
          <a:xfrm>
            <a:off x="6182943" y="2194687"/>
            <a:ext cx="1458861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Sobreposição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65B7C-032A-4CCD-96B3-68D0FE7738DF}"/>
              </a:ext>
            </a:extLst>
          </p:cNvPr>
          <p:cNvSpPr txBox="1"/>
          <p:nvPr/>
        </p:nvSpPr>
        <p:spPr>
          <a:xfrm>
            <a:off x="6425968" y="3676106"/>
            <a:ext cx="964734" cy="646331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br>
              <a:rPr lang="pt-BR" b="1" i="1" dirty="0"/>
            </a:br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98B7E-609C-4B16-887A-5216943E6336}"/>
              </a:ext>
            </a:extLst>
          </p:cNvPr>
          <p:cNvSpPr/>
          <p:nvPr/>
        </p:nvSpPr>
        <p:spPr>
          <a:xfrm>
            <a:off x="3376613" y="2635250"/>
            <a:ext cx="2495550" cy="1203325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FD828-364D-40A8-B932-FF3E01CA2DA6}"/>
              </a:ext>
            </a:extLst>
          </p:cNvPr>
          <p:cNvSpPr/>
          <p:nvPr/>
        </p:nvSpPr>
        <p:spPr>
          <a:xfrm>
            <a:off x="3921126" y="2870851"/>
            <a:ext cx="2487168" cy="12033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9A98A-49FB-4597-B05A-6A605C7F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69" y="2875613"/>
            <a:ext cx="496326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CA54C-9774-4F60-B005-29CBF3E4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7" y="940260"/>
            <a:ext cx="4293136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5A09B-EF98-499F-9350-8A2B6EA7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11" y="940260"/>
            <a:ext cx="4818987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7116A1-6DB8-4254-A696-213D429A3BDE}"/>
              </a:ext>
            </a:extLst>
          </p:cNvPr>
          <p:cNvSpPr/>
          <p:nvPr/>
        </p:nvSpPr>
        <p:spPr>
          <a:xfrm>
            <a:off x="2026416" y="251384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42610-C56A-4B37-8B6F-5ADA11197579}"/>
              </a:ext>
            </a:extLst>
          </p:cNvPr>
          <p:cNvSpPr/>
          <p:nvPr/>
        </p:nvSpPr>
        <p:spPr>
          <a:xfrm>
            <a:off x="2015870" y="100376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1CD34-359B-4F49-8F17-2D037853B459}"/>
              </a:ext>
            </a:extLst>
          </p:cNvPr>
          <p:cNvSpPr/>
          <p:nvPr/>
        </p:nvSpPr>
        <p:spPr>
          <a:xfrm>
            <a:off x="6187402" y="250749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7E6C4-D28A-4895-9BD8-2FDE13743CE1}"/>
              </a:ext>
            </a:extLst>
          </p:cNvPr>
          <p:cNvSpPr/>
          <p:nvPr/>
        </p:nvSpPr>
        <p:spPr>
          <a:xfrm>
            <a:off x="6248584" y="1013288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0E633-4275-49AC-9290-9AC410614D80}"/>
              </a:ext>
            </a:extLst>
          </p:cNvPr>
          <p:cNvSpPr/>
          <p:nvPr/>
        </p:nvSpPr>
        <p:spPr>
          <a:xfrm>
            <a:off x="2026416" y="403465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57909-2958-4DA6-9DAA-BA13E2041DDC}"/>
              </a:ext>
            </a:extLst>
          </p:cNvPr>
          <p:cNvSpPr/>
          <p:nvPr/>
        </p:nvSpPr>
        <p:spPr>
          <a:xfrm>
            <a:off x="6259130" y="4001696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AE94D-E753-4F5D-A9DC-83C84226583F}"/>
              </a:ext>
            </a:extLst>
          </p:cNvPr>
          <p:cNvSpPr/>
          <p:nvPr/>
        </p:nvSpPr>
        <p:spPr>
          <a:xfrm rot="16200000">
            <a:off x="-122423" y="321169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2D51A-DBD7-4F54-BD51-75198760D1CF}"/>
              </a:ext>
            </a:extLst>
          </p:cNvPr>
          <p:cNvSpPr/>
          <p:nvPr/>
        </p:nvSpPr>
        <p:spPr>
          <a:xfrm rot="16200000">
            <a:off x="-123256" y="170293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6F12-5D85-4BA2-8F56-753E9AA6D9A2}"/>
              </a:ext>
            </a:extLst>
          </p:cNvPr>
          <p:cNvSpPr/>
          <p:nvPr/>
        </p:nvSpPr>
        <p:spPr>
          <a:xfrm rot="5400000">
            <a:off x="8267046" y="314311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CF6E9-37F7-4C90-992A-11CC9BE0E398}"/>
              </a:ext>
            </a:extLst>
          </p:cNvPr>
          <p:cNvSpPr/>
          <p:nvPr/>
        </p:nvSpPr>
        <p:spPr>
          <a:xfrm rot="5400000">
            <a:off x="8266213" y="170293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B0DAFC-A2F7-480C-8739-F4EF4E9C5C8E}"/>
              </a:ext>
            </a:extLst>
          </p:cNvPr>
          <p:cNvSpPr/>
          <p:nvPr/>
        </p:nvSpPr>
        <p:spPr>
          <a:xfrm rot="16200000">
            <a:off x="4278543" y="316302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31058C-F541-4BCB-A50E-77FD3A7EC119}"/>
              </a:ext>
            </a:extLst>
          </p:cNvPr>
          <p:cNvSpPr/>
          <p:nvPr/>
        </p:nvSpPr>
        <p:spPr>
          <a:xfrm rot="16200000">
            <a:off x="4277710" y="165426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0A5D26-13E7-483A-8D4B-F7A5F02F1716}"/>
              </a:ext>
            </a:extLst>
          </p:cNvPr>
          <p:cNvCxnSpPr/>
          <p:nvPr/>
        </p:nvCxnSpPr>
        <p:spPr>
          <a:xfrm>
            <a:off x="4873304" y="175343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F1B60-1F4E-44E3-8A3C-93B340ADAA77}"/>
              </a:ext>
            </a:extLst>
          </p:cNvPr>
          <p:cNvCxnSpPr/>
          <p:nvPr/>
        </p:nvCxnSpPr>
        <p:spPr>
          <a:xfrm>
            <a:off x="4873304" y="328505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0AC368-165C-41A1-919B-06A10997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0" y="2123336"/>
            <a:ext cx="3414087" cy="227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1C291-303B-4583-8A5B-1A8D58DC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31" y="2162861"/>
            <a:ext cx="3313029" cy="2210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F11A6-90C2-48B9-B8CF-BAB28970AFAB}"/>
              </a:ext>
            </a:extLst>
          </p:cNvPr>
          <p:cNvSpPr txBox="1"/>
          <p:nvPr/>
        </p:nvSpPr>
        <p:spPr>
          <a:xfrm>
            <a:off x="7882534" y="211862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(a)</a:t>
            </a:r>
            <a:endParaRPr 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8D7FB-6019-46A2-B862-2066F2ACB602}"/>
              </a:ext>
            </a:extLst>
          </p:cNvPr>
          <p:cNvSpPr txBox="1"/>
          <p:nvPr/>
        </p:nvSpPr>
        <p:spPr>
          <a:xfrm>
            <a:off x="4659432" y="212689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(b)</a:t>
            </a:r>
            <a:endParaRPr 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264AD-8DB8-4793-93EB-8FC10C4E45E6}"/>
              </a:ext>
            </a:extLst>
          </p:cNvPr>
          <p:cNvSpPr txBox="1"/>
          <p:nvPr/>
        </p:nvSpPr>
        <p:spPr>
          <a:xfrm>
            <a:off x="8438518" y="31959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(c)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84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BDD3B-4F0A-477C-9150-CE933DB324F1}"/>
              </a:ext>
            </a:extLst>
          </p:cNvPr>
          <p:cNvCxnSpPr>
            <a:cxnSpLocks/>
          </p:cNvCxnSpPr>
          <p:nvPr/>
        </p:nvCxnSpPr>
        <p:spPr>
          <a:xfrm>
            <a:off x="2019300" y="224627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1C2F63-1A5C-4D73-A6A0-2A9B2212EA3A}"/>
              </a:ext>
            </a:extLst>
          </p:cNvPr>
          <p:cNvSpPr/>
          <p:nvPr/>
        </p:nvSpPr>
        <p:spPr>
          <a:xfrm>
            <a:off x="2199998" y="1659732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836F9-B969-4E2B-AB47-C237BF558039}"/>
              </a:ext>
            </a:extLst>
          </p:cNvPr>
          <p:cNvSpPr txBox="1"/>
          <p:nvPr/>
        </p:nvSpPr>
        <p:spPr>
          <a:xfrm>
            <a:off x="1175484" y="2635374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accent1"/>
                </a:solidFill>
              </a:rPr>
              <a:t>MFCC</a:t>
            </a:r>
            <a:endParaRPr lang="en-US" b="1" i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C0F539-1BFC-43EA-8144-517AF778F441}"/>
              </a:ext>
            </a:extLst>
          </p:cNvPr>
          <p:cNvGrpSpPr/>
          <p:nvPr/>
        </p:nvGrpSpPr>
        <p:grpSpPr>
          <a:xfrm>
            <a:off x="1159825" y="1864006"/>
            <a:ext cx="777240" cy="777240"/>
            <a:chOff x="785816" y="1549248"/>
            <a:chExt cx="1193994" cy="14034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709B56-41A6-420A-8F93-5D918AA103C3}"/>
                </a:ext>
              </a:extLst>
            </p:cNvPr>
            <p:cNvGrpSpPr/>
            <p:nvPr/>
          </p:nvGrpSpPr>
          <p:grpSpPr>
            <a:xfrm>
              <a:off x="785816" y="2251799"/>
              <a:ext cx="1192489" cy="700930"/>
              <a:chOff x="475775" y="1870795"/>
              <a:chExt cx="1464427" cy="76268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398E9DE-37D1-4A18-8674-4C2855453D89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FE4754-748B-4568-9E12-44438A0C4F47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DB652B3-3E8A-446E-A236-FDBB69DFF97E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D1B34A4-C850-48F1-ABCB-45D9957B6225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73125B2-AE9E-48E4-9138-CC7384DBCC36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55FF91-6FB2-4F07-9F94-BE613A7B46C8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C062423-4A2B-41B5-AB98-FBE1CE05A27C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5C1D99-B6B3-4EBD-A56A-6B0B597CF8B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652B623-9BCC-4F71-9274-B6F9F6C8B4D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86D9F94-2FA1-437F-A5F3-3CAA11594489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22B57C-8C6A-40DA-9702-42053389F54B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18707B3-BFE9-46BB-82A8-9251F4FF9625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5BE7D4-AE0F-447B-806D-D04BA1E477D3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733DCB3-8C4D-468F-A8BB-8D4906B7B0EF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D8E7C46-E648-40D9-B1A2-442E35715F51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4098151-23F1-44A3-896E-1246496D8E19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8275D0-C302-466B-A589-8A5ACA837595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D7C7251-58F4-4C6C-9F77-23EC501CD59D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A2C175D-17D3-40F4-9B13-201D73CF45AD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D03B70E-09D7-4B75-B7A4-B6F931F4094A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FCC48F8-D6AB-42FB-B73A-20E5B80E691A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BD6CF0-DBE8-44DC-8BD6-BF0175E6E62E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D099FF-A6F0-43FA-8F6B-266BF6051895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6B8FE03-0D1F-4ED5-A2D5-A2C0AEED0135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713BAA-203A-48CD-9AA2-30033285AE7F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8D1BA0-7270-41B6-BA85-34CEC4822D6A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7D857D-36E4-4DAD-8426-710EBBF5CCB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86506-D70F-4A2C-98C1-FB6F75D2EB0B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DE5F1A-A9ED-41A7-B903-8CE17F74EE5A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C874693-7B3E-470F-A2D8-F52A408B6AFA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14F7B6-EC11-4DA1-B432-2674DD7B127F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065074-EC49-4320-AB1D-F07C61394A52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04F7089-310C-4B0F-8833-96DF4B1F6291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503BE2-11A3-4B8B-935C-9ED176C2FCA1}"/>
                </a:ext>
              </a:extLst>
            </p:cNvPr>
            <p:cNvGrpSpPr/>
            <p:nvPr/>
          </p:nvGrpSpPr>
          <p:grpSpPr>
            <a:xfrm>
              <a:off x="787321" y="1549248"/>
              <a:ext cx="1192489" cy="700930"/>
              <a:chOff x="475775" y="1870795"/>
              <a:chExt cx="1464427" cy="76268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9A0BCC-1DE6-42E1-9033-4EC0DB492233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C90BF54-FA31-4CE0-B5C1-0A7A14C56735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FD677CA-D710-4CB3-A147-CDE4ABC3429B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E2C432-23B5-4A1D-B1D7-DA9DBA407F46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C681DDE-AB3E-4714-A5B2-837DEB06F162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BB1761-DB48-4D30-840D-C2CCDA17A59D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B27BD8B-202B-4E2B-85EE-ABFD8613494E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CE21F82-7E64-4CA6-AB50-6C7896D6B3A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9CD837E-7931-4802-884A-7015330AC6B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BC675-6059-42C8-A9B4-D7B1F8077C6E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D00B32-D3F2-48EF-BD69-ACB1078D6867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1485935-D2F7-4547-AC7A-0592E85FFF41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5BE3E1-AFE9-4C94-BADE-F4018ABECF3D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35146F-B04F-4D79-8958-EFB679C3C7E2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577EBC0-BAC3-4D88-BB04-31CC3EB9442B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38F635-0C1F-46BE-B895-1CF647903975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04DD4CF-2301-439D-9586-987520BDE4C7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20B895-CB07-4596-99F5-624273F2909E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BF3072E-2199-46FA-B23D-F3F616BAC008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8169CA8-AD6A-4A76-917E-4C00BAD22680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DB9652D-2EBD-4C91-A5F1-4C70D1B0FC20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72FFD-7C8B-4C34-9F8A-166B7998669B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97B10F-B699-40B5-9758-B37FB64A52A4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0E6264-C42E-4543-B820-A8BF74FB28A0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7DC9A5-7ADD-4DBB-8330-6CCD9BA2EBEA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2F257C-7EAB-4359-A9C1-9046B7CAE149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674CC6-FF7E-4CEB-A526-6CE3FD74133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E17E31-37A1-4779-B359-68F530CC60A0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54DBDE1-962F-444C-BC66-B9B8C9452FB6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6E3779-8112-4070-9BBE-28A44B6F25E6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4BC3E8-5D3A-4B43-B832-57FAB3E48209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5F1C2-459D-4944-8A8F-3525E65DB859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2F555C1-E839-4C76-8ADB-F1B519134017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50D3DE-B903-4C6C-B2C6-AB09D02F991D}"/>
              </a:ext>
            </a:extLst>
          </p:cNvPr>
          <p:cNvCxnSpPr>
            <a:cxnSpLocks/>
          </p:cNvCxnSpPr>
          <p:nvPr/>
        </p:nvCxnSpPr>
        <p:spPr>
          <a:xfrm>
            <a:off x="315232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0DCD288-82E3-4B60-8715-7143B4438E15}"/>
              </a:ext>
            </a:extLst>
          </p:cNvPr>
          <p:cNvSpPr/>
          <p:nvPr/>
        </p:nvSpPr>
        <p:spPr>
          <a:xfrm>
            <a:off x="3677193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40F3D-A7F3-4621-BC2E-D11D03BCB567}"/>
              </a:ext>
            </a:extLst>
          </p:cNvPr>
          <p:cNvSpPr/>
          <p:nvPr/>
        </p:nvSpPr>
        <p:spPr>
          <a:xfrm>
            <a:off x="3677193" y="22539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3EDE30-8A97-43C7-AF00-2582EC0F1285}"/>
              </a:ext>
            </a:extLst>
          </p:cNvPr>
          <p:cNvSpPr/>
          <p:nvPr/>
        </p:nvSpPr>
        <p:spPr>
          <a:xfrm>
            <a:off x="3785523" y="2153123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EF6DAC-95ED-4862-A758-3B7AEE22B3F0}"/>
              </a:ext>
            </a:extLst>
          </p:cNvPr>
          <p:cNvSpPr/>
          <p:nvPr/>
        </p:nvSpPr>
        <p:spPr>
          <a:xfrm>
            <a:off x="3785523" y="22539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23515-DEB3-4E42-9DF5-202A80AFF79D}"/>
              </a:ext>
            </a:extLst>
          </p:cNvPr>
          <p:cNvSpPr/>
          <p:nvPr/>
        </p:nvSpPr>
        <p:spPr>
          <a:xfrm>
            <a:off x="3893854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140869-D380-4711-9325-7FCA96A4D66F}"/>
              </a:ext>
            </a:extLst>
          </p:cNvPr>
          <p:cNvSpPr/>
          <p:nvPr/>
        </p:nvSpPr>
        <p:spPr>
          <a:xfrm>
            <a:off x="3893854" y="2253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D81A16-2C3B-4642-BB20-06199E1D6894}"/>
              </a:ext>
            </a:extLst>
          </p:cNvPr>
          <p:cNvSpPr/>
          <p:nvPr/>
        </p:nvSpPr>
        <p:spPr>
          <a:xfrm>
            <a:off x="3677193" y="2366894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2395AE-93EE-476D-A702-CE223D9DD0C9}"/>
              </a:ext>
            </a:extLst>
          </p:cNvPr>
          <p:cNvSpPr/>
          <p:nvPr/>
        </p:nvSpPr>
        <p:spPr>
          <a:xfrm>
            <a:off x="3677193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0F63B0-2916-4A05-8FE8-2D03ECFCD483}"/>
              </a:ext>
            </a:extLst>
          </p:cNvPr>
          <p:cNvSpPr/>
          <p:nvPr/>
        </p:nvSpPr>
        <p:spPr>
          <a:xfrm>
            <a:off x="3785523" y="23668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7E082E-B82D-49AB-9954-9B5355880D94}"/>
              </a:ext>
            </a:extLst>
          </p:cNvPr>
          <p:cNvSpPr/>
          <p:nvPr/>
        </p:nvSpPr>
        <p:spPr>
          <a:xfrm>
            <a:off x="3785523" y="247981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9BEF61-F008-4F44-BED4-DC01BE5AA00F}"/>
              </a:ext>
            </a:extLst>
          </p:cNvPr>
          <p:cNvSpPr/>
          <p:nvPr/>
        </p:nvSpPr>
        <p:spPr>
          <a:xfrm>
            <a:off x="3893854" y="23668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2F35D0-25F2-426A-B2E9-EE3F76A70A4C}"/>
              </a:ext>
            </a:extLst>
          </p:cNvPr>
          <p:cNvSpPr/>
          <p:nvPr/>
        </p:nvSpPr>
        <p:spPr>
          <a:xfrm>
            <a:off x="3893854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4109B5-67F3-4803-9B00-D2F140CB2ECC}"/>
              </a:ext>
            </a:extLst>
          </p:cNvPr>
          <p:cNvSpPr/>
          <p:nvPr/>
        </p:nvSpPr>
        <p:spPr>
          <a:xfrm>
            <a:off x="3359769" y="21466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9718ED-0432-4189-9138-9AC0526A8E54}"/>
              </a:ext>
            </a:extLst>
          </p:cNvPr>
          <p:cNvSpPr/>
          <p:nvPr/>
        </p:nvSpPr>
        <p:spPr>
          <a:xfrm>
            <a:off x="3359769" y="22595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10CA44-5298-4C54-8922-FEAA84943DA4}"/>
              </a:ext>
            </a:extLst>
          </p:cNvPr>
          <p:cNvSpPr/>
          <p:nvPr/>
        </p:nvSpPr>
        <p:spPr>
          <a:xfrm>
            <a:off x="335976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CD9394-3ADE-4197-B179-E0C89E094867}"/>
              </a:ext>
            </a:extLst>
          </p:cNvPr>
          <p:cNvSpPr/>
          <p:nvPr/>
        </p:nvSpPr>
        <p:spPr>
          <a:xfrm>
            <a:off x="3359769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E1421C-95B3-4333-AB20-BD7408FB207F}"/>
              </a:ext>
            </a:extLst>
          </p:cNvPr>
          <p:cNvSpPr/>
          <p:nvPr/>
        </p:nvSpPr>
        <p:spPr>
          <a:xfrm>
            <a:off x="3459710" y="21466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7E3E68-240C-4671-9C33-248E8A2BF01E}"/>
              </a:ext>
            </a:extLst>
          </p:cNvPr>
          <p:cNvSpPr/>
          <p:nvPr/>
        </p:nvSpPr>
        <p:spPr>
          <a:xfrm>
            <a:off x="3459710" y="22595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B65191-B1B5-4340-9C8D-FDF284253F1E}"/>
              </a:ext>
            </a:extLst>
          </p:cNvPr>
          <p:cNvSpPr/>
          <p:nvPr/>
        </p:nvSpPr>
        <p:spPr>
          <a:xfrm>
            <a:off x="345970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6D330C-9B4D-4B19-B52D-470B7E7F669C}"/>
              </a:ext>
            </a:extLst>
          </p:cNvPr>
          <p:cNvSpPr/>
          <p:nvPr/>
        </p:nvSpPr>
        <p:spPr>
          <a:xfrm>
            <a:off x="3459710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9A64915-891F-43EF-9B51-1527CEADF589}"/>
              </a:ext>
            </a:extLst>
          </p:cNvPr>
          <p:cNvSpPr/>
          <p:nvPr/>
        </p:nvSpPr>
        <p:spPr>
          <a:xfrm>
            <a:off x="3568041" y="214667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4C44BB-D865-4811-A7B9-09C3E0E5E231}"/>
              </a:ext>
            </a:extLst>
          </p:cNvPr>
          <p:cNvSpPr/>
          <p:nvPr/>
        </p:nvSpPr>
        <p:spPr>
          <a:xfrm>
            <a:off x="3568041" y="2259593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729A44-454D-4C5F-A8B9-DD4356D318A8}"/>
              </a:ext>
            </a:extLst>
          </p:cNvPr>
          <p:cNvSpPr/>
          <p:nvPr/>
        </p:nvSpPr>
        <p:spPr>
          <a:xfrm>
            <a:off x="3568040" y="237251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503CEB-6474-43B0-BD8F-42B15B3236C2}"/>
              </a:ext>
            </a:extLst>
          </p:cNvPr>
          <p:cNvSpPr/>
          <p:nvPr/>
        </p:nvSpPr>
        <p:spPr>
          <a:xfrm>
            <a:off x="3568041" y="247704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5B3DEE-DC0D-4BCB-AA16-7FB9A2F05FFC}"/>
              </a:ext>
            </a:extLst>
          </p:cNvPr>
          <p:cNvSpPr/>
          <p:nvPr/>
        </p:nvSpPr>
        <p:spPr>
          <a:xfrm>
            <a:off x="3678288" y="1930778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D33A0B-01BD-441D-93D7-D98015683B69}"/>
              </a:ext>
            </a:extLst>
          </p:cNvPr>
          <p:cNvSpPr/>
          <p:nvPr/>
        </p:nvSpPr>
        <p:spPr>
          <a:xfrm>
            <a:off x="3678288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F1A79-C541-4DD9-B6FD-9894B7A274B7}"/>
              </a:ext>
            </a:extLst>
          </p:cNvPr>
          <p:cNvSpPr/>
          <p:nvPr/>
        </p:nvSpPr>
        <p:spPr>
          <a:xfrm>
            <a:off x="3786618" y="1930778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66022B-3850-4DEA-82F3-C3E01B367951}"/>
              </a:ext>
            </a:extLst>
          </p:cNvPr>
          <p:cNvSpPr/>
          <p:nvPr/>
        </p:nvSpPr>
        <p:spPr>
          <a:xfrm>
            <a:off x="3786618" y="204369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27ABD8-752C-4F96-8B35-38E3801CC9F4}"/>
              </a:ext>
            </a:extLst>
          </p:cNvPr>
          <p:cNvSpPr/>
          <p:nvPr/>
        </p:nvSpPr>
        <p:spPr>
          <a:xfrm>
            <a:off x="3894949" y="19307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2D01D-9B82-4D45-A312-6282C9E7EC76}"/>
              </a:ext>
            </a:extLst>
          </p:cNvPr>
          <p:cNvSpPr/>
          <p:nvPr/>
        </p:nvSpPr>
        <p:spPr>
          <a:xfrm>
            <a:off x="3894949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DF8C5AD-52B4-41DD-AA6D-0C6013F4952D}"/>
              </a:ext>
            </a:extLst>
          </p:cNvPr>
          <p:cNvSpPr/>
          <p:nvPr/>
        </p:nvSpPr>
        <p:spPr>
          <a:xfrm>
            <a:off x="335247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38A5DF-1905-4AFE-B292-4A5305FF78F6}"/>
              </a:ext>
            </a:extLst>
          </p:cNvPr>
          <p:cNvSpPr/>
          <p:nvPr/>
        </p:nvSpPr>
        <p:spPr>
          <a:xfrm>
            <a:off x="335247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63E3-3C4B-4ED8-805F-FAA4563220E9}"/>
              </a:ext>
            </a:extLst>
          </p:cNvPr>
          <p:cNvSpPr/>
          <p:nvPr/>
        </p:nvSpPr>
        <p:spPr>
          <a:xfrm>
            <a:off x="346080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F8EF8E-AC71-4EB8-BD96-0568D98860E1}"/>
              </a:ext>
            </a:extLst>
          </p:cNvPr>
          <p:cNvSpPr/>
          <p:nvPr/>
        </p:nvSpPr>
        <p:spPr>
          <a:xfrm>
            <a:off x="346080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B42377-2E0E-400D-80FB-F255CABB6309}"/>
              </a:ext>
            </a:extLst>
          </p:cNvPr>
          <p:cNvSpPr/>
          <p:nvPr/>
        </p:nvSpPr>
        <p:spPr>
          <a:xfrm>
            <a:off x="3569136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FB67AD-EE62-41E6-A32F-47BE4D355454}"/>
              </a:ext>
            </a:extLst>
          </p:cNvPr>
          <p:cNvSpPr/>
          <p:nvPr/>
        </p:nvSpPr>
        <p:spPr>
          <a:xfrm>
            <a:off x="3569136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CB6A87-0400-4EAF-B24F-2034B45BA354}"/>
              </a:ext>
            </a:extLst>
          </p:cNvPr>
          <p:cNvSpPr/>
          <p:nvPr/>
        </p:nvSpPr>
        <p:spPr>
          <a:xfrm>
            <a:off x="4225786" y="1650011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 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A404EE-D33E-4B76-A692-1EDF742B9B42}"/>
              </a:ext>
            </a:extLst>
          </p:cNvPr>
          <p:cNvCxnSpPr>
            <a:cxnSpLocks/>
          </p:cNvCxnSpPr>
          <p:nvPr/>
        </p:nvCxnSpPr>
        <p:spPr>
          <a:xfrm>
            <a:off x="4045303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4F794E-FD72-4A21-9EC3-2015D5212646}"/>
              </a:ext>
            </a:extLst>
          </p:cNvPr>
          <p:cNvSpPr/>
          <p:nvPr/>
        </p:nvSpPr>
        <p:spPr>
          <a:xfrm>
            <a:off x="5587037" y="210035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3C3A9-1CAC-46BF-B1A3-74E4A6E778D5}"/>
              </a:ext>
            </a:extLst>
          </p:cNvPr>
          <p:cNvSpPr/>
          <p:nvPr/>
        </p:nvSpPr>
        <p:spPr>
          <a:xfrm>
            <a:off x="5587037" y="22132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27F81B-5CDF-425B-A55A-C39439B5A10A}"/>
              </a:ext>
            </a:extLst>
          </p:cNvPr>
          <p:cNvSpPr/>
          <p:nvPr/>
        </p:nvSpPr>
        <p:spPr>
          <a:xfrm>
            <a:off x="5587037" y="231780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6136AF-D84E-4BE7-AC60-6B9103BBFF82}"/>
              </a:ext>
            </a:extLst>
          </p:cNvPr>
          <p:cNvSpPr/>
          <p:nvPr/>
        </p:nvSpPr>
        <p:spPr>
          <a:xfrm>
            <a:off x="5369554" y="209314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82BF31-9365-4BDA-8F28-89CCD804D101}"/>
              </a:ext>
            </a:extLst>
          </p:cNvPr>
          <p:cNvSpPr/>
          <p:nvPr/>
        </p:nvSpPr>
        <p:spPr>
          <a:xfrm>
            <a:off x="5369554" y="2206060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C34BD9-36EC-4A9B-BB90-68934F618123}"/>
              </a:ext>
            </a:extLst>
          </p:cNvPr>
          <p:cNvSpPr/>
          <p:nvPr/>
        </p:nvSpPr>
        <p:spPr>
          <a:xfrm>
            <a:off x="5369553" y="23189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FD5520-5889-4CDD-B24F-B1D97E4AFE17}"/>
              </a:ext>
            </a:extLst>
          </p:cNvPr>
          <p:cNvSpPr/>
          <p:nvPr/>
        </p:nvSpPr>
        <p:spPr>
          <a:xfrm>
            <a:off x="5477885" y="2093141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FBD859-1A9D-4AFE-9129-BC252387F090}"/>
              </a:ext>
            </a:extLst>
          </p:cNvPr>
          <p:cNvSpPr/>
          <p:nvPr/>
        </p:nvSpPr>
        <p:spPr>
          <a:xfrm>
            <a:off x="5477885" y="2206059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B8DD6F-76ED-4D59-85D2-26F5334F2A0D}"/>
              </a:ext>
            </a:extLst>
          </p:cNvPr>
          <p:cNvSpPr/>
          <p:nvPr/>
        </p:nvSpPr>
        <p:spPr>
          <a:xfrm>
            <a:off x="5477884" y="2318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F6A485-BCCD-4661-AEA8-49AA6188E00F}"/>
              </a:ext>
            </a:extLst>
          </p:cNvPr>
          <p:cNvCxnSpPr>
            <a:cxnSpLocks/>
          </p:cNvCxnSpPr>
          <p:nvPr/>
        </p:nvCxnSpPr>
        <p:spPr>
          <a:xfrm>
            <a:off x="5180770" y="2263704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422C8E8-C673-4210-8ED9-FD38AADCB4ED}"/>
              </a:ext>
            </a:extLst>
          </p:cNvPr>
          <p:cNvSpPr/>
          <p:nvPr/>
        </p:nvSpPr>
        <p:spPr>
          <a:xfrm>
            <a:off x="5925452" y="2021270"/>
            <a:ext cx="859583" cy="446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GlobalPooling</a:t>
            </a:r>
            <a:endParaRPr lang="en-US" sz="11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FE613D-18B6-4399-BD42-9CE515319154}"/>
              </a:ext>
            </a:extLst>
          </p:cNvPr>
          <p:cNvCxnSpPr>
            <a:cxnSpLocks/>
          </p:cNvCxnSpPr>
          <p:nvPr/>
        </p:nvCxnSpPr>
        <p:spPr>
          <a:xfrm>
            <a:off x="5757033" y="2259593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D59E5C5-4630-42C4-8781-5B2DDC443923}"/>
              </a:ext>
            </a:extLst>
          </p:cNvPr>
          <p:cNvGrpSpPr/>
          <p:nvPr/>
        </p:nvGrpSpPr>
        <p:grpSpPr>
          <a:xfrm>
            <a:off x="7033516" y="2199798"/>
            <a:ext cx="495193" cy="108664"/>
            <a:chOff x="7205770" y="2199798"/>
            <a:chExt cx="650044" cy="10866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2D30EE-F101-4D24-9ACD-FDA738D690A8}"/>
                </a:ext>
              </a:extLst>
            </p:cNvPr>
            <p:cNvSpPr/>
            <p:nvPr/>
          </p:nvSpPr>
          <p:spPr>
            <a:xfrm>
              <a:off x="7423253" y="2201007"/>
              <a:ext cx="108330" cy="1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6D2760-80FA-4996-84CC-C63D891495A1}"/>
                </a:ext>
              </a:extLst>
            </p:cNvPr>
            <p:cNvSpPr/>
            <p:nvPr/>
          </p:nvSpPr>
          <p:spPr>
            <a:xfrm>
              <a:off x="7747484" y="2200070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72ED67-88BF-450E-B5C0-1B11B4395288}"/>
                </a:ext>
              </a:extLst>
            </p:cNvPr>
            <p:cNvSpPr/>
            <p:nvPr/>
          </p:nvSpPr>
          <p:spPr>
            <a:xfrm>
              <a:off x="7205770" y="2199799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C86032-59A4-4262-95B2-2FE388387638}"/>
                </a:ext>
              </a:extLst>
            </p:cNvPr>
            <p:cNvSpPr/>
            <p:nvPr/>
          </p:nvSpPr>
          <p:spPr>
            <a:xfrm>
              <a:off x="7530001" y="2201243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48EC71-5E7E-4667-8C3E-98D0BDB234CC}"/>
                </a:ext>
              </a:extLst>
            </p:cNvPr>
            <p:cNvSpPr/>
            <p:nvPr/>
          </p:nvSpPr>
          <p:spPr>
            <a:xfrm>
              <a:off x="7314101" y="2199798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E1E5292-4FD3-4A16-8AB4-0BE9EFA0F4C6}"/>
                </a:ext>
              </a:extLst>
            </p:cNvPr>
            <p:cNvSpPr/>
            <p:nvPr/>
          </p:nvSpPr>
          <p:spPr>
            <a:xfrm>
              <a:off x="7638332" y="2201242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8EBA635-55DB-4D32-A235-D803522332F8}"/>
              </a:ext>
            </a:extLst>
          </p:cNvPr>
          <p:cNvCxnSpPr>
            <a:cxnSpLocks/>
          </p:cNvCxnSpPr>
          <p:nvPr/>
        </p:nvCxnSpPr>
        <p:spPr>
          <a:xfrm>
            <a:off x="683605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A401051-8325-4C93-AA73-F3D9D22171C2}"/>
              </a:ext>
            </a:extLst>
          </p:cNvPr>
          <p:cNvCxnSpPr>
            <a:cxnSpLocks/>
          </p:cNvCxnSpPr>
          <p:nvPr/>
        </p:nvCxnSpPr>
        <p:spPr>
          <a:xfrm>
            <a:off x="757519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614E2D9B-EE3B-40F0-A4A3-21734FEBEE27}"/>
              </a:ext>
            </a:extLst>
          </p:cNvPr>
          <p:cNvSpPr/>
          <p:nvPr/>
        </p:nvSpPr>
        <p:spPr>
          <a:xfrm>
            <a:off x="8218904" y="1545428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9BE7FD4-F534-4B60-83FE-6519AF2DEE94}"/>
              </a:ext>
            </a:extLst>
          </p:cNvPr>
          <p:cNvSpPr/>
          <p:nvPr/>
        </p:nvSpPr>
        <p:spPr>
          <a:xfrm>
            <a:off x="8218904" y="214021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5BE7965-79CF-4BC0-9D0E-E129954D076E}"/>
              </a:ext>
            </a:extLst>
          </p:cNvPr>
          <p:cNvSpPr/>
          <p:nvPr/>
        </p:nvSpPr>
        <p:spPr>
          <a:xfrm>
            <a:off x="8218904" y="272289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F9B2EF7-CF27-44D8-BE91-FAC51C665B4D}"/>
              </a:ext>
            </a:extLst>
          </p:cNvPr>
          <p:cNvSpPr/>
          <p:nvPr/>
        </p:nvSpPr>
        <p:spPr>
          <a:xfrm>
            <a:off x="8881844" y="164096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79431D9-1FAC-4216-AF99-4D3304137C6F}"/>
              </a:ext>
            </a:extLst>
          </p:cNvPr>
          <p:cNvSpPr/>
          <p:nvPr/>
        </p:nvSpPr>
        <p:spPr>
          <a:xfrm>
            <a:off x="8881844" y="248150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5AA363-9BE4-46AB-870B-0EB1EAF1DBC0}"/>
              </a:ext>
            </a:extLst>
          </p:cNvPr>
          <p:cNvSpPr txBox="1"/>
          <p:nvPr/>
        </p:nvSpPr>
        <p:spPr>
          <a:xfrm>
            <a:off x="9464650" y="158494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35200-368D-4B6F-A445-2D75BE8353A2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7744374" y="1636868"/>
            <a:ext cx="474530" cy="60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B84171-C42A-47CA-8D79-7001D323769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 flipV="1">
            <a:off x="7744374" y="2244652"/>
            <a:ext cx="474530" cy="56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EB7422C-135F-4EA0-98B6-F9B5B2820171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7744374" y="2231655"/>
            <a:ext cx="474530" cy="1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317985-8312-4EA0-B04E-058BB073BC09}"/>
              </a:ext>
            </a:extLst>
          </p:cNvPr>
          <p:cNvCxnSpPr>
            <a:stCxn id="136" idx="6"/>
            <a:endCxn id="139" idx="2"/>
          </p:cNvCxnSpPr>
          <p:nvPr/>
        </p:nvCxnSpPr>
        <p:spPr>
          <a:xfrm>
            <a:off x="8401784" y="1636868"/>
            <a:ext cx="480060" cy="9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B985E28-7114-4B03-9FA3-3983A6F50CF1}"/>
              </a:ext>
            </a:extLst>
          </p:cNvPr>
          <p:cNvCxnSpPr>
            <a:cxnSpLocks/>
            <a:stCxn id="136" idx="6"/>
            <a:endCxn id="140" idx="2"/>
          </p:cNvCxnSpPr>
          <p:nvPr/>
        </p:nvCxnSpPr>
        <p:spPr>
          <a:xfrm>
            <a:off x="8401784" y="1636868"/>
            <a:ext cx="480060" cy="93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F41D10-6E4B-4D36-884B-E99655743C3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V="1">
            <a:off x="8401784" y="1732401"/>
            <a:ext cx="480060" cy="49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208AA37-0C72-4EFA-8D85-F70038D97208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>
            <a:off x="8401784" y="2231655"/>
            <a:ext cx="480060" cy="34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660D72A-68E5-4C0B-BE72-05DF6DE0C8CC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 flipV="1">
            <a:off x="8401784" y="2572946"/>
            <a:ext cx="480060" cy="24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683072F-F186-4ABF-B7F3-511C71DF6C90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 flipV="1">
            <a:off x="8401784" y="1732401"/>
            <a:ext cx="480060" cy="108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C79B9FA-1DB6-448B-A2A2-DC75BF80AE4D}"/>
              </a:ext>
            </a:extLst>
          </p:cNvPr>
          <p:cNvSpPr txBox="1"/>
          <p:nvPr/>
        </p:nvSpPr>
        <p:spPr>
          <a:xfrm>
            <a:off x="9397377" y="243010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NMC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B5D37B-0613-4AF5-9370-EB416BF9B0EE}"/>
              </a:ext>
            </a:extLst>
          </p:cNvPr>
          <p:cNvCxnSpPr>
            <a:cxnSpLocks/>
            <a:stCxn id="139" idx="6"/>
            <a:endCxn id="142" idx="1"/>
          </p:cNvCxnSpPr>
          <p:nvPr/>
        </p:nvCxnSpPr>
        <p:spPr>
          <a:xfrm flipV="1">
            <a:off x="9064724" y="1723442"/>
            <a:ext cx="399926" cy="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9D487-23DD-4A8A-A39D-DF83F901A473}"/>
              </a:ext>
            </a:extLst>
          </p:cNvPr>
          <p:cNvCxnSpPr>
            <a:cxnSpLocks/>
            <a:stCxn id="140" idx="6"/>
            <a:endCxn id="176" idx="1"/>
          </p:cNvCxnSpPr>
          <p:nvPr/>
        </p:nvCxnSpPr>
        <p:spPr>
          <a:xfrm flipV="1">
            <a:off x="9064724" y="2568608"/>
            <a:ext cx="332653" cy="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D09C0E0-2161-4100-B166-1AD286F0D910}"/>
              </a:ext>
            </a:extLst>
          </p:cNvPr>
          <p:cNvSpPr txBox="1"/>
          <p:nvPr/>
        </p:nvSpPr>
        <p:spPr>
          <a:xfrm>
            <a:off x="8093030" y="285100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11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1100" b="1" dirty="0">
                <a:solidFill>
                  <a:schemeClr val="accent5">
                    <a:lumMod val="50000"/>
                  </a:schemeClr>
                </a:solidFill>
              </a:rPr>
              <a:t>512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7" name="Left Brace 186">
            <a:extLst>
              <a:ext uri="{FF2B5EF4-FFF2-40B4-BE49-F238E27FC236}">
                <a16:creationId xmlns:a16="http://schemas.microsoft.com/office/drawing/2014/main" id="{7C9619FB-AB70-4384-9CB7-582D8D4F8E46}"/>
              </a:ext>
            </a:extLst>
          </p:cNvPr>
          <p:cNvSpPr/>
          <p:nvPr/>
        </p:nvSpPr>
        <p:spPr>
          <a:xfrm rot="5400000">
            <a:off x="3809954" y="-436978"/>
            <a:ext cx="178907" cy="359192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529025B-DFAC-44B5-BDC3-4FE1DE3A045F}"/>
              </a:ext>
            </a:extLst>
          </p:cNvPr>
          <p:cNvSpPr txBox="1"/>
          <p:nvPr/>
        </p:nvSpPr>
        <p:spPr>
          <a:xfrm>
            <a:off x="3185129" y="979116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Convolução e Pooling</a:t>
            </a:r>
            <a:endParaRPr lang="en-US" sz="1100" b="1" dirty="0"/>
          </a:p>
        </p:txBody>
      </p:sp>
      <p:sp>
        <p:nvSpPr>
          <p:cNvPr id="189" name="Left Brace 188">
            <a:extLst>
              <a:ext uri="{FF2B5EF4-FFF2-40B4-BE49-F238E27FC236}">
                <a16:creationId xmlns:a16="http://schemas.microsoft.com/office/drawing/2014/main" id="{B8408AEF-923C-46A7-9D76-AECD767BA0C5}"/>
              </a:ext>
            </a:extLst>
          </p:cNvPr>
          <p:cNvSpPr/>
          <p:nvPr/>
        </p:nvSpPr>
        <p:spPr>
          <a:xfrm rot="5400000">
            <a:off x="6651442" y="488316"/>
            <a:ext cx="182880" cy="173736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1A050B9-5EE3-4984-BB95-76E05BC11527}"/>
              </a:ext>
            </a:extLst>
          </p:cNvPr>
          <p:cNvSpPr txBox="1"/>
          <p:nvPr/>
        </p:nvSpPr>
        <p:spPr>
          <a:xfrm>
            <a:off x="5909433" y="102419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Planificação / “Flatenning</a:t>
            </a:r>
            <a:r>
              <a:rPr lang="en-US" sz="1100" b="1" dirty="0"/>
              <a:t>”</a:t>
            </a:r>
            <a:endParaRPr lang="pt-BR" sz="1100" b="1" dirty="0"/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490142CD-3007-4AE8-AA33-51FE779F05DD}"/>
              </a:ext>
            </a:extLst>
          </p:cNvPr>
          <p:cNvSpPr/>
          <p:nvPr/>
        </p:nvSpPr>
        <p:spPr>
          <a:xfrm rot="5400000">
            <a:off x="8368342" y="464032"/>
            <a:ext cx="160778" cy="144227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9BB8FED-C17F-4875-A8C2-5387247613C7}"/>
              </a:ext>
            </a:extLst>
          </p:cNvPr>
          <p:cNvSpPr txBox="1"/>
          <p:nvPr/>
        </p:nvSpPr>
        <p:spPr>
          <a:xfrm>
            <a:off x="7841237" y="821420"/>
            <a:ext cx="125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Camadas Densas</a:t>
            </a:r>
          </a:p>
        </p:txBody>
      </p:sp>
    </p:spTree>
    <p:extLst>
      <p:ext uri="{BB962C8B-B14F-4D97-AF65-F5344CB8AC3E}">
        <p14:creationId xmlns:p14="http://schemas.microsoft.com/office/powerpoint/2010/main" val="33995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stopping">
            <a:extLst>
              <a:ext uri="{FF2B5EF4-FFF2-40B4-BE49-F238E27FC236}">
                <a16:creationId xmlns:a16="http://schemas.microsoft.com/office/drawing/2014/main" id="{59C923CA-5C30-4BE8-ACB2-47E4FB5588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418" r="3378" b="5858"/>
          <a:stretch/>
        </p:blipFill>
        <p:spPr bwMode="auto">
          <a:xfrm>
            <a:off x="4608512" y="2613977"/>
            <a:ext cx="2974975" cy="1630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17ABD-FA4A-4712-8374-C8CD6A7A74B9}"/>
              </a:ext>
            </a:extLst>
          </p:cNvPr>
          <p:cNvSpPr txBox="1"/>
          <p:nvPr/>
        </p:nvSpPr>
        <p:spPr>
          <a:xfrm>
            <a:off x="5314951" y="3576637"/>
            <a:ext cx="10167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000BFF"/>
                </a:solidFill>
              </a:rPr>
              <a:t>Acurácia de Teste</a:t>
            </a:r>
            <a:endParaRPr lang="en-US" sz="900" dirty="0">
              <a:solidFill>
                <a:srgbClr val="000B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2BACF-6DE7-407E-BE24-ED79A8574412}"/>
              </a:ext>
            </a:extLst>
          </p:cNvPr>
          <p:cNvSpPr txBox="1"/>
          <p:nvPr/>
        </p:nvSpPr>
        <p:spPr>
          <a:xfrm>
            <a:off x="6246020" y="2512847"/>
            <a:ext cx="112395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Acurácia de Treino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E1CAB-BBD3-4CE8-A5A4-26DE0E6DAB1A}"/>
              </a:ext>
            </a:extLst>
          </p:cNvPr>
          <p:cNvSpPr txBox="1"/>
          <p:nvPr/>
        </p:nvSpPr>
        <p:spPr>
          <a:xfrm>
            <a:off x="6369844" y="3621879"/>
            <a:ext cx="83869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/>
              <a:t>Melhor época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37E85-172E-4ACF-B2AC-9091A800E829}"/>
              </a:ext>
            </a:extLst>
          </p:cNvPr>
          <p:cNvSpPr txBox="1"/>
          <p:nvPr/>
        </p:nvSpPr>
        <p:spPr>
          <a:xfrm>
            <a:off x="6928644" y="4090254"/>
            <a:ext cx="4651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/>
              <a:t>Época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A9EB-6AF8-43E5-85CA-63B82208E43A}"/>
              </a:ext>
            </a:extLst>
          </p:cNvPr>
          <p:cNvSpPr txBox="1"/>
          <p:nvPr/>
        </p:nvSpPr>
        <p:spPr>
          <a:xfrm rot="16200000">
            <a:off x="4248389" y="3010611"/>
            <a:ext cx="790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900" dirty="0"/>
              <a:t>Acurácia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66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BA775-E038-4A5D-B5AB-57FDEB49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13"/>
            <a:ext cx="12192000" cy="429997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A2F12-9015-352D-612B-5B950C4D4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912" y="914400"/>
            <a:ext cx="13086473" cy="5234589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42115" cy="2601402"/>
            <a:chOff x="579120" y="2171695"/>
            <a:chExt cx="11342115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52%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46%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54%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52%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67067" y="4465317"/>
              <a:ext cx="1391933" cy="307778"/>
              <a:chOff x="562342" y="2171699"/>
              <a:chExt cx="1391933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62342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52%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51187" y="4465316"/>
              <a:ext cx="1391933" cy="307778"/>
              <a:chOff x="562342" y="2171699"/>
              <a:chExt cx="1391933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62342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52%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1316" y="4465315"/>
              <a:ext cx="1366766" cy="307778"/>
              <a:chOff x="570731" y="2171699"/>
              <a:chExt cx="1366766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0731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52%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38642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96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E2381EB-BB96-4431-9006-ABC3D4E73A4E}"/>
              </a:ext>
            </a:extLst>
          </p:cNvPr>
          <p:cNvSpPr txBox="1"/>
          <p:nvPr/>
        </p:nvSpPr>
        <p:spPr>
          <a:xfrm>
            <a:off x="4933062" y="2013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176F95A-2E8A-49BA-8166-095DBAC2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176462"/>
            <a:ext cx="2990850" cy="2505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07A9D7-325F-4E8C-9D77-92642237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90" y="2169008"/>
            <a:ext cx="2990850" cy="25050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94B4DD-3FC9-47E5-8C5A-209DE3226741}"/>
              </a:ext>
            </a:extLst>
          </p:cNvPr>
          <p:cNvSpPr txBox="1"/>
          <p:nvPr/>
        </p:nvSpPr>
        <p:spPr>
          <a:xfrm>
            <a:off x="7952197" y="2004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88B8C7-D05E-4981-AC53-516C37856F52}"/>
              </a:ext>
            </a:extLst>
          </p:cNvPr>
          <p:cNvSpPr txBox="1"/>
          <p:nvPr/>
        </p:nvSpPr>
        <p:spPr>
          <a:xfrm>
            <a:off x="5680938" y="4585223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Experimento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40A9B-8C12-4E85-BF1C-088FE8E1C10E}"/>
              </a:ext>
            </a:extLst>
          </p:cNvPr>
          <p:cNvSpPr txBox="1"/>
          <p:nvPr/>
        </p:nvSpPr>
        <p:spPr>
          <a:xfrm>
            <a:off x="8761420" y="457683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Experimento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A3E66E-5712-499B-952E-75261D37166D}"/>
              </a:ext>
            </a:extLst>
          </p:cNvPr>
          <p:cNvSpPr txBox="1"/>
          <p:nvPr/>
        </p:nvSpPr>
        <p:spPr>
          <a:xfrm rot="16200000">
            <a:off x="4252136" y="3273959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F1- Score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C5171E-1D05-4B25-8815-C55721EB40D5}"/>
              </a:ext>
            </a:extLst>
          </p:cNvPr>
          <p:cNvSpPr txBox="1"/>
          <p:nvPr/>
        </p:nvSpPr>
        <p:spPr>
          <a:xfrm rot="16200000">
            <a:off x="7186680" y="3290738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J de Youden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99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307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FELIPE SOZZA (EXTERNAL)</dc:creator>
  <cp:lastModifiedBy>Sozza Matheus (SO/OPM71-BR)</cp:lastModifiedBy>
  <cp:revision>7</cp:revision>
  <dcterms:created xsi:type="dcterms:W3CDTF">2022-12-24T14:15:10Z</dcterms:created>
  <dcterms:modified xsi:type="dcterms:W3CDTF">2023-04-12T10:46:31Z</dcterms:modified>
</cp:coreProperties>
</file>