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82FCC6-4DD5-BF4C-A305-4C8D8D5FDE8E}">
          <p14:sldIdLst>
            <p14:sldId id="260"/>
            <p14:sldId id="256"/>
            <p14:sldId id="257"/>
            <p14:sldId id="258"/>
            <p14:sldId id="259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63" d="100"/>
          <a:sy n="63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731B4D-E336-EF16-6FE2-B54DDE2E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8C2E34CB-8375-4BB6-4E62-4F98A647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65D11B4-BB23-6C9B-0E61-02DA9D08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4CA51B4-E595-855E-B51C-FCDD811F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506174A-3FDA-5C85-3ED0-55E68B3B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7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2C6A62E-6907-4421-212E-59E7CE1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683F1181-C066-10C0-FE5B-117BF245A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B97DBAF-EA3A-ADE5-3E25-04BCC4A4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B574741-8FFE-5585-3759-1B64382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924C424-1076-30D3-F270-B0E2A7F0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679100D9-C93F-CD97-F53D-C21C0C2B5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5C3F0464-59C3-1D20-5C91-E0F885B9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A7F855C-8CD8-8518-9DB4-7C36A58E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AEC63FC-7EBA-F86E-6FFE-FE845272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77A42D0-3986-6B18-25C6-24D02858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0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71C90D1-0A58-4338-F739-72253439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693AE1C-11B9-B38D-558F-26E712C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B01F7D1-D4C3-F359-177E-725C1B4B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C4D8F7F-DC49-2583-7F34-0CCDD675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2F0F102-51FB-3623-C4C2-411783C8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58B5FCD-F370-B125-8516-2975B00F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645928E-FB6F-D8AB-E67F-B73C2EFC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6470F59-9CDE-96DA-A83F-DDDB7C06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AD40F2A-A707-7892-07B0-1F27889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9B1CF8E-2111-6166-1EE7-020C0EB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31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0455BAE-D471-F380-CE65-EB5FB22A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86E45F1-9754-DA88-2CCC-378D803DE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1F67D57E-3F51-4A80-82D4-4FD6DF71E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0CE1FFF-149D-1993-ADD2-CF46AE4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127E959C-0343-40C3-0DBE-D487C016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A48A458-D247-279C-DC84-31E61574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05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4A828E-EA23-07DD-A230-E09A76B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C2980C2-F66E-427D-2BA4-EE541454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7E71C3B8-9F63-FB2C-5C40-EB16AEC7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ABA95BDD-36D3-FBB2-0F4F-5E62A4708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D3869874-465F-3402-1BA0-416A5A7C3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F369E9D-4F79-6CB0-E4A1-E4EB0CD7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5E02E7C1-3B31-0582-97F8-A4105413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08CFBBF8-B889-F204-55BC-F4B50F92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09C591A-77BC-1DD6-0974-3A78579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86D9499B-31F4-1DF6-67DB-177D69CF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6B14FB33-3E69-9C9A-1377-486983E8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CFF80604-CF28-1C72-2215-E0F827ED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D0EA7DF5-6BCF-8167-A4EB-5E8E4CAF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938EBFD-310F-73A1-2777-5807EECE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D45B9235-14E1-B4AF-F436-F61AE0B9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E4869F5-1756-6345-55BD-B0AA69C2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A70BA59-3A54-335C-548C-1E39F94F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6E47C804-A908-A762-9D86-8A7FC9D0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3F477E8-1B47-CD3B-2DB3-12406DC1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638FFD0-9A46-C171-7312-93CFB34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57F1B6D-8AED-04BC-7450-F97A8D41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A3E593-8FC4-3F20-12A0-C0A4AD5F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4F8BB4B5-6D37-47EB-D79B-F57048D2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EF0DCCE1-4DAC-E8A7-62CD-319C5069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F519894-E222-D63D-404A-F9C89A19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AF8BDE16-53B8-E251-148C-8B6D8F2E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53EC853-1878-D2C2-A92F-94782902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12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DCB18947-CF61-F712-BD01-7B49F2AD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005508F-E7F1-6CE2-4E47-32A2DA3B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B013F32-A40C-063A-E4E8-073D490A0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68A51-E4D1-D648-803B-A7BF275AB04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DD6F4B5-B28C-7AEA-1312-D5308D6F8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F22EC01-4278-EDA0-F660-00973E5DF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3BC8D-D761-A846-8ADE-89D5BFD17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83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768A6D3B-4978-BBEC-575C-21E2417D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492"/>
          <a:stretch>
            <a:fillRect/>
          </a:stretch>
        </p:blipFill>
        <p:spPr>
          <a:xfrm>
            <a:off x="86499" y="127482"/>
            <a:ext cx="5537826" cy="6695531"/>
          </a:xfrm>
        </p:spPr>
      </p:pic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xmlns="" id="{83CD9DFF-D9E0-3FD5-8FE3-E0711C27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73693"/>
              </p:ext>
            </p:extLst>
          </p:nvPr>
        </p:nvGraphicFramePr>
        <p:xfrm>
          <a:off x="6666331" y="935940"/>
          <a:ext cx="5439171" cy="4351336"/>
        </p:xfrm>
        <a:graphic>
          <a:graphicData uri="http://schemas.openxmlformats.org/drawingml/2006/table">
            <a:tbl>
              <a:tblPr/>
              <a:tblGrid>
                <a:gridCol w="1813057">
                  <a:extLst>
                    <a:ext uri="{9D8B030D-6E8A-4147-A177-3AD203B41FA5}">
                      <a16:colId xmlns:a16="http://schemas.microsoft.com/office/drawing/2014/main" xmlns="" val="3321414465"/>
                    </a:ext>
                  </a:extLst>
                </a:gridCol>
                <a:gridCol w="1813057">
                  <a:extLst>
                    <a:ext uri="{9D8B030D-6E8A-4147-A177-3AD203B41FA5}">
                      <a16:colId xmlns:a16="http://schemas.microsoft.com/office/drawing/2014/main" xmlns="" val="3978921113"/>
                    </a:ext>
                  </a:extLst>
                </a:gridCol>
                <a:gridCol w="1813057">
                  <a:extLst>
                    <a:ext uri="{9D8B030D-6E8A-4147-A177-3AD203B41FA5}">
                      <a16:colId xmlns:a16="http://schemas.microsoft.com/office/drawing/2014/main" xmlns="" val="47978509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Screen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Button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Description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4033389"/>
                  </a:ext>
                </a:extLst>
              </a:tr>
              <a:tr h="6148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Login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Login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Verifies username and password; on success, navigates to Dashboard. On failure, shows error message.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1266489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Admin Dashboard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User Management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Navigates to the user list page where new users can be added or existing users edited.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2847897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Dashboard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Patient List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Navigates to the patient list page for viewing, editing, or registering patients.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3345908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Patient List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Add New Patient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Opens a form for entering new patient information.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756324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Patient Detail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Edit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Opens patient information editing form.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5429724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Appointment Mgmt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Add New Appointment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Opens calendar or form to schedule new appointment (date/time, patient, doctor).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0388014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Appointment List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Edit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Allows editing existing appointment details (date, status, etc.).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74770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Appointment List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Cancel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Changes appointment status to “canceled.”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434775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Medical Notes List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Add New Note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Allows doctors to add new medical notes.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0869112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Dashboard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/>
                        <a:t>Logout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/>
                        <a:t>Ends user session and redirects to the login screen.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927355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A13CFE1B-C914-6022-E96B-D42F57BA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676" y="463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Button Actions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884DD6EE-1861-AF3F-EEF2-9BF435AF1630}"/>
              </a:ext>
            </a:extLst>
          </p:cNvPr>
          <p:cNvSpPr txBox="1"/>
          <p:nvPr/>
        </p:nvSpPr>
        <p:spPr>
          <a:xfrm>
            <a:off x="6096000" y="5470659"/>
            <a:ext cx="6009502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ja-JP" b="1" dirty="0"/>
              <a:t>Additional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sz="1100" dirty="0"/>
              <a:t>After each operation, users are typically redirected to the relevant list or dashboard page to confirm action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sz="1100" dirty="0"/>
              <a:t>Errors are displayed at the top of the page in 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sz="1100" dirty="0"/>
              <a:t>Forms validate required fields and display error messages next to fields if validation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sz="1100" dirty="0"/>
              <a:t>Buttons and page access are dynamically controlled based on user roles for security.</a:t>
            </a:r>
          </a:p>
        </p:txBody>
      </p:sp>
    </p:spTree>
    <p:extLst>
      <p:ext uri="{BB962C8B-B14F-4D97-AF65-F5344CB8AC3E}">
        <p14:creationId xmlns:p14="http://schemas.microsoft.com/office/powerpoint/2010/main" val="35312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338691-5712-EFA9-7632-DAF11F9A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1732548F-2533-379C-6798-CD48F876B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42" y="365125"/>
            <a:ext cx="11481322" cy="5197249"/>
          </a:xfrm>
        </p:spPr>
      </p:pic>
    </p:spTree>
    <p:extLst>
      <p:ext uri="{BB962C8B-B14F-4D97-AF65-F5344CB8AC3E}">
        <p14:creationId xmlns:p14="http://schemas.microsoft.com/office/powerpoint/2010/main" val="2530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7F84832-19F2-D935-FDA3-B24F81A9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49A2C4F5-EDDE-E391-F8B0-0E747C31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0" y="169817"/>
            <a:ext cx="11591415" cy="6126480"/>
          </a:xfrm>
        </p:spPr>
      </p:pic>
    </p:spTree>
    <p:extLst>
      <p:ext uri="{BB962C8B-B14F-4D97-AF65-F5344CB8AC3E}">
        <p14:creationId xmlns:p14="http://schemas.microsoft.com/office/powerpoint/2010/main" val="40317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0FA7403-0793-5002-5993-4B1B281E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9913BF5C-0652-7D62-4D08-6917BBD1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80" y="410737"/>
            <a:ext cx="11262371" cy="5766226"/>
          </a:xfrm>
        </p:spPr>
      </p:pic>
    </p:spTree>
    <p:extLst>
      <p:ext uri="{BB962C8B-B14F-4D97-AF65-F5344CB8AC3E}">
        <p14:creationId xmlns:p14="http://schemas.microsoft.com/office/powerpoint/2010/main" val="401323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59B72EA-18F4-3F9E-AC17-139B7B4C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36F6165E-04FC-B5EB-E4B0-56DB4AB01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40" y="365124"/>
            <a:ext cx="11824043" cy="5787481"/>
          </a:xfrm>
        </p:spPr>
      </p:pic>
    </p:spTree>
    <p:extLst>
      <p:ext uri="{BB962C8B-B14F-4D97-AF65-F5344CB8AC3E}">
        <p14:creationId xmlns:p14="http://schemas.microsoft.com/office/powerpoint/2010/main" val="47286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56A5360-F2F2-8E71-778B-D04BA1A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D0474AD4-BD72-A775-E954-DC42F72B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0" y="143691"/>
            <a:ext cx="12015315" cy="5773783"/>
          </a:xfrm>
        </p:spPr>
      </p:pic>
    </p:spTree>
    <p:extLst>
      <p:ext uri="{BB962C8B-B14F-4D97-AF65-F5344CB8AC3E}">
        <p14:creationId xmlns:p14="http://schemas.microsoft.com/office/powerpoint/2010/main" val="373372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6F9FB4C-1D51-2D26-B47C-4F9B9F9F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02CDCCCF-176B-943D-3452-747B86847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056"/>
            <a:ext cx="10509953" cy="5811838"/>
          </a:xfrm>
        </p:spPr>
      </p:pic>
      <p:pic>
        <p:nvPicPr>
          <p:cNvPr id="7" name="図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3652AD9F-E46D-EDF8-11FF-583D5340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38"/>
          <a:stretch>
            <a:fillRect/>
          </a:stretch>
        </p:blipFill>
        <p:spPr>
          <a:xfrm>
            <a:off x="8125097" y="2701653"/>
            <a:ext cx="2806779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0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528EE0CB-F298-30D0-7F27-97E07A45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07" y="0"/>
            <a:ext cx="7274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B1C18E-2F71-4784-13C0-F9F45AE5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グラフィカル ユーザー インターフェイス, 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12018636-44F1-E033-B968-42E29D882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30"/>
            <a:ext cx="9624553" cy="6854560"/>
          </a:xfrm>
        </p:spPr>
      </p:pic>
    </p:spTree>
    <p:extLst>
      <p:ext uri="{BB962C8B-B14F-4D97-AF65-F5344CB8AC3E}">
        <p14:creationId xmlns:p14="http://schemas.microsoft.com/office/powerpoint/2010/main" val="246437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DF4B4A5-086D-B804-311E-EAB7E89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852C3BA9-E491-B05D-F1C2-0F318AABC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4" y="304035"/>
            <a:ext cx="9897760" cy="6796215"/>
          </a:xfrm>
        </p:spPr>
      </p:pic>
    </p:spTree>
    <p:extLst>
      <p:ext uri="{BB962C8B-B14F-4D97-AF65-F5344CB8AC3E}">
        <p14:creationId xmlns:p14="http://schemas.microsoft.com/office/powerpoint/2010/main" val="227975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DD344B8-C81C-4318-67E2-1109E6E9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CAE05819-A58F-5B2B-E4FF-989511FE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01" y="130752"/>
            <a:ext cx="10632592" cy="6596496"/>
          </a:xfrm>
        </p:spPr>
      </p:pic>
    </p:spTree>
    <p:extLst>
      <p:ext uri="{BB962C8B-B14F-4D97-AF65-F5344CB8AC3E}">
        <p14:creationId xmlns:p14="http://schemas.microsoft.com/office/powerpoint/2010/main" val="150492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96926E-36D6-A31A-E9BA-C7529136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78278B20-7F9A-0DE7-B1C8-42497C79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62" y="545465"/>
            <a:ext cx="9035686" cy="4351338"/>
          </a:xfrm>
        </p:spPr>
      </p:pic>
    </p:spTree>
    <p:extLst>
      <p:ext uri="{BB962C8B-B14F-4D97-AF65-F5344CB8AC3E}">
        <p14:creationId xmlns:p14="http://schemas.microsoft.com/office/powerpoint/2010/main" val="16224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B365FE-3C2F-0025-543F-1DC1289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FB1715D6-67C3-1DBF-8477-01361F8BE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131"/>
            <a:ext cx="10646229" cy="5719626"/>
          </a:xfrm>
        </p:spPr>
      </p:pic>
    </p:spTree>
    <p:extLst>
      <p:ext uri="{BB962C8B-B14F-4D97-AF65-F5344CB8AC3E}">
        <p14:creationId xmlns:p14="http://schemas.microsoft.com/office/powerpoint/2010/main" val="15780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5B77FF-D3A7-F6BE-AD95-2779AAAF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FA7EBEA7-2B8A-EDB2-78AE-F4570498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17" y="169523"/>
            <a:ext cx="7039025" cy="61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1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09D0305-4CC0-4BAF-DC10-B70C1921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xmlns="" id="{F2EE570E-0B0B-C288-D2EF-3DC2A362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6" y="365125"/>
            <a:ext cx="7777595" cy="6089324"/>
          </a:xfrm>
        </p:spPr>
      </p:pic>
    </p:spTree>
    <p:extLst>
      <p:ext uri="{BB962C8B-B14F-4D97-AF65-F5344CB8AC3E}">
        <p14:creationId xmlns:p14="http://schemas.microsoft.com/office/powerpoint/2010/main" val="18719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Rinko Matsuoka</dc:creator>
  <cp:lastModifiedBy>User</cp:lastModifiedBy>
  <cp:revision>2</cp:revision>
  <dcterms:created xsi:type="dcterms:W3CDTF">2025-08-13T02:50:37Z</dcterms:created>
  <dcterms:modified xsi:type="dcterms:W3CDTF">2025-08-13T03:39:34Z</dcterms:modified>
</cp:coreProperties>
</file>