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「ふわっと学ぶ　Pandas入門」と題してお話させていただきます。
なぜふわっとかと言えば、教科書てきに教えられて身につくようなものではないので、
「ふわっとさらっと、Pandas 怖くないよ！」
って伝えられればと思います。
まぁあとでゴリゴリ演習があるのですが…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列だけ切り取っても、添字がついてきてくれます。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基本的かつありがちな関数としてSUMを考えてみます。
A列の値すべてを選択肢、足し合わせているのだから、書き方の差異こそあれどそのままです。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pandasでよく使う操作として、以上のようなものがあります。
まだまだあります…
正直すべて覚えるのはつらいです。
なので適当にリファレンス的なものを参照しましょう。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習うより慣れろ、脳筋演習タイムです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pandasは、Pythonにおいて、データ解析を支援する機能を提供するライブラリである。特に、数表および時系列データを操作するためのデータ構造と演算を提供〜云々…
ん〜と、つまるところこれです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これが今回いちばん言いたいこと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行と列、両者を指定すれば単一の値が得られるし、列を指定すれば縦のベクトルが得られるし、列を指定すれば〜と色々ありますが、
どこのセルを選択していて、それに対してどういう操作しているのかイメージしながら使えるようになるととてもよきです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特段説明する必要もありませんが、read_某やto_某という形で読み込んだり書き込んだりします。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これを見て取れる通り、表現の違いはあれど、中身は一緒です。
だから表を頭に作りましょう。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2024-01-07T05:42:01Z</dcterms:created>
  <dcterms:modified xsi:type="dcterms:W3CDTF">2024-01-07T05:42:01Z</dcterms:modified>
</cp:coreProperties>
</file>