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モバイルコンピューティング推進コンソーシアム(MCPC)で行っている
資格試験で、基本的なIT技術とネットワーク云々を抑えた資格
曰く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見直しに30分使うとして、30秒で引き出せる情報を如何に多く持っておくか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2024-01-09T01:36:48Z</dcterms:created>
  <dcterms:modified xsi:type="dcterms:W3CDTF">2024-01-09T01:36:48Z</dcterms:modified>
</cp:coreProperties>
</file>