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81" r:id="rId5"/>
    <p:sldId id="258" r:id="rId6"/>
    <p:sldId id="269" r:id="rId7"/>
    <p:sldId id="260" r:id="rId8"/>
    <p:sldId id="28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E9B5426-2F2E-AC4B-8F22-1BA064704013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103EF7C-B769-8142-BB02-826D34727DD6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クローン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87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プッシュ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54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62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フェッチ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64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の力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6617336-A3CA-CB44-B3BD-0C76D2496001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7886700" cy="3625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には無い </a:t>
            </a: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固有の機能が多くある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44500" indent="-217488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Issue/PR</a:t>
            </a:r>
          </a:p>
          <a:p>
            <a:pPr marL="444500" indent="-217488"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フォーク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/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リポジトリのコピー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44500" indent="-217488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Web UI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からの操作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ja-JP" altLang="en-US" sz="240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23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Issue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33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PR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03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フォーク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54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kumimoji="1"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について調べるなら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9CF8577-F202-9B40-93E0-CF4B7C8791B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97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" altLang="ja-JP" sz="2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Help</a:t>
            </a: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: https://</a:t>
            </a:r>
            <a:r>
              <a:rPr lang="en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help.github.com</a:t>
            </a:r>
            <a:endParaRPr lang="ja-JP" altLang="en-US" sz="240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8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はリポジトリを置けるウェブサービス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には他のリポジトリを追跡するする機能がある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には追跡しているリポジトリへコミットを同期する機能がある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 </a:t>
            </a: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には無い開発を支援する機能がある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8" y="1723697"/>
            <a:ext cx="8377745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3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en" altLang="ja-JP" sz="80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r>
              <a:rPr lang="en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is not GitHub</a:t>
            </a:r>
            <a:endParaRPr kumimoji="1" lang="ja-JP" altLang="en-US" sz="8000" b="1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kumimoji="1"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とは何か？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F4131B-A4BE-6E44-99C8-C6081CA63BA3}"/>
              </a:ext>
            </a:extLst>
          </p:cNvPr>
          <p:cNvSpPr/>
          <p:nvPr/>
        </p:nvSpPr>
        <p:spPr>
          <a:xfrm>
            <a:off x="395215" y="3004850"/>
            <a:ext cx="83535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0" b="1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git is not GitHub</a:t>
            </a:r>
          </a:p>
        </p:txBody>
      </p:sp>
    </p:spTree>
    <p:extLst>
      <p:ext uri="{BB962C8B-B14F-4D97-AF65-F5344CB8AC3E}">
        <p14:creationId xmlns:p14="http://schemas.microsoft.com/office/powerpoint/2010/main" val="2315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kumimoji="1"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とは何か？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F4131B-A4BE-6E44-99C8-C6081CA63BA3}"/>
              </a:ext>
            </a:extLst>
          </p:cNvPr>
          <p:cNvSpPr/>
          <p:nvPr/>
        </p:nvSpPr>
        <p:spPr>
          <a:xfrm>
            <a:off x="628650" y="2242850"/>
            <a:ext cx="814357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git 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はバージョン管理ツール</a:t>
            </a:r>
            <a:endParaRPr lang="en-US" altLang="ja-JP" sz="2800" dirty="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endParaRPr lang="en-US" altLang="ja-JP" sz="2800" dirty="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GitHub 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は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 git 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リポジトリのホスティングサービス</a:t>
            </a:r>
            <a:endParaRPr lang="en-US" altLang="ja-JP" sz="2800" dirty="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endParaRPr lang="en-US" altLang="ja-JP" sz="2800" dirty="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分散管理の力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従来のバージョン管理ツールと異なる点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複数のリポジトリを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追跡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させることで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ひとつのプロジェクトを分散管理できる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分散管理をすることで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一緒に作業している人の影響を考えずに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自分の作業をすることが出来る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可能な限り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)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リモートリポジトリ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1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リポジトリが追跡してる別のリポジトリのこと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のようなクラウドサービスに置かれる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)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0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でリポジトリ作成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4EBC1-ECFE-CB48-ABC3-2403924B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8" y="1951457"/>
            <a:ext cx="7587343" cy="14170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240338-7B78-3F4F-BFE8-2D1AC8C1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" y="4215773"/>
            <a:ext cx="7587343" cy="1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でリポジトリ作成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45A7B8-4091-1445-AD49-8F1A07B1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68" y="1542628"/>
            <a:ext cx="5847263" cy="5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リポジトリを追跡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214</Words>
  <Application>Microsoft Macintosh PowerPoint</Application>
  <PresentationFormat>画面に合わせる (4:3)</PresentationFormat>
  <Paragraphs>44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3 git is not GitHub</vt:lpstr>
      <vt:lpstr>GitHub とは何か？</vt:lpstr>
      <vt:lpstr>GitHub とは何か？</vt:lpstr>
      <vt:lpstr>分散管理の力</vt:lpstr>
      <vt:lpstr>リモートリポジトリ</vt:lpstr>
      <vt:lpstr>GitHub でリポジトリ作成</vt:lpstr>
      <vt:lpstr>GitHub でリポジトリ作成</vt:lpstr>
      <vt:lpstr>リポジトリを追跡</vt:lpstr>
      <vt:lpstr>クローン</vt:lpstr>
      <vt:lpstr>プッシュ</vt:lpstr>
      <vt:lpstr>プル</vt:lpstr>
      <vt:lpstr>フェッチ</vt:lpstr>
      <vt:lpstr>GitHub の力</vt:lpstr>
      <vt:lpstr>Issue</vt:lpstr>
      <vt:lpstr>PR</vt:lpstr>
      <vt:lpstr>フォーク</vt:lpstr>
      <vt:lpstr>GitHub について調べるなら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nobutada.matsubara</cp:lastModifiedBy>
  <cp:revision>35</cp:revision>
  <dcterms:created xsi:type="dcterms:W3CDTF">2018-07-09T18:09:33Z</dcterms:created>
  <dcterms:modified xsi:type="dcterms:W3CDTF">2018-07-12T04:21:42Z</dcterms:modified>
</cp:coreProperties>
</file>