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9" r:id="rId5"/>
    <p:sldId id="260" r:id="rId6"/>
    <p:sldId id="270" r:id="rId7"/>
    <p:sldId id="271" r:id="rId8"/>
    <p:sldId id="272" r:id="rId9"/>
    <p:sldId id="268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25"/>
    <p:restoredTop sz="94654"/>
  </p:normalViewPr>
  <p:slideViewPr>
    <p:cSldViewPr snapToGrid="0" snapToObjects="1">
      <p:cViewPr varScale="1">
        <p:scale>
          <a:sx n="104" d="100"/>
          <a:sy n="104" d="100"/>
        </p:scale>
        <p:origin x="20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2158DD-F37A-3F4F-8F62-46E28EAE2D79}"/>
              </a:ext>
            </a:extLst>
          </p:cNvPr>
          <p:cNvSpPr txBox="1"/>
          <p:nvPr userDrawn="1"/>
        </p:nvSpPr>
        <p:spPr>
          <a:xfrm>
            <a:off x="9202994" y="56732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05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57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46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6387178-E935-3443-BD13-EBEA5648D0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4263" y="4684354"/>
            <a:ext cx="2985218" cy="29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9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159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38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54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32185E5-9CE7-6B47-93C2-D00EB4512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4263" y="4684354"/>
            <a:ext cx="2985218" cy="29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7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49F23E4-69A9-FA4E-A0A2-C3D7464DD1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4263" y="4684354"/>
            <a:ext cx="2985218" cy="29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45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59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431DA-83A9-BA4B-A104-448117B2FB99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42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FBF751F-14E4-904E-8CEA-B104FB4FB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233" y="-323280"/>
            <a:ext cx="5478791" cy="5478791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id="{6E9B5426-2F2E-AC4B-8F22-1BA064704013}"/>
              </a:ext>
            </a:extLst>
          </p:cNvPr>
          <p:cNvSpPr txBox="1">
            <a:spLocks/>
          </p:cNvSpPr>
          <p:nvPr/>
        </p:nvSpPr>
        <p:spPr>
          <a:xfrm>
            <a:off x="350619" y="1723697"/>
            <a:ext cx="7886700" cy="48452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ja-JP" altLang="en-US" sz="8000" b="1">
                <a:solidFill>
                  <a:schemeClr val="accent2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すごい</a:t>
            </a:r>
            <a:r>
              <a:rPr lang="en-US" altLang="ja-JP" sz="8000" b="1" dirty="0">
                <a:solidFill>
                  <a:schemeClr val="accent2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 </a:t>
            </a:r>
            <a:r>
              <a:rPr lang="en-US" altLang="ja-JP" sz="11500" b="1" dirty="0">
                <a:solidFill>
                  <a:schemeClr val="accent1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git</a:t>
            </a:r>
            <a:br>
              <a:rPr lang="en-US" altLang="ja-JP" sz="8000" b="1" dirty="0"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</a:br>
            <a:r>
              <a:rPr lang="ja-JP" altLang="en-US" sz="8000" b="1"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たのしく学ぼう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5103EF7C-B769-8142-BB02-826D34727DD6}"/>
              </a:ext>
            </a:extLst>
          </p:cNvPr>
          <p:cNvSpPr txBox="1">
            <a:spLocks/>
          </p:cNvSpPr>
          <p:nvPr/>
        </p:nvSpPr>
        <p:spPr>
          <a:xfrm rot="1111528">
            <a:off x="7250340" y="4835257"/>
            <a:ext cx="1299886" cy="1864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ja-JP" altLang="en-US" sz="9600" b="1">
                <a:solidFill>
                  <a:schemeClr val="accent2"/>
                </a:solidFill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！</a:t>
            </a:r>
            <a:endParaRPr lang="ja-JP" altLang="en-US" sz="9600" b="1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906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F4C7DA-3A60-194A-83A4-0E6F8DE7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18" y="1723697"/>
            <a:ext cx="8256053" cy="48452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sz="8000" b="1" dirty="0">
                <a:solidFill>
                  <a:schemeClr val="accent2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P</a:t>
            </a:r>
            <a:r>
              <a:rPr kumimoji="1" lang="en-US" altLang="ja-JP" sz="8000" b="1" dirty="0">
                <a:solidFill>
                  <a:schemeClr val="accent2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art 0</a:t>
            </a:r>
            <a:br>
              <a:rPr kumimoji="1" lang="en-US" altLang="ja-JP" sz="8000" b="1" dirty="0"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</a:br>
            <a:r>
              <a:rPr lang="ja-JP" altLang="en-US" sz="6600" b="1" dirty="0"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イントロダクション</a:t>
            </a:r>
            <a:endParaRPr kumimoji="1" lang="ja-JP" altLang="en-US" sz="6600" b="1" dirty="0">
              <a:latin typeface="Gen Shin Gothic" panose="020B0402020203020207" pitchFamily="34" charset="-128"/>
              <a:ea typeface="Gen Shin Gothic" panose="020B0402020203020207" pitchFamily="34" charset="-128"/>
              <a:cs typeface="Gen Shin Gothic" panose="020B0402020203020207" pitchFamily="34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725809F-44D0-0A4D-9713-80266283F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233" y="-323280"/>
            <a:ext cx="5478791" cy="547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8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7A6E3-3051-B14C-BDE7-8B728AA5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5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バージョン管理とは何か</a:t>
            </a:r>
            <a:endParaRPr kumimoji="1" lang="ja-JP" altLang="en-US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2F3FB3-057B-F14F-85DC-4D861A9F3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4132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だいたいまずこうなるよね</a:t>
            </a:r>
            <a:endParaRPr kumimoji="1" lang="ja-JP" altLang="en-US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912F3FB3-057B-F14F-85DC-4D861A9F395F}"/>
              </a:ext>
            </a:extLst>
          </p:cNvPr>
          <p:cNvSpPr txBox="1">
            <a:spLocks/>
          </p:cNvSpPr>
          <p:nvPr/>
        </p:nvSpPr>
        <p:spPr>
          <a:xfrm>
            <a:off x="628650" y="5824161"/>
            <a:ext cx="7886700" cy="604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b="1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何が最新かわからなくなってくる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912F3FB3-057B-F14F-85DC-4D861A9F395F}"/>
              </a:ext>
            </a:extLst>
          </p:cNvPr>
          <p:cNvSpPr txBox="1">
            <a:spLocks/>
          </p:cNvSpPr>
          <p:nvPr/>
        </p:nvSpPr>
        <p:spPr>
          <a:xfrm>
            <a:off x="1045001" y="2644405"/>
            <a:ext cx="6505869" cy="2672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iikanji_20180711.css</a:t>
            </a:r>
          </a:p>
          <a:p>
            <a:pPr marL="0" indent="0">
              <a:buNone/>
            </a:pPr>
            <a:r>
              <a:rPr lang="en-US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iikanji_20180712.css </a:t>
            </a:r>
          </a:p>
          <a:p>
            <a:pPr marL="0" indent="0">
              <a:buNone/>
            </a:pPr>
            <a:r>
              <a:rPr lang="en-US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iikanji_20180712(2).</a:t>
            </a:r>
            <a:r>
              <a:rPr lang="en-US" altLang="ja-JP" sz="2400" dirty="0" err="1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css</a:t>
            </a:r>
            <a:endParaRPr lang="en-US" altLang="ja-JP" sz="2400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iikanji_20180712_</a:t>
            </a:r>
            <a:r>
              <a:rPr lang="ja-JP" altLang="en-US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完成</a:t>
            </a:r>
            <a:r>
              <a:rPr lang="en-US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.css</a:t>
            </a:r>
          </a:p>
          <a:p>
            <a:pPr marL="0" indent="0">
              <a:buNone/>
            </a:pPr>
            <a:r>
              <a:rPr lang="en-US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iikanji_20180712_</a:t>
            </a:r>
            <a:r>
              <a:rPr lang="ja-JP" altLang="en-US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完成</a:t>
            </a:r>
            <a:r>
              <a:rPr lang="en-US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(2).</a:t>
            </a:r>
            <a:r>
              <a:rPr lang="en-US" altLang="ja-JP" sz="2400" dirty="0" err="1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css</a:t>
            </a:r>
            <a:endParaRPr lang="en-US" altLang="ja-JP" sz="2400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iikanji_20180712_</a:t>
            </a:r>
            <a:r>
              <a:rPr lang="ja-JP" altLang="en-US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最新</a:t>
            </a:r>
            <a:r>
              <a:rPr lang="en-US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.</a:t>
            </a:r>
            <a:r>
              <a:rPr lang="en-US" altLang="ja-JP" sz="2400" dirty="0" err="1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css</a:t>
            </a:r>
            <a:endParaRPr lang="en-US" altLang="ja-JP" sz="2400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84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7A6E3-3051-B14C-BDE7-8B728AA5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で、 </a:t>
            </a:r>
            <a:r>
              <a:rPr lang="en-US" altLang="ja-JP" sz="5400" dirty="0" err="1">
                <a:solidFill>
                  <a:schemeClr val="accent1"/>
                </a:solidFill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</a:t>
            </a:r>
            <a:r>
              <a:rPr lang="en-US" altLang="ja-JP" sz="5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 sz="5400" dirty="0" err="1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って</a:t>
            </a:r>
            <a:r>
              <a:rPr lang="ja-JP" altLang="en-US" sz="5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なんなの？</a:t>
            </a:r>
            <a:endParaRPr kumimoji="1" lang="ja-JP" altLang="en-US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2F3FB3-057B-F14F-85DC-4D861A9F3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56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err="1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を導入することで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461963" indent="-234950">
              <a:lnSpc>
                <a:spcPct val="150000"/>
              </a:lnSpc>
            </a:pP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コピペバージョン管理が要らない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461963" indent="-234950">
              <a:lnSpc>
                <a:spcPct val="150000"/>
              </a:lnSpc>
            </a:pP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バージョン間の時系列も分かる</a:t>
            </a:r>
          </a:p>
          <a:p>
            <a:pPr marL="461963" indent="-234950">
              <a:lnSpc>
                <a:spcPct val="150000"/>
              </a:lnSpc>
            </a:pP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バージョン間の差分を確認できる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461963" indent="-234950">
              <a:lnSpc>
                <a:spcPct val="150000"/>
              </a:lnSpc>
            </a:pP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複数の機能開発を平行して行いやすい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461963" indent="-234950">
              <a:lnSpc>
                <a:spcPct val="150000"/>
              </a:lnSpc>
            </a:pP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エンジニアが非常に喜ぶ</a:t>
            </a:r>
          </a:p>
        </p:txBody>
      </p:sp>
    </p:spTree>
    <p:extLst>
      <p:ext uri="{BB962C8B-B14F-4D97-AF65-F5344CB8AC3E}">
        <p14:creationId xmlns:p14="http://schemas.microsoft.com/office/powerpoint/2010/main" val="29990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C42FD8D5-0E8E-5E41-8BF1-95C92D30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CLI 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と 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GUI 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と</a:t>
            </a:r>
            <a:endParaRPr kumimoji="1" lang="ja-JP" altLang="en-US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5C6F0D51-5718-9944-A3CB-1B23F8BA5091}"/>
              </a:ext>
            </a:extLst>
          </p:cNvPr>
          <p:cNvSpPr txBox="1">
            <a:spLocks/>
          </p:cNvSpPr>
          <p:nvPr/>
        </p:nvSpPr>
        <p:spPr>
          <a:xfrm>
            <a:off x="628650" y="1717400"/>
            <a:ext cx="7996876" cy="4362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-282575">
              <a:lnSpc>
                <a:spcPct val="150000"/>
              </a:lnSpc>
              <a:buClr>
                <a:schemeClr val="tx1"/>
              </a:buClr>
              <a:buNone/>
            </a:pPr>
            <a:r>
              <a:rPr lang="en" altLang="ja-JP" dirty="0">
                <a:solidFill>
                  <a:schemeClr val="accent1"/>
                </a:solidFill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Command Line Interface</a:t>
            </a:r>
            <a:r>
              <a:rPr lang="en-US" altLang="ja-JP" dirty="0">
                <a:solidFill>
                  <a:schemeClr val="accent1"/>
                </a:solidFill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:</a:t>
            </a:r>
            <a:r>
              <a:rPr lang="en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br>
              <a:rPr lang="en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</a:b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黒い画面でコマンド打って実行するプログラム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282575" indent="-282575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ja-JP" dirty="0">
                <a:solidFill>
                  <a:schemeClr val="accent1"/>
                </a:solidFill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Graphical User Interface</a:t>
            </a:r>
            <a:r>
              <a:rPr lang="en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: </a:t>
            </a:r>
            <a:br>
              <a:rPr lang="en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</a:b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操作画面でグラフィカルに実行するプログラム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endParaRPr lang="ja-JP" altLang="en-US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1773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C42FD8D5-0E8E-5E41-8BF1-95C92D30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ja-JP" dirty="0">
                <a:solidFill>
                  <a:schemeClr val="accent1"/>
                </a:solidFill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の 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CLI 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と 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GUI</a:t>
            </a:r>
            <a:endParaRPr kumimoji="1" lang="ja-JP" altLang="en-US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12F3FB3-057B-F14F-85DC-4D861A9F395F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38304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 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はもともと 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CLI 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として開発された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しかし 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 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が広く普及したため様々な 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 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の 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GUI 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ツールもできた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585788" indent="-354013">
              <a:lnSpc>
                <a:spcPct val="150000"/>
              </a:lnSpc>
              <a:tabLst>
                <a:tab pos="487363" algn="l"/>
              </a:tabLst>
            </a:pP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SourceTree : </a:t>
            </a:r>
            <a:r>
              <a:rPr lang="en-US" altLang="ja-JP" dirty="0" err="1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www.sourcetreeapp.com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585788" indent="-354013">
              <a:lnSpc>
                <a:spcPct val="150000"/>
              </a:lnSpc>
              <a:tabLst>
                <a:tab pos="487363" algn="l"/>
              </a:tabLst>
            </a:pP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GitHub Desktop : </a:t>
            </a:r>
            <a:r>
              <a:rPr lang="en-US" altLang="ja-JP" dirty="0" err="1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desktop.github.com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ただし 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 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の機能をフルに使うならば 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CLI</a:t>
            </a:r>
          </a:p>
          <a:p>
            <a:pPr marL="0" indent="0">
              <a:buNone/>
            </a:pPr>
            <a:endParaRPr lang="ja-JP" altLang="en-US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779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C42FD8D5-0E8E-5E41-8BF1-95C92D30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SSH</a:t>
            </a:r>
            <a:endParaRPr kumimoji="1" lang="ja-JP" altLang="en-US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12F3FB3-057B-F14F-85DC-4D861A9F395F}"/>
              </a:ext>
            </a:extLst>
          </p:cNvPr>
          <p:cNvSpPr txBox="1">
            <a:spLocks/>
          </p:cNvSpPr>
          <p:nvPr/>
        </p:nvSpPr>
        <p:spPr>
          <a:xfrm>
            <a:off x="628649" y="1825625"/>
            <a:ext cx="8100571" cy="27180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暗号通信で安全にデータのやり取りを行う仕組み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送受信先に「鍵」を登録する必要がある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 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はデータの送受信が可能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なので、セキュリティについて考える必要がある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987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C42FD8D5-0E8E-5E41-8BF1-95C92D30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2</a:t>
            </a: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段階認証</a:t>
            </a:r>
            <a:endParaRPr kumimoji="1" lang="ja-JP" altLang="en-US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12F3FB3-057B-F14F-85DC-4D861A9F395F}"/>
              </a:ext>
            </a:extLst>
          </p:cNvPr>
          <p:cNvSpPr txBox="1">
            <a:spLocks/>
          </p:cNvSpPr>
          <p:nvPr/>
        </p:nvSpPr>
        <p:spPr>
          <a:xfrm>
            <a:off x="628649" y="1825624"/>
            <a:ext cx="8100571" cy="35570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より安全にウェブサービスにログインする仕組み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ログイン時にパスワードの他に認証コードを使う</a:t>
            </a:r>
          </a:p>
          <a:p>
            <a:pPr marL="0" indent="0">
              <a:buNone/>
            </a:pP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このコードは十数秒で変化するが、なんらかの方法で本人とだけ同期する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それによりパスワードが流出してもすぐにログインされない</a:t>
            </a:r>
          </a:p>
        </p:txBody>
      </p:sp>
    </p:spTree>
    <p:extLst>
      <p:ext uri="{BB962C8B-B14F-4D97-AF65-F5344CB8AC3E}">
        <p14:creationId xmlns:p14="http://schemas.microsoft.com/office/powerpoint/2010/main" val="224454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DA9EE778-DCC5-3040-9087-5B00F4C1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まとめ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DF3958B9-2478-D94E-B34E-1ACF8A3EB15B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31611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 </a:t>
            </a:r>
            <a:r>
              <a:rPr lang="ja-JP" altLang="en-US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はファイルのバージョン管理を助けるツール</a:t>
            </a:r>
          </a:p>
          <a:p>
            <a:pPr>
              <a:lnSpc>
                <a:spcPct val="150000"/>
              </a:lnSpc>
            </a:pPr>
            <a:r>
              <a:rPr lang="en-US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 </a:t>
            </a:r>
            <a:r>
              <a:rPr lang="ja-JP" altLang="en-US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はもともと </a:t>
            </a:r>
            <a:r>
              <a:rPr lang="en-US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CLI </a:t>
            </a:r>
            <a:r>
              <a:rPr lang="ja-JP" altLang="en-US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だが </a:t>
            </a:r>
            <a:r>
              <a:rPr lang="en-US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GUI </a:t>
            </a:r>
            <a:r>
              <a:rPr lang="ja-JP" altLang="en-US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のものもある</a:t>
            </a:r>
          </a:p>
          <a:p>
            <a:pPr>
              <a:lnSpc>
                <a:spcPct val="150000"/>
              </a:lnSpc>
            </a:pPr>
            <a:r>
              <a:rPr lang="en-US" altLang="ja-JP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 </a:t>
            </a:r>
            <a:r>
              <a:rPr lang="ja-JP" altLang="en-US" sz="24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はデータを送り合うこともできるので安全面を考慮する必要がある</a:t>
            </a:r>
            <a:endParaRPr lang="en" altLang="ja-JP" sz="2400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748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294</Words>
  <Application>Microsoft Macintosh PowerPoint</Application>
  <PresentationFormat>画面に合わせる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Gen Shin Gothic</vt:lpstr>
      <vt:lpstr>Gen Shin Gothic Medium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Part 0 イントロダクション</vt:lpstr>
      <vt:lpstr>バージョン管理とは何か</vt:lpstr>
      <vt:lpstr>で、 git ってなんなの？</vt:lpstr>
      <vt:lpstr>CLI と GUI と</vt:lpstr>
      <vt:lpstr>git の CLI と GUI</vt:lpstr>
      <vt:lpstr>SSH</vt:lpstr>
      <vt:lpstr>2段階認証</vt:lpstr>
      <vt:lpstr>まとめ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松原 信忠</dc:creator>
  <cp:lastModifiedBy>nobutada.matsubara</cp:lastModifiedBy>
  <cp:revision>39</cp:revision>
  <dcterms:created xsi:type="dcterms:W3CDTF">2018-07-09T18:09:33Z</dcterms:created>
  <dcterms:modified xsi:type="dcterms:W3CDTF">2018-07-12T04:25:18Z</dcterms:modified>
</cp:coreProperties>
</file>