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5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83B466B-38B5-4B4D-9B36-1B0187C02F85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3244170-5653-0A42-A8E3-FF68599ECE0B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896B39B-0C0B-1B43-B3DA-860BC2E3325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ブロブやコミットを保存しておく貯蔵庫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sz="36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というフォルダがリポジトリの本体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sz="36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というフォルダの中に 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sz="3600" b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全ての古いバージョンのファイルやコミットが詰まっている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D790F08-0B1B-B242-8B4E-8C75CDC3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528" y="2795100"/>
            <a:ext cx="2406822" cy="18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3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つの世界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3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インデックス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ヘッド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E1D0CD-5C8C-EF42-8B5F-C464BA92BAB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(Work Tree)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(Index)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(HEAD)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B7BA5C9-46A4-5D4F-A848-B8FF446525C4}"/>
              </a:ext>
            </a:extLst>
          </p:cNvPr>
          <p:cNvSpPr txBox="1">
            <a:spLocks/>
          </p:cNvSpPr>
          <p:nvPr/>
        </p:nvSpPr>
        <p:spPr>
          <a:xfrm>
            <a:off x="628650" y="3773215"/>
            <a:ext cx="7886700" cy="240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この３つの段階を踏んでコミットを作る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07CC221-BBF9-8148-9CE6-FB723CF9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63060"/>
            <a:ext cx="2211488" cy="17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4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保存する前の段階で作業中の空間を表している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保存する前なのでブロブがない</a:t>
            </a:r>
          </a:p>
        </p:txBody>
      </p:sp>
    </p:spTree>
    <p:extLst>
      <p:ext uri="{BB962C8B-B14F-4D97-AF65-F5344CB8AC3E}">
        <p14:creationId xmlns:p14="http://schemas.microsoft.com/office/powerpoint/2010/main" val="390188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インデックス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コミットが作られる前の段階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87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ヘッド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現在プロジェクトに反映しているコミット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67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古いバージョンのファイル・フォルダ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プロジェクトのブロブ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+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親コミット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ブロブやコミットの貯蔵庫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ワークツリー・インデックス・ヘッドの３段階でバージョン管理</a:t>
            </a: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9" y="1723697"/>
            <a:ext cx="7886700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1</a:t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はじめの</a:t>
            </a:r>
            <a:r>
              <a:rPr lang="ja-JP" altLang="en-US" sz="8000" b="1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一歩</a:t>
            </a:r>
            <a:endParaRPr kumimoji="1" lang="ja-JP" altLang="en-US" sz="8000" b="1">
              <a:solidFill>
                <a:schemeClr val="accent1"/>
              </a:solidFill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が管理するもの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特定のフォルダを指定し、その中にある</a:t>
            </a:r>
            <a:b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ファイル・フォルダのバージョンを管理する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2F4ACC-F15C-F549-839B-AB0FA193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258751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プロジェクトを作る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6980-72F9-F54C-8013-6DA0200ECDC6}"/>
              </a:ext>
            </a:extLst>
          </p:cNvPr>
          <p:cNvSpPr/>
          <p:nvPr/>
        </p:nvSpPr>
        <p:spPr>
          <a:xfrm>
            <a:off x="628650" y="2219604"/>
            <a:ext cx="78867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mkdir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 git-sample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cd git-sample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git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init</a:t>
            </a:r>
            <a:endParaRPr lang="en" altLang="ja-JP" dirty="0">
              <a:solidFill>
                <a:srgbClr val="28FE14"/>
              </a:solidFill>
              <a:latin typeface="Andale Mono" panose="020B0509000000000004" pitchFamily="49" charset="0"/>
            </a:endParaRP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Initialized empty Git repository in /…/git-sample/.git/</a:t>
            </a: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0821C4E-93BE-DA4F-993D-158577CD8818}"/>
              </a:ext>
            </a:extLst>
          </p:cNvPr>
          <p:cNvSpPr txBox="1">
            <a:spLocks/>
          </p:cNvSpPr>
          <p:nvPr/>
        </p:nvSpPr>
        <p:spPr>
          <a:xfrm>
            <a:off x="628650" y="3948848"/>
            <a:ext cx="7886700" cy="22281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※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コマンドでやっているけど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GUI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でもいいよ</a:t>
            </a:r>
          </a:p>
        </p:txBody>
      </p:sp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の登場人物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3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E1D0CD-5C8C-EF42-8B5F-C464BA92BAB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(Blob)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(Commit)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(Repository)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DD3F65-3A88-094E-8498-E373A1BA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56411"/>
            <a:ext cx="2233827" cy="21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2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43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古いバージョンのファイルに別名を与えたもの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ということでまずは適当にファイルを作る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018B3B-CCC1-EC4F-B5C9-B8AD362C0C65}"/>
              </a:ext>
            </a:extLst>
          </p:cNvPr>
          <p:cNvSpPr/>
          <p:nvPr/>
        </p:nvSpPr>
        <p:spPr>
          <a:xfrm>
            <a:off x="628650" y="3604265"/>
            <a:ext cx="677347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cat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sample.csv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71,fb2735f5-88f3-48ec-8b7a-109c1cfea7f0,</a:t>
            </a:r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田中 愛菜</a:t>
            </a:r>
          </a:p>
          <a:p>
            <a:r>
              <a:rPr lang="en-US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83,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bd3f7e8f-99c4-4882-b0be-5cc26670f92a,</a:t>
            </a:r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山本 美咲</a:t>
            </a:r>
          </a:p>
          <a:p>
            <a:r>
              <a:rPr lang="en-US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51,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ccf3a690-d087-4c69-b843-ccf7b1f393ed,</a:t>
            </a:r>
            <a:r>
              <a:rPr lang="ja-JP" altLang="en-US">
                <a:solidFill>
                  <a:srgbClr val="28FE14"/>
                </a:solidFill>
                <a:latin typeface="Andale Mono" panose="020B0509000000000004" pitchFamily="49" charset="0"/>
              </a:rPr>
              <a:t>鈴木 大翔</a:t>
            </a:r>
            <a:endParaRPr lang="ja-JP" altLang="en-US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6C48EB3-DF49-8045-A3D7-4809C43C30C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791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2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= </a:t>
            </a:r>
            <a:r>
              <a:rPr lang="ja-JP" altLang="en-US" sz="32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プロジェクトのブロブ</a:t>
            </a:r>
            <a:r>
              <a:rPr lang="en-US" altLang="ja-JP" sz="32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+ </a:t>
            </a:r>
            <a:r>
              <a:rPr lang="ja-JP" altLang="en-US" sz="32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親コミット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0A40EC-3967-564E-8E6F-33310FACF53A}"/>
              </a:ext>
            </a:extLst>
          </p:cNvPr>
          <p:cNvSpPr txBox="1">
            <a:spLocks/>
          </p:cNvSpPr>
          <p:nvPr/>
        </p:nvSpPr>
        <p:spPr>
          <a:xfrm>
            <a:off x="628650" y="2879834"/>
            <a:ext cx="7886700" cy="16180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バージョンの時系列・前後関係を与えている！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試しにコミットを作ってみよう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2DE2A3-245E-A046-94D9-24E8E8CF0C62}"/>
              </a:ext>
            </a:extLst>
          </p:cNvPr>
          <p:cNvSpPr/>
          <p:nvPr/>
        </p:nvSpPr>
        <p:spPr>
          <a:xfrm>
            <a:off x="628650" y="4760618"/>
            <a:ext cx="630349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git add . &amp;&amp; git commit -m "First commit"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[master (root-commit) a117493] First commit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1 file changed, 3 insertions(+)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create mode 100644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sample.csv</a:t>
            </a: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7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コミットの中身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63968E-82B0-CF49-8D9A-FA97F46F1B58}"/>
              </a:ext>
            </a:extLst>
          </p:cNvPr>
          <p:cNvSpPr/>
          <p:nvPr/>
        </p:nvSpPr>
        <p:spPr>
          <a:xfrm>
            <a:off x="628650" y="1829995"/>
            <a:ext cx="7886700" cy="2830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実はコミットには他に以下の3つを保存してる</a:t>
            </a:r>
          </a:p>
          <a:p>
            <a:endParaRPr lang="ja-JP" altLang="en-US" sz="280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  <a:p>
            <a:pPr marL="457200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誰がコミットしたか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 (</a:t>
            </a: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名前とメールアドレス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)</a:t>
            </a:r>
            <a:endParaRPr lang="ja-JP" altLang="en-US" sz="280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  <a:p>
            <a:pPr marL="457200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いつコミットしたか</a:t>
            </a:r>
          </a:p>
          <a:p>
            <a:pPr marL="457200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コミットメッセージ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 (</a:t>
            </a:r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"First commit" の部分</a:t>
            </a:r>
            <a:r>
              <a:rPr lang="en-US" altLang="ja-JP" sz="2800" dirty="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)</a:t>
            </a:r>
            <a:endParaRPr lang="ja-JP" altLang="en-US" sz="280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4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コミットの中身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39323A-C29A-AD46-ADDD-6DC02B5E8E03}"/>
              </a:ext>
            </a:extLst>
          </p:cNvPr>
          <p:cNvSpPr/>
          <p:nvPr/>
        </p:nvSpPr>
        <p:spPr>
          <a:xfrm>
            <a:off x="628650" y="2983675"/>
            <a:ext cx="78867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Your name and email address were configured automatically based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on your username and hostname. Please check that they are accurate.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You can suppress this message by setting them explicitly:</a:t>
            </a:r>
          </a:p>
          <a:p>
            <a:b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</a:br>
            <a:endParaRPr lang="en" altLang="ja-JP" dirty="0">
              <a:solidFill>
                <a:srgbClr val="28FE14"/>
              </a:solidFill>
              <a:latin typeface="Andale Mono" panose="020B0509000000000004" pitchFamily="49" charset="0"/>
            </a:endParaRP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   git config --global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user.name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 "Your Name"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    git config --global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user.email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you@example.com</a:t>
            </a:r>
            <a:endParaRPr lang="en" altLang="ja-JP" dirty="0">
              <a:solidFill>
                <a:srgbClr val="28FE14"/>
              </a:solidFill>
              <a:latin typeface="Andale Mono" panose="020B0509000000000004" pitchFamily="49" charset="0"/>
            </a:endParaRPr>
          </a:p>
          <a:p>
            <a:b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</a:b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853456-4757-9440-B14A-8C00E1F6E827}"/>
              </a:ext>
            </a:extLst>
          </p:cNvPr>
          <p:cNvSpPr/>
          <p:nvPr/>
        </p:nvSpPr>
        <p:spPr>
          <a:xfrm>
            <a:off x="628650" y="1860128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次のエラーメッセージが出た場合は</a:t>
            </a:r>
            <a:endParaRPr lang="en-US" altLang="ja-JP" sz="2800" dirty="0">
              <a:latin typeface="Gen Shin Gothic" panose="020B0302020203020207" pitchFamily="34" charset="-128"/>
              <a:ea typeface="Gen Shin Gothic" panose="020B0302020203020207" pitchFamily="34" charset="-128"/>
              <a:cs typeface="Gen Shin Gothic" panose="020B0302020203020207" pitchFamily="34" charset="-128"/>
            </a:endParaRPr>
          </a:p>
          <a:p>
            <a:r>
              <a:rPr lang="ja-JP" altLang="en-US" sz="2800">
                <a:latin typeface="Gen Shin Gothic" panose="020B0302020203020207" pitchFamily="34" charset="-128"/>
                <a:ea typeface="Gen Shin Gothic" panose="020B0302020203020207" pitchFamily="34" charset="-128"/>
                <a:cs typeface="Gen Shin Gothic" panose="020B0302020203020207" pitchFamily="34" charset="-128"/>
              </a:rPr>
              <a:t>「誰が？」の部分が足りない</a:t>
            </a:r>
          </a:p>
        </p:txBody>
      </p:sp>
    </p:spTree>
    <p:extLst>
      <p:ext uri="{BB962C8B-B14F-4D97-AF65-F5344CB8AC3E}">
        <p14:creationId xmlns:p14="http://schemas.microsoft.com/office/powerpoint/2010/main" val="10214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363</Words>
  <Application>Microsoft Macintosh PowerPoint</Application>
  <PresentationFormat>画面に合わせる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Gen Shin Gothic</vt:lpstr>
      <vt:lpstr>Gen Shin Gothic Medium</vt:lpstr>
      <vt:lpstr>游ゴシック</vt:lpstr>
      <vt:lpstr>游ゴシック Light</vt:lpstr>
      <vt:lpstr>Andale Mono</vt:lpstr>
      <vt:lpstr>Arial</vt:lpstr>
      <vt:lpstr>Calibri</vt:lpstr>
      <vt:lpstr>Calibri Light</vt:lpstr>
      <vt:lpstr>Office テーマ</vt:lpstr>
      <vt:lpstr>PowerPoint プレゼンテーション</vt:lpstr>
      <vt:lpstr>Part 1 はじめの一歩</vt:lpstr>
      <vt:lpstr>git が管理するもの</vt:lpstr>
      <vt:lpstr>git プロジェクトを作る</vt:lpstr>
      <vt:lpstr>git の登場人物</vt:lpstr>
      <vt:lpstr>ブロブ</vt:lpstr>
      <vt:lpstr>コミット</vt:lpstr>
      <vt:lpstr>コミットの中身</vt:lpstr>
      <vt:lpstr>コミットの中身</vt:lpstr>
      <vt:lpstr>リポジトリ</vt:lpstr>
      <vt:lpstr>git の3つの世界</vt:lpstr>
      <vt:lpstr>ワークツリー</vt:lpstr>
      <vt:lpstr>インデックス</vt:lpstr>
      <vt:lpstr>ヘッド</vt:lpstr>
      <vt:lpstr>まとめ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nobutada.matsubara</cp:lastModifiedBy>
  <cp:revision>29</cp:revision>
  <dcterms:created xsi:type="dcterms:W3CDTF">2018-07-09T18:09:33Z</dcterms:created>
  <dcterms:modified xsi:type="dcterms:W3CDTF">2018-07-12T05:03:23Z</dcterms:modified>
</cp:coreProperties>
</file>