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9" r:id="rId5"/>
    <p:sldId id="260" r:id="rId6"/>
    <p:sldId id="270" r:id="rId7"/>
    <p:sldId id="271" r:id="rId8"/>
    <p:sldId id="272" r:id="rId9"/>
    <p:sldId id="26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9"/>
    <p:restoredTop sz="94654"/>
  </p:normalViewPr>
  <p:slideViewPr>
    <p:cSldViewPr snapToGrid="0" snapToObjects="1">
      <p:cViewPr varScale="1">
        <p:scale>
          <a:sx n="81" d="100"/>
          <a:sy n="81" d="100"/>
        </p:scale>
        <p:origin x="17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158DD-F37A-3F4F-8F62-46E28EAE2D79}"/>
              </a:ext>
            </a:extLst>
          </p:cNvPr>
          <p:cNvSpPr txBox="1"/>
          <p:nvPr userDrawn="1"/>
        </p:nvSpPr>
        <p:spPr>
          <a:xfrm>
            <a:off x="9202994" y="5673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05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5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387178-E935-3443-BD13-EBEA5648D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5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8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2185E5-9CE7-6B47-93C2-D00EB4512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9F23E4-69A9-FA4E-A0A2-C3D7464DD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FBF751F-14E4-904E-8CEA-B104FB4F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6E9B5426-2F2E-AC4B-8F22-1BA064704013}"/>
              </a:ext>
            </a:extLst>
          </p:cNvPr>
          <p:cNvSpPr txBox="1">
            <a:spLocks/>
          </p:cNvSpPr>
          <p:nvPr/>
        </p:nvSpPr>
        <p:spPr>
          <a:xfrm>
            <a:off x="350619" y="1723697"/>
            <a:ext cx="7886700" cy="484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8000" b="1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すごい</a:t>
            </a: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 </a:t>
            </a:r>
            <a:r>
              <a:rPr lang="en-US" altLang="ja-JP" sz="11500" b="1" dirty="0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git</a:t>
            </a:r>
            <a:r>
              <a:rPr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/>
            </a:r>
            <a:br>
              <a:rPr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たのしく学ぼう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103EF7C-B769-8142-BB02-826D34727DD6}"/>
              </a:ext>
            </a:extLst>
          </p:cNvPr>
          <p:cNvSpPr txBox="1">
            <a:spLocks/>
          </p:cNvSpPr>
          <p:nvPr/>
        </p:nvSpPr>
        <p:spPr>
          <a:xfrm rot="1111528">
            <a:off x="7250340" y="4835257"/>
            <a:ext cx="1299886" cy="1864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9600" b="1">
                <a:solidFill>
                  <a:schemeClr val="accent2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！</a:t>
            </a:r>
            <a:endParaRPr lang="ja-JP" altLang="en-US" sz="9600" b="1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06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4C7DA-3A60-194A-83A4-0E6F8DE7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18" y="1723697"/>
            <a:ext cx="8256053" cy="4845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P</a:t>
            </a:r>
            <a:r>
              <a:rPr kumimoji="1"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art </a:t>
            </a:r>
            <a:r>
              <a:rPr kumimoji="1" lang="en-US" altLang="ja-JP" sz="8000" b="1" dirty="0" smtClean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0</a:t>
            </a:r>
            <a:r>
              <a:rPr kumimoji="1"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/>
            </a:r>
            <a:br>
              <a:rPr kumimoji="1"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イントロダクション</a:t>
            </a:r>
            <a:endParaRPr kumimoji="1" lang="ja-JP" altLang="en-US" sz="8000" b="1" dirty="0">
              <a:latin typeface="Gen Shin Gothic" panose="020B0402020203020207" pitchFamily="34" charset="-128"/>
              <a:ea typeface="Gen Shin Gothic" panose="020B0402020203020207" pitchFamily="34" charset="-128"/>
              <a:cs typeface="Gen Shin Gothic" panose="020B0402020203020207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25809F-44D0-0A4D-9713-80266283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バージョン管理とは何か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4132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だいたいまずこうなるよ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ね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628650" y="5824161"/>
            <a:ext cx="7886700" cy="60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1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何が最新かわからなくなってくる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1045001" y="2644405"/>
            <a:ext cx="6505869" cy="2672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iikanji_20180711.css</a:t>
            </a:r>
          </a:p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iikanji_20180712.css </a:t>
            </a:r>
            <a:endParaRPr lang="en-US" altLang="ja-JP" sz="2400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iikanji_20180712(2).</a:t>
            </a:r>
            <a:r>
              <a:rPr lang="en-US" altLang="ja-JP" sz="2400" dirty="0" err="1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css</a:t>
            </a:r>
            <a:endParaRPr lang="en-US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iikanji_20180712_</a:t>
            </a:r>
            <a:r>
              <a:rPr lang="ja-JP" altLang="en-US" sz="2400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完成</a:t>
            </a:r>
            <a:r>
              <a:rPr lang="en-US" altLang="ja-JP" sz="2400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.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css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iikanji_20180712_</a:t>
            </a:r>
            <a:r>
              <a:rPr lang="ja-JP" altLang="en-US" sz="2400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完成</a:t>
            </a:r>
            <a:r>
              <a:rPr lang="en-US" altLang="ja-JP" sz="2400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2).</a:t>
            </a:r>
            <a:r>
              <a:rPr lang="en-US" altLang="ja-JP" sz="2400" dirty="0" err="1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css</a:t>
            </a:r>
            <a:endParaRPr lang="en-US" altLang="ja-JP" sz="2400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iikanji_20180712_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最新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.</a:t>
            </a:r>
            <a:r>
              <a:rPr lang="en-US" altLang="ja-JP" sz="2400" dirty="0" err="1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css</a:t>
            </a:r>
            <a:endParaRPr lang="en-US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4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で、 </a:t>
            </a:r>
            <a:r>
              <a:rPr lang="en-US" altLang="ja-JP" sz="5400" dirty="0" err="1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sz="5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sz="5400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って</a:t>
            </a:r>
            <a:r>
              <a:rPr lang="ja-JP" altLang="en-US" sz="5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なんなの？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6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を導入すること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</a:t>
            </a:r>
            <a:endParaRPr lang="en-US" altLang="ja-JP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61963" indent="-234950">
              <a:lnSpc>
                <a:spcPct val="150000"/>
              </a:lnSpc>
            </a:pP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コピペバージョン管理が要らない</a:t>
            </a:r>
            <a:endParaRPr lang="en-US" altLang="ja-JP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61963" indent="-234950">
              <a:lnSpc>
                <a:spcPct val="150000"/>
              </a:lnSpc>
            </a:pP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バージョン間の時系列も分かる</a:t>
            </a:r>
            <a:endParaRPr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61963" indent="-234950">
              <a:lnSpc>
                <a:spcPct val="150000"/>
              </a:lnSpc>
            </a:pP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バージョン間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差分を確認できる</a:t>
            </a:r>
            <a:endParaRPr lang="en-US" altLang="ja-JP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61963" indent="-234950">
              <a:lnSpc>
                <a:spcPct val="150000"/>
              </a:lnSpc>
            </a:pP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複数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の機能開発を平行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して行いやすい</a:t>
            </a:r>
            <a:endParaRPr lang="en-US" altLang="ja-JP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61963" indent="-234950">
              <a:lnSpc>
                <a:spcPct val="150000"/>
              </a:lnSpc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エンジニア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が非常に喜ぶ</a:t>
            </a:r>
            <a:endParaRPr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0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GUI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C6F0D51-5718-9944-A3CB-1B23F8BA5091}"/>
              </a:ext>
            </a:extLst>
          </p:cNvPr>
          <p:cNvSpPr txBox="1">
            <a:spLocks/>
          </p:cNvSpPr>
          <p:nvPr/>
        </p:nvSpPr>
        <p:spPr>
          <a:xfrm>
            <a:off x="628650" y="1717401"/>
            <a:ext cx="7996876" cy="207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lnSpc>
                <a:spcPct val="100000"/>
              </a:lnSpc>
              <a:buClr>
                <a:schemeClr val="tx1"/>
              </a:buClr>
              <a:buNone/>
            </a:pPr>
            <a:r>
              <a:rPr lang="en" altLang="ja-JP" dirty="0" smtClean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Command Line Interface</a:t>
            </a:r>
            <a:r>
              <a:rPr lang="en-US" altLang="ja-JP" dirty="0" smtClean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en-US" altLang="ja-JP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</a:t>
            </a:r>
            <a:r>
              <a:rPr lang="en" altLang="ja-JP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/>
            </a:r>
            <a:b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</a:b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黒い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画面でコマンド打って実行する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プログラム</a:t>
            </a:r>
            <a:endParaRPr lang="en-US" altLang="ja-JP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282575" indent="-282575">
              <a:lnSpc>
                <a:spcPct val="100000"/>
              </a:lnSpc>
              <a:buClr>
                <a:schemeClr val="tx1"/>
              </a:buClr>
              <a:buNone/>
            </a:pPr>
            <a:r>
              <a:rPr lang="en" altLang="ja-JP" dirty="0" smtClean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</a:t>
            </a:r>
            <a:r>
              <a:rPr lang="en-US" altLang="ja-JP" dirty="0" err="1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raphical</a:t>
            </a:r>
            <a:r>
              <a:rPr lang="en-US" altLang="ja-JP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User Interface</a:t>
            </a:r>
            <a:r>
              <a:rPr lang="en" altLang="ja-JP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 </a:t>
            </a:r>
            <a:b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</a:b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操作画面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グラフィカルに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実行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する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プログラム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177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ja-JP" dirty="0" err="1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GUI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3830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はもともと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として開発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された</a:t>
            </a:r>
            <a:endParaRPr lang="en-US" altLang="ja-JP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しかし </a:t>
            </a:r>
            <a:r>
              <a:rPr lang="en-US" altLang="ja-JP" dirty="0" err="1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が広く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普及したため様々な </a:t>
            </a:r>
            <a:r>
              <a:rPr lang="en-US" altLang="ja-JP" dirty="0" err="1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GUI 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ツールもできた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err="1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SourceTree</a:t>
            </a:r>
            <a:r>
              <a:rPr lang="en-US" altLang="ja-JP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: </a:t>
            </a:r>
            <a:r>
              <a:rPr lang="en-US" altLang="ja-JP" dirty="0" err="1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www.sourcetreeapp.com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Desktop : </a:t>
            </a:r>
            <a:r>
              <a:rPr lang="en-US" altLang="ja-JP" dirty="0" err="1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desktop.github.com</a:t>
            </a:r>
            <a:endParaRPr lang="en-US" altLang="ja-JP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ただし </a:t>
            </a:r>
            <a:r>
              <a:rPr lang="en-US" altLang="ja-JP" dirty="0" err="1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の機能をフルに使うならば </a:t>
            </a:r>
            <a:r>
              <a:rPr lang="en-US" altLang="ja-JP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79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SSH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8100571" cy="2718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暗号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通信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安全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にデータのやり取りを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行う仕組み</a:t>
            </a:r>
            <a:endParaRPr lang="en-US" altLang="ja-JP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送受信先に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「鍵」を登録する必要がある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はデータの送受信が可能</a:t>
            </a:r>
            <a:endParaRPr lang="en-US" altLang="ja-JP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なの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、セキュリティについて考える必要がある</a:t>
            </a:r>
            <a:endParaRPr lang="en-US" altLang="ja-JP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87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2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段階認証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628649" y="1825624"/>
            <a:ext cx="8100571" cy="35570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より安全にウェブサービスにログイン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する仕組み</a:t>
            </a:r>
            <a:endParaRPr lang="en-US" altLang="ja-JP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ログイン時にパスワード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の他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に認証コードを使う</a:t>
            </a:r>
            <a:endParaRPr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このコードは十数秒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で変化するが、なんらか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の方法で本人とだけ同期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する</a:t>
            </a:r>
            <a:endParaRPr lang="en-US" altLang="ja-JP" dirty="0" smtClean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それによりパスワード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が流出して</a:t>
            </a:r>
            <a:r>
              <a:rPr lang="ja-JP" altLang="en-US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もすぐにログインされない</a:t>
            </a:r>
            <a:endParaRPr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54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まとめ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31611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2400" dirty="0" err="1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sz="2400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はファイルのバージョン管理を助けるツール</a:t>
            </a:r>
          </a:p>
          <a:p>
            <a:pPr>
              <a:lnSpc>
                <a:spcPct val="150000"/>
              </a:lnSpc>
            </a:pPr>
            <a:r>
              <a:rPr lang="en-US" altLang="ja-JP" sz="2400" dirty="0" err="1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sz="2400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はもともと 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だが 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GUI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のものもある</a:t>
            </a:r>
          </a:p>
          <a:p>
            <a:pPr>
              <a:lnSpc>
                <a:spcPct val="150000"/>
              </a:lnSpc>
            </a:pPr>
            <a:r>
              <a:rPr lang="en-US" altLang="ja-JP" sz="2400" dirty="0" err="1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sz="2400" dirty="0" smtClean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はデータを送り合うこともできるので安全面を考慮する必要がある</a:t>
            </a:r>
            <a:endParaRPr lang="en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48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270</Words>
  <Application>Microsoft Office PowerPoint</Application>
  <PresentationFormat>画面に合わせる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Gen Shin Gothic</vt:lpstr>
      <vt:lpstr>Gen Shin Gothic Medium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Part 0 イントロダクション</vt:lpstr>
      <vt:lpstr>バージョン管理とは何か</vt:lpstr>
      <vt:lpstr>で、 git ってなんなの？</vt:lpstr>
      <vt:lpstr>CLI と GUI と</vt:lpstr>
      <vt:lpstr>git の CLI と GUI</vt:lpstr>
      <vt:lpstr>SSH</vt:lpstr>
      <vt:lpstr>2段階認証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松原 信忠</dc:creator>
  <cp:lastModifiedBy>noob</cp:lastModifiedBy>
  <cp:revision>37</cp:revision>
  <dcterms:created xsi:type="dcterms:W3CDTF">2018-07-09T18:09:33Z</dcterms:created>
  <dcterms:modified xsi:type="dcterms:W3CDTF">2018-07-11T16:19:06Z</dcterms:modified>
</cp:coreProperties>
</file>