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20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2158DD-F37A-3F4F-8F62-46E28EAE2D79}"/>
              </a:ext>
            </a:extLst>
          </p:cNvPr>
          <p:cNvSpPr txBox="1"/>
          <p:nvPr userDrawn="1"/>
        </p:nvSpPr>
        <p:spPr>
          <a:xfrm>
            <a:off x="9202994" y="56732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05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57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46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6387178-E935-3443-BD13-EBEA5648D0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4263" y="4684354"/>
            <a:ext cx="2985218" cy="2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9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59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38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54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32185E5-9CE7-6B47-93C2-D00EB4512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4263" y="4684354"/>
            <a:ext cx="2985218" cy="2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7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49F23E4-69A9-FA4E-A0A2-C3D7464DD1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4263" y="4684354"/>
            <a:ext cx="2985218" cy="29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45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1DA-83A9-BA4B-A104-448117B2FB99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59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431DA-83A9-BA4B-A104-448117B2FB99}" type="datetimeFigureOut">
              <a:rPr kumimoji="1" lang="ja-JP" altLang="en-US" smtClean="0"/>
              <a:t>2018/7/10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40632-F72A-054B-92A1-5247092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42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FBF751F-14E4-904E-8CEA-B104FB4FB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233" y="-323280"/>
            <a:ext cx="5478791" cy="5478791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683B466B-38B5-4B4D-9B36-1B0187C02F85}"/>
              </a:ext>
            </a:extLst>
          </p:cNvPr>
          <p:cNvSpPr txBox="1">
            <a:spLocks/>
          </p:cNvSpPr>
          <p:nvPr/>
        </p:nvSpPr>
        <p:spPr>
          <a:xfrm>
            <a:off x="350619" y="1723697"/>
            <a:ext cx="7886700" cy="48452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ja-JP" altLang="en-US" sz="8000" b="1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すごい</a:t>
            </a:r>
            <a:r>
              <a:rPr lang="en-US" altLang="ja-JP" sz="8000" b="1" dirty="0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 </a:t>
            </a:r>
            <a:r>
              <a:rPr lang="en-US" altLang="ja-JP" sz="11500" b="1" dirty="0">
                <a:solidFill>
                  <a:schemeClr val="accent1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git</a:t>
            </a:r>
            <a:br>
              <a:rPr lang="en-US" altLang="ja-JP" sz="8000" b="1" dirty="0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</a:br>
            <a:r>
              <a:rPr lang="ja-JP" altLang="en-US" sz="8000" b="1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たのしく学ぼう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A3244170-5653-0A42-A8E3-FF68599ECE0B}"/>
              </a:ext>
            </a:extLst>
          </p:cNvPr>
          <p:cNvSpPr txBox="1">
            <a:spLocks/>
          </p:cNvSpPr>
          <p:nvPr/>
        </p:nvSpPr>
        <p:spPr>
          <a:xfrm rot="1111528">
            <a:off x="7250340" y="4835257"/>
            <a:ext cx="1299886" cy="1864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9600" b="1">
                <a:solidFill>
                  <a:schemeClr val="accent2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！</a:t>
            </a:r>
            <a:endParaRPr lang="ja-JP" altLang="en-US" sz="9600" b="1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906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ワークツリー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F3958B9-2478-D94E-B34E-1ACF8A3EB15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保存する前の段階で作業中の空間を表している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保存する前なのでブロブがない</a:t>
            </a:r>
          </a:p>
        </p:txBody>
      </p:sp>
    </p:spTree>
    <p:extLst>
      <p:ext uri="{BB962C8B-B14F-4D97-AF65-F5344CB8AC3E}">
        <p14:creationId xmlns:p14="http://schemas.microsoft.com/office/powerpoint/2010/main" val="390188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インデックス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F3958B9-2478-D94E-B34E-1ACF8A3EB15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コミットが作られる前の段階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987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ヘッド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F3958B9-2478-D94E-B34E-1ACF8A3EB15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現在プロジェクトに反映しているコミット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967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まとめ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F3958B9-2478-D94E-B34E-1ACF8A3EB15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ブロブ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: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古いバージョンのファイル・フォルダ</a:t>
            </a:r>
          </a:p>
          <a:p>
            <a:pPr>
              <a:lnSpc>
                <a:spcPct val="150000"/>
              </a:lnSpc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コミット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: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プロジェクトのブロブ 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+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親コミット</a:t>
            </a:r>
          </a:p>
          <a:p>
            <a:pPr>
              <a:lnSpc>
                <a:spcPct val="150000"/>
              </a:lnSpc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リポジトリ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: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ブロブやコミットの貯蔵庫</a:t>
            </a:r>
          </a:p>
          <a:p>
            <a:pPr>
              <a:lnSpc>
                <a:spcPct val="150000"/>
              </a:lnSpc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ワークツリー・インデックス・ヘッドの３段階でバージョン管理</a:t>
            </a:r>
          </a:p>
        </p:txBody>
      </p:sp>
    </p:spTree>
    <p:extLst>
      <p:ext uri="{BB962C8B-B14F-4D97-AF65-F5344CB8AC3E}">
        <p14:creationId xmlns:p14="http://schemas.microsoft.com/office/powerpoint/2010/main" val="208748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F4C7DA-3A60-194A-83A4-0E6F8DE7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19" y="1723697"/>
            <a:ext cx="7886700" cy="48452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sz="8000" b="1" dirty="0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P</a:t>
            </a:r>
            <a:r>
              <a:rPr kumimoji="1" lang="en-US" altLang="ja-JP" sz="8000" b="1" dirty="0">
                <a:solidFill>
                  <a:schemeClr val="accent2"/>
                </a:solidFill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art 1</a:t>
            </a:r>
            <a:br>
              <a:rPr kumimoji="1" lang="en-US" altLang="ja-JP" sz="8000" b="1" dirty="0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</a:br>
            <a:r>
              <a:rPr lang="ja-JP" altLang="en-US" sz="8000" b="1">
                <a:latin typeface="Gen Shin Gothic" panose="020B0402020203020207" pitchFamily="34" charset="-128"/>
                <a:ea typeface="Gen Shin Gothic" panose="020B0402020203020207" pitchFamily="34" charset="-128"/>
                <a:cs typeface="Gen Shin Gothic" panose="020B0402020203020207" pitchFamily="34" charset="-128"/>
              </a:rPr>
              <a:t>はじめの一歩</a:t>
            </a:r>
            <a:endParaRPr kumimoji="1" lang="ja-JP" altLang="en-US" sz="8000" b="1">
              <a:latin typeface="Gen Shin Gothic" panose="020B0402020203020207" pitchFamily="34" charset="-128"/>
              <a:ea typeface="Gen Shin Gothic" panose="020B0402020203020207" pitchFamily="34" charset="-128"/>
              <a:cs typeface="Gen Shin Gothic" panose="020B0402020203020207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725809F-44D0-0A4D-9713-80266283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233" y="-323280"/>
            <a:ext cx="5478791" cy="547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8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7A6E3-3051-B14C-BDE7-8B728AA5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sz="5400" dirty="0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が管理するもの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特定のフォルダを指定し、その中にある</a:t>
            </a:r>
            <a:b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</a:b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ファイル・フォルダのバージョンを管理する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84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C42FD8D5-0E8E-5E41-8BF1-95C92D30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" altLang="ja-JP" sz="5400" dirty="0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プロジェクトを作る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177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7A6E3-3051-B14C-BDE7-8B728AA5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sz="5400" dirty="0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の登場人物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532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ブロブ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コミット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リポジトリ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FE1D0CD-5C8C-EF42-8B5F-C464BA92BABD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1653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(Blob)</a:t>
            </a:r>
            <a:endParaRPr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 algn="r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(Commit)</a:t>
            </a:r>
            <a:endParaRPr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 algn="r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(Repository)</a:t>
            </a:r>
            <a:endParaRPr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282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ブロブ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F3958B9-2478-D94E-B34E-1ACF8A3EB15B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古いバージョンのファイルに別名を与えたもの</a:t>
            </a:r>
          </a:p>
        </p:txBody>
      </p:sp>
    </p:spTree>
    <p:extLst>
      <p:ext uri="{BB962C8B-B14F-4D97-AF65-F5344CB8AC3E}">
        <p14:creationId xmlns:p14="http://schemas.microsoft.com/office/powerpoint/2010/main" val="86416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コミット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6C48EB3-DF49-8045-A3D7-4809C43C30C9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7914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32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= </a:t>
            </a:r>
            <a:r>
              <a:rPr lang="ja-JP" altLang="en-US" sz="320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プロジェクトのブロブ</a:t>
            </a:r>
            <a:r>
              <a:rPr lang="en-US" altLang="ja-JP" sz="32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+ </a:t>
            </a:r>
            <a:r>
              <a:rPr lang="ja-JP" altLang="en-US" sz="320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親コミット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000A40EC-3967-564E-8E6F-33310FACF53A}"/>
              </a:ext>
            </a:extLst>
          </p:cNvPr>
          <p:cNvSpPr txBox="1">
            <a:spLocks/>
          </p:cNvSpPr>
          <p:nvPr/>
        </p:nvSpPr>
        <p:spPr>
          <a:xfrm>
            <a:off x="628650" y="2879833"/>
            <a:ext cx="7886700" cy="32971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バージョンの時系列・前後関係を与えている！</a:t>
            </a:r>
          </a:p>
        </p:txBody>
      </p:sp>
    </p:spTree>
    <p:extLst>
      <p:ext uri="{BB962C8B-B14F-4D97-AF65-F5344CB8AC3E}">
        <p14:creationId xmlns:p14="http://schemas.microsoft.com/office/powerpoint/2010/main" val="216777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DA9EE778-DCC5-3040-9087-5B00F4C1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リポジトリ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896B39B-0C0B-1B43-B3DA-860BC2E3325F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ブロブやコミットを保存しておく貯蔵庫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en" altLang="ja-JP" sz="36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というフォルダがリポジトリの本体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en" altLang="ja-JP" sz="3600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というフォルダの中に </a:t>
            </a:r>
            <a:endParaRPr lang="en-US" altLang="ja-JP" dirty="0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>
              <a:buNone/>
            </a:pPr>
            <a:r>
              <a:rPr lang="ja-JP" altLang="en-US" sz="3600" b="1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全ての古いバージョンのファイルやコミットが詰まっている</a:t>
            </a:r>
          </a:p>
        </p:txBody>
      </p:sp>
    </p:spTree>
    <p:extLst>
      <p:ext uri="{BB962C8B-B14F-4D97-AF65-F5344CB8AC3E}">
        <p14:creationId xmlns:p14="http://schemas.microsoft.com/office/powerpoint/2010/main" val="199023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7A6E3-3051-B14C-BDE7-8B728AA5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sz="5400" dirty="0">
                <a:solidFill>
                  <a:schemeClr val="accent1"/>
                </a:solidFill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git</a:t>
            </a:r>
            <a:r>
              <a:rPr lang="en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 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の</a:t>
            </a: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3</a:t>
            </a: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つの世界</a:t>
            </a:r>
            <a:endParaRPr kumimoji="1"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2F3FB3-057B-F14F-85DC-4D861A9F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532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ワークツリー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インデックス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ヘッド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FE1D0CD-5C8C-EF42-8B5F-C464BA92BABD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1653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(Work Tree)</a:t>
            </a:r>
            <a:endParaRPr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 algn="r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(Index)</a:t>
            </a:r>
            <a:endParaRPr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  <a:p>
            <a:pPr marL="0" indent="0" algn="r">
              <a:buNone/>
            </a:pPr>
            <a:r>
              <a:rPr lang="en-US" altLang="ja-JP" dirty="0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(HEAD)</a:t>
            </a:r>
            <a:endParaRPr lang="ja-JP" altLang="en-US">
              <a:latin typeface="Gen Shin Gothic Medium" panose="020B0402020203020207" pitchFamily="34" charset="-128"/>
              <a:ea typeface="Gen Shin Gothic Medium" panose="020B0402020203020207" pitchFamily="34" charset="-128"/>
              <a:cs typeface="Gen Shin Gothic Medium" panose="020B0402020203020207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B7BA5C9-46A4-5D4F-A848-B8FF446525C4}"/>
              </a:ext>
            </a:extLst>
          </p:cNvPr>
          <p:cNvSpPr txBox="1">
            <a:spLocks/>
          </p:cNvSpPr>
          <p:nvPr/>
        </p:nvSpPr>
        <p:spPr>
          <a:xfrm>
            <a:off x="628650" y="3773215"/>
            <a:ext cx="7886700" cy="24037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>
                <a:latin typeface="Gen Shin Gothic Medium" panose="020B0402020203020207" pitchFamily="34" charset="-128"/>
                <a:ea typeface="Gen Shin Gothic Medium" panose="020B0402020203020207" pitchFamily="34" charset="-128"/>
                <a:cs typeface="Gen Shin Gothic Medium" panose="020B0402020203020207" pitchFamily="34" charset="-128"/>
              </a:rPr>
              <a:t>この３つの段階を踏んでコミットを作る</a:t>
            </a:r>
          </a:p>
        </p:txBody>
      </p:sp>
    </p:spTree>
    <p:extLst>
      <p:ext uri="{BB962C8B-B14F-4D97-AF65-F5344CB8AC3E}">
        <p14:creationId xmlns:p14="http://schemas.microsoft.com/office/powerpoint/2010/main" val="342314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201</Words>
  <Application>Microsoft Macintosh PowerPoint</Application>
  <PresentationFormat>画面に合わせる (4:3)</PresentationFormat>
  <Paragraphs>44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Gen Shin Gothic</vt:lpstr>
      <vt:lpstr>Gen Shin Gothic Medium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Part 1 はじめの一歩</vt:lpstr>
      <vt:lpstr>git が管理するもの</vt:lpstr>
      <vt:lpstr>git プロジェクトを作る</vt:lpstr>
      <vt:lpstr>git の登場人物</vt:lpstr>
      <vt:lpstr>ブロブ</vt:lpstr>
      <vt:lpstr>コミット</vt:lpstr>
      <vt:lpstr>リポジトリ</vt:lpstr>
      <vt:lpstr>git の3つの世界</vt:lpstr>
      <vt:lpstr>ワークツリー</vt:lpstr>
      <vt:lpstr>インデックス</vt:lpstr>
      <vt:lpstr>ヘッド</vt:lpstr>
      <vt:lpstr>まとめ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松原 信忠</dc:creator>
  <cp:lastModifiedBy>松原 信忠</cp:lastModifiedBy>
  <cp:revision>20</cp:revision>
  <dcterms:created xsi:type="dcterms:W3CDTF">2018-07-09T18:09:33Z</dcterms:created>
  <dcterms:modified xsi:type="dcterms:W3CDTF">2018-07-10T13:04:57Z</dcterms:modified>
</cp:coreProperties>
</file>