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2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83B466B-38B5-4B4D-9B36-1B0187C02F85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3244170-5653-0A42-A8E3-FF68599ECE0B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保存する前の段階で作業中の空間を表している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保存する前なのでブロブがない</a:t>
            </a:r>
          </a:p>
        </p:txBody>
      </p:sp>
    </p:spTree>
    <p:extLst>
      <p:ext uri="{BB962C8B-B14F-4D97-AF65-F5344CB8AC3E}">
        <p14:creationId xmlns:p14="http://schemas.microsoft.com/office/powerpoint/2010/main" val="39018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コミットが作られる前の段階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87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現在プロジェクトに反映しているコミット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67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古いバージョンのファイル・フォルダ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+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ブロブやコミットの貯蔵庫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ワークツリー・インデックス・ヘッドの３段階でバージョン管理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9" y="1723697"/>
            <a:ext cx="7886700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1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はじめの</a:t>
            </a:r>
            <a:r>
              <a:rPr lang="ja-JP" altLang="en-US" sz="8000" b="1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一歩</a:t>
            </a:r>
            <a:endParaRPr kumimoji="1" lang="ja-JP" altLang="en-US" sz="8000" b="1">
              <a:solidFill>
                <a:schemeClr val="accent1"/>
              </a:solidFill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が管理するもの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特定のフォルダを指定し、その中にある</a:t>
            </a:r>
            <a:b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ファイル・フォルダのバージョンを管理する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プロジェクトを作る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6980-72F9-F54C-8013-6DA0200ECDC6}"/>
              </a:ext>
            </a:extLst>
          </p:cNvPr>
          <p:cNvSpPr/>
          <p:nvPr/>
        </p:nvSpPr>
        <p:spPr>
          <a:xfrm>
            <a:off x="628650" y="2219604"/>
            <a:ext cx="78867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mkdir</a:t>
            </a:r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cd git-sample</a:t>
            </a: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$ git </a:t>
            </a:r>
            <a:r>
              <a:rPr lang="en" altLang="ja-JP" dirty="0" err="1">
                <a:solidFill>
                  <a:srgbClr val="28FE14"/>
                </a:solidFill>
                <a:latin typeface="Andale Mono" panose="020B0509000000000004" pitchFamily="49" charset="0"/>
              </a:rPr>
              <a:t>init</a:t>
            </a:r>
            <a:endParaRPr lang="en" altLang="ja-JP" dirty="0">
              <a:solidFill>
                <a:srgbClr val="28FE14"/>
              </a:solidFill>
              <a:latin typeface="Andale Mono" panose="020B0509000000000004" pitchFamily="49" charset="0"/>
            </a:endParaRPr>
          </a:p>
          <a:p>
            <a:r>
              <a:rPr lang="en" altLang="ja-JP" dirty="0">
                <a:solidFill>
                  <a:srgbClr val="28FE14"/>
                </a:solidFill>
                <a:latin typeface="Andale Mono" panose="020B0509000000000004" pitchFamily="49" charset="0"/>
              </a:rPr>
              <a:t>Initialized empty Git repository in /…/git-sample/.git/</a:t>
            </a:r>
            <a:endParaRPr lang="en" altLang="ja-JP" dirty="0">
              <a:solidFill>
                <a:srgbClr val="28FE14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0821C4E-93BE-DA4F-993D-158577CD8818}"/>
              </a:ext>
            </a:extLst>
          </p:cNvPr>
          <p:cNvSpPr txBox="1">
            <a:spLocks/>
          </p:cNvSpPr>
          <p:nvPr/>
        </p:nvSpPr>
        <p:spPr>
          <a:xfrm>
            <a:off x="628650" y="3948848"/>
            <a:ext cx="7886700" cy="2228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※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コマンドでやっているけど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GUI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でもいいよ</a:t>
            </a: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の登場人物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(Blob)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(Commit)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(Repository)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82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古いバージョンのファイルに別名を与えたもの</a:t>
            </a:r>
          </a:p>
        </p:txBody>
      </p:sp>
    </p:spTree>
    <p:extLst>
      <p:ext uri="{BB962C8B-B14F-4D97-AF65-F5344CB8AC3E}">
        <p14:creationId xmlns:p14="http://schemas.microsoft.com/office/powerpoint/2010/main" val="8641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6C48EB3-DF49-8045-A3D7-4809C43C30C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791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=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</a:t>
            </a: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+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0A40EC-3967-564E-8E6F-33310FACF53A}"/>
              </a:ext>
            </a:extLst>
          </p:cNvPr>
          <p:cNvSpPr txBox="1">
            <a:spLocks/>
          </p:cNvSpPr>
          <p:nvPr/>
        </p:nvSpPr>
        <p:spPr>
          <a:xfrm>
            <a:off x="628650" y="2879833"/>
            <a:ext cx="7886700" cy="3297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バージョンの時系列・前後関係を与えている！</a:t>
            </a:r>
          </a:p>
        </p:txBody>
      </p:sp>
    </p:spTree>
    <p:extLst>
      <p:ext uri="{BB962C8B-B14F-4D97-AF65-F5344CB8AC3E}">
        <p14:creationId xmlns:p14="http://schemas.microsoft.com/office/powerpoint/2010/main" val="21677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896B39B-0C0B-1B43-B3DA-860BC2E332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ブロブやコミットを保存しておく貯蔵庫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というフォルダがリポジトリの本体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というフォルダの中に 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sz="3600" b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全ての古いバージョンのファイルやコミットが詰まっている</a:t>
            </a:r>
          </a:p>
        </p:txBody>
      </p:sp>
    </p:spTree>
    <p:extLst>
      <p:ext uri="{BB962C8B-B14F-4D97-AF65-F5344CB8AC3E}">
        <p14:creationId xmlns:p14="http://schemas.microsoft.com/office/powerpoint/2010/main" val="199023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3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つの世界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(Work Tree)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(Index)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(HEAD)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7BA5C9-46A4-5D4F-A848-B8FF446525C4}"/>
              </a:ext>
            </a:extLst>
          </p:cNvPr>
          <p:cNvSpPr txBox="1">
            <a:spLocks/>
          </p:cNvSpPr>
          <p:nvPr/>
        </p:nvSpPr>
        <p:spPr>
          <a:xfrm>
            <a:off x="628650" y="3773215"/>
            <a:ext cx="7886700" cy="240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この３つの段階を踏んでコミットを作る</a:t>
            </a:r>
          </a:p>
        </p:txBody>
      </p:sp>
    </p:spTree>
    <p:extLst>
      <p:ext uri="{BB962C8B-B14F-4D97-AF65-F5344CB8AC3E}">
        <p14:creationId xmlns:p14="http://schemas.microsoft.com/office/powerpoint/2010/main" val="34231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230</Words>
  <Application>Microsoft Macintosh PowerPoint</Application>
  <PresentationFormat>画面に合わせる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Gen Shin Gothic</vt:lpstr>
      <vt:lpstr>Gen Shin Gothic Medium</vt:lpstr>
      <vt:lpstr>游ゴシック</vt:lpstr>
      <vt:lpstr>游ゴシック Light</vt:lpstr>
      <vt:lpstr>Andale Mono</vt:lpstr>
      <vt:lpstr>Arial</vt:lpstr>
      <vt:lpstr>Calibri</vt:lpstr>
      <vt:lpstr>Calibri Light</vt:lpstr>
      <vt:lpstr>Office テーマ</vt:lpstr>
      <vt:lpstr>PowerPoint プレゼンテーション</vt:lpstr>
      <vt:lpstr>Part 1 はじめの一歩</vt:lpstr>
      <vt:lpstr>git が管理するもの</vt:lpstr>
      <vt:lpstr>git プロジェクトを作る</vt:lpstr>
      <vt:lpstr>git の登場人物</vt:lpstr>
      <vt:lpstr>ブロブ</vt:lpstr>
      <vt:lpstr>コミット</vt:lpstr>
      <vt:lpstr>リポジトリ</vt:lpstr>
      <vt:lpstr>git の3つの世界</vt:lpstr>
      <vt:lpstr>ワークツリー</vt:lpstr>
      <vt:lpstr>インデックス</vt:lpstr>
      <vt:lpstr>ヘッド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松原 信忠</cp:lastModifiedBy>
  <cp:revision>23</cp:revision>
  <dcterms:created xsi:type="dcterms:W3CDTF">2018-07-09T18:09:33Z</dcterms:created>
  <dcterms:modified xsi:type="dcterms:W3CDTF">2018-07-11T04:47:04Z</dcterms:modified>
</cp:coreProperties>
</file>