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58" r:id="rId5"/>
    <p:sldId id="26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E9B5426-2F2E-AC4B-8F22-1BA064704013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103EF7C-B769-8142-BB02-826D34727DD6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62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フェッチ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64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の力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23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Issue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33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PR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03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フォーク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5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kumimoji="1"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について調べるなら</a:t>
            </a:r>
          </a:p>
        </p:txBody>
      </p:sp>
    </p:spTree>
    <p:extLst>
      <p:ext uri="{BB962C8B-B14F-4D97-AF65-F5344CB8AC3E}">
        <p14:creationId xmlns:p14="http://schemas.microsoft.com/office/powerpoint/2010/main" val="143889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はリポジトリを置けるウェブサービス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には他のリポジトリを追跡するする機能がある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には追跡しているリポジトリへコミットを同期する機能がある</a:t>
            </a:r>
          </a:p>
          <a:p>
            <a:pPr>
              <a:lnSpc>
                <a:spcPct val="150000"/>
              </a:lnSpc>
            </a:pP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 </a:t>
            </a:r>
            <a:r>
              <a:rPr lang="en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には無い開発を支援する機能がある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8" y="1723697"/>
            <a:ext cx="8377745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2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en" altLang="ja-JP" sz="80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r>
              <a:rPr lang="en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is not GitHub</a:t>
            </a:r>
            <a:endParaRPr kumimoji="1" lang="ja-JP" altLang="en-US" sz="8000" b="1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kumimoji="1"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とは何か？</a:t>
            </a:r>
          </a:p>
        </p:txBody>
      </p:sp>
    </p:spTree>
    <p:extLst>
      <p:ext uri="{BB962C8B-B14F-4D97-AF65-F5344CB8AC3E}">
        <p14:creationId xmlns:p14="http://schemas.microsoft.com/office/powerpoint/2010/main" val="2315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分散管理の力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従来のバージョン管理ツールと異なる点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複数のリポジトリを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追跡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させることで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ひとつのプロジェクトを分散管理できる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分散管理をすることで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一緒に作業している人の影響を考えずに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自分の作業をすることが出来る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可能な限り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)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リモートリポジトリ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1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リポジトリが追跡してる別のリポジトリのこと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のようなクラウドサービスに置かれる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)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でリポジトリ作成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リポジトリを追跡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9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クローン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87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プッシュ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54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155</Words>
  <Application>Microsoft Macintosh PowerPoint</Application>
  <PresentationFormat>画面に合わせる (4:3)</PresentationFormat>
  <Paragraphs>33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2 git is not GitHub</vt:lpstr>
      <vt:lpstr>GitHub とは何か？</vt:lpstr>
      <vt:lpstr>分散管理の力</vt:lpstr>
      <vt:lpstr>リモートリポジトリ</vt:lpstr>
      <vt:lpstr>GitHub でリポジトリ作成</vt:lpstr>
      <vt:lpstr>リポジトリを追跡</vt:lpstr>
      <vt:lpstr>クローン</vt:lpstr>
      <vt:lpstr>プッシュ</vt:lpstr>
      <vt:lpstr>プル</vt:lpstr>
      <vt:lpstr>フェッチ</vt:lpstr>
      <vt:lpstr>GitHub の力</vt:lpstr>
      <vt:lpstr>Issue</vt:lpstr>
      <vt:lpstr>PR</vt:lpstr>
      <vt:lpstr>フォーク</vt:lpstr>
      <vt:lpstr>GitHub について調べるなら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松原 信忠</cp:lastModifiedBy>
  <cp:revision>31</cp:revision>
  <dcterms:created xsi:type="dcterms:W3CDTF">2018-07-09T18:09:33Z</dcterms:created>
  <dcterms:modified xsi:type="dcterms:W3CDTF">2018-07-11T04:14:17Z</dcterms:modified>
</cp:coreProperties>
</file>