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handoutMasterIdLst>
    <p:handoutMasterId r:id="rId37"/>
  </p:handoutMasterIdLst>
  <p:sldIdLst>
    <p:sldId id="257" r:id="rId2"/>
    <p:sldId id="281" r:id="rId3"/>
    <p:sldId id="309" r:id="rId4"/>
    <p:sldId id="310" r:id="rId5"/>
    <p:sldId id="258" r:id="rId6"/>
    <p:sldId id="279" r:id="rId7"/>
    <p:sldId id="323" r:id="rId8"/>
    <p:sldId id="324" r:id="rId9"/>
    <p:sldId id="325" r:id="rId10"/>
    <p:sldId id="336" r:id="rId11"/>
    <p:sldId id="322" r:id="rId12"/>
    <p:sldId id="328" r:id="rId13"/>
    <p:sldId id="313" r:id="rId14"/>
    <p:sldId id="314" r:id="rId15"/>
    <p:sldId id="315" r:id="rId16"/>
    <p:sldId id="316" r:id="rId17"/>
    <p:sldId id="317" r:id="rId18"/>
    <p:sldId id="329" r:id="rId19"/>
    <p:sldId id="330" r:id="rId20"/>
    <p:sldId id="331" r:id="rId21"/>
    <p:sldId id="332" r:id="rId22"/>
    <p:sldId id="333" r:id="rId23"/>
    <p:sldId id="334" r:id="rId24"/>
    <p:sldId id="335" r:id="rId25"/>
    <p:sldId id="318" r:id="rId26"/>
    <p:sldId id="337" r:id="rId27"/>
    <p:sldId id="265" r:id="rId28"/>
    <p:sldId id="266" r:id="rId29"/>
    <p:sldId id="267" r:id="rId30"/>
    <p:sldId id="268" r:id="rId31"/>
    <p:sldId id="269" r:id="rId32"/>
    <p:sldId id="270" r:id="rId33"/>
    <p:sldId id="271" r:id="rId34"/>
    <p:sldId id="280" r:id="rId3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6" autoAdjust="0"/>
    <p:restoredTop sz="94707" autoAdjust="0"/>
  </p:normalViewPr>
  <p:slideViewPr>
    <p:cSldViewPr>
      <p:cViewPr varScale="1">
        <p:scale>
          <a:sx n="145" d="100"/>
          <a:sy n="145" d="100"/>
        </p:scale>
        <p:origin x="-664" y="-104"/>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interSettings" Target="printerSettings/printerSettings1.bin"/><Relationship Id="rId39" Type="http://schemas.openxmlformats.org/officeDocument/2006/relationships/presProps" Target="presProps.xml"/><Relationship Id="rId40" Type="http://schemas.openxmlformats.org/officeDocument/2006/relationships/viewProps" Target="viewProps.xml"/><Relationship Id="rId41" Type="http://schemas.openxmlformats.org/officeDocument/2006/relationships/theme" Target="theme/theme1.xml"/><Relationship Id="rId4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497E13-5F9E-9E45-8F83-878C3B1FE6AF}" type="datetimeFigureOut">
              <a:rPr kumimoji="1" lang="ja-JP" altLang="en-US" smtClean="0"/>
              <a:t>12/23/13</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7FA7D75-1352-5A44-A0F3-5E0D9DDE7B9A}" type="slidenum">
              <a:rPr kumimoji="1" lang="ja-JP" altLang="en-US" smtClean="0"/>
              <a:t>‹#›</a:t>
            </a:fld>
            <a:endParaRPr kumimoji="1" lang="ja-JP" altLang="en-US"/>
          </a:p>
        </p:txBody>
      </p:sp>
    </p:spTree>
    <p:extLst>
      <p:ext uri="{BB962C8B-B14F-4D97-AF65-F5344CB8AC3E}">
        <p14:creationId xmlns:p14="http://schemas.microsoft.com/office/powerpoint/2010/main" val="30126862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58A675-DC9F-7C46-9E01-5E13F75A12CA}" type="datetimeFigureOut">
              <a:rPr kumimoji="1" lang="ja-JP" altLang="en-US" smtClean="0"/>
              <a:t>12/23/13</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19D844-A837-2444-8F42-984EC6E96DE3}" type="slidenum">
              <a:rPr kumimoji="1" lang="ja-JP" altLang="en-US" smtClean="0"/>
              <a:t>‹#›</a:t>
            </a:fld>
            <a:endParaRPr kumimoji="1" lang="ja-JP" altLang="en-US"/>
          </a:p>
        </p:txBody>
      </p:sp>
    </p:spTree>
    <p:extLst>
      <p:ext uri="{BB962C8B-B14F-4D97-AF65-F5344CB8AC3E}">
        <p14:creationId xmlns:p14="http://schemas.microsoft.com/office/powerpoint/2010/main" val="3403741961"/>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36"/>
            <a:ext cx="7772400" cy="1470025"/>
          </a:xfrm>
        </p:spPr>
        <p:txBody>
          <a:bodyPr/>
          <a:lstStyle/>
          <a:p>
            <a:r>
              <a:rPr lang="ja-JP" altLang="en-US" dirty="0" smtClean="0"/>
              <a:t>マスタ タイトルの書式設定</a:t>
            </a:r>
            <a:endParaRPr lang="ja-JP" altLang="en-US" dirty="0"/>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dirty="0" smtClean="0"/>
              <a:t>マスタ サブタイトルの書式設定</a:t>
            </a:r>
            <a:endParaRPr lang="ja-JP" altLang="en-US" dirty="0"/>
          </a:p>
        </p:txBody>
      </p:sp>
      <p:sp>
        <p:nvSpPr>
          <p:cNvPr id="4" name="日付プレースホルダ 3"/>
          <p:cNvSpPr>
            <a:spLocks noGrp="1"/>
          </p:cNvSpPr>
          <p:nvPr>
            <p:ph type="dt" sz="half" idx="10"/>
          </p:nvPr>
        </p:nvSpPr>
        <p:spPr/>
        <p:txBody>
          <a:bodyPr/>
          <a:lstStyle>
            <a:lvl1pPr>
              <a:defRPr/>
            </a:lvl1pPr>
          </a:lstStyle>
          <a:p>
            <a:pPr>
              <a:defRPr/>
            </a:pPr>
            <a:fld id="{3E0ADA2D-679D-3749-BB58-8B3A6B759F03}" type="datetime1">
              <a:rPr lang="ja-JP" altLang="en-US"/>
              <a:pPr>
                <a:defRPr/>
              </a:pPr>
              <a:t>12/23/13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6BBF5F43-ACC3-6945-8511-F591AADC9CD1}" type="slidenum">
              <a:rPr lang="ja-JP" altLang="en-US"/>
              <a:pPr>
                <a:defRPr/>
              </a:pPr>
              <a:t>‹#›</a:t>
            </a:fld>
            <a:endParaRPr lang="ja-JP" altLang="en-US"/>
          </a:p>
        </p:txBody>
      </p:sp>
    </p:spTree>
    <p:extLst>
      <p:ext uri="{BB962C8B-B14F-4D97-AF65-F5344CB8AC3E}">
        <p14:creationId xmlns:p14="http://schemas.microsoft.com/office/powerpoint/2010/main" val="1458953763"/>
      </p:ext>
    </p:extLst>
  </p:cSld>
  <p:clrMapOvr>
    <a:masterClrMapping/>
  </p:clrMapOvr>
  <p:transition xmlns:p14="http://schemas.microsoft.com/office/powerpoint/2010/mai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65E346F9-0F5A-444B-8530-90DAE68C5B9B}" type="datetime1">
              <a:rPr lang="ja-JP" altLang="en-US"/>
              <a:pPr>
                <a:defRPr/>
              </a:pPr>
              <a:t>12/23/13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B98E5EA4-3755-6C4E-B18A-7F72782CCB5A}" type="slidenum">
              <a:rPr lang="ja-JP" altLang="en-US"/>
              <a:pPr>
                <a:defRPr/>
              </a:pPr>
              <a:t>‹#›</a:t>
            </a:fld>
            <a:endParaRPr lang="ja-JP" altLang="en-US"/>
          </a:p>
        </p:txBody>
      </p:sp>
    </p:spTree>
    <p:extLst>
      <p:ext uri="{BB962C8B-B14F-4D97-AF65-F5344CB8AC3E}">
        <p14:creationId xmlns:p14="http://schemas.microsoft.com/office/powerpoint/2010/main" val="2707238763"/>
      </p:ext>
    </p:extLst>
  </p:cSld>
  <p:clrMapOvr>
    <a:masterClrMapping/>
  </p:clrMapOvr>
  <p:transition xmlns:p14="http://schemas.microsoft.com/office/powerpoint/2010/mai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48"/>
            <a:ext cx="2057400" cy="5851525"/>
          </a:xfrm>
        </p:spPr>
        <p:txBody>
          <a:bodyPr vert="eaVert"/>
          <a:lstStyle/>
          <a:p>
            <a:r>
              <a:rPr lang="ja-JP" altLang="en-US" smtClean="0"/>
              <a:t>マスタ タイトルの書式設定</a:t>
            </a:r>
            <a:endParaRPr lang="ja-JP" altLang="en-US"/>
          </a:p>
        </p:txBody>
      </p:sp>
      <p:sp>
        <p:nvSpPr>
          <p:cNvPr id="3" name="縦書きテキスト プレースホルダ 2"/>
          <p:cNvSpPr>
            <a:spLocks noGrp="1"/>
          </p:cNvSpPr>
          <p:nvPr>
            <p:ph type="body" orient="vert" idx="1"/>
          </p:nvPr>
        </p:nvSpPr>
        <p:spPr>
          <a:xfrm>
            <a:off x="457200" y="274648"/>
            <a:ext cx="6019800" cy="5851525"/>
          </a:xfrm>
        </p:spPr>
        <p:txBody>
          <a:bodyPr vert="eaVert"/>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D8DAEC45-7D5C-6C40-AA01-26C780B57922}" type="datetime1">
              <a:rPr lang="ja-JP" altLang="en-US"/>
              <a:pPr>
                <a:defRPr/>
              </a:pPr>
              <a:t>12/23/13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C2F6A435-8DB5-E74E-B7CE-411FADF31EBE}" type="slidenum">
              <a:rPr lang="ja-JP" altLang="en-US"/>
              <a:pPr>
                <a:defRPr/>
              </a:pPr>
              <a:t>‹#›</a:t>
            </a:fld>
            <a:endParaRPr lang="ja-JP" altLang="en-US"/>
          </a:p>
        </p:txBody>
      </p:sp>
    </p:spTree>
    <p:extLst>
      <p:ext uri="{BB962C8B-B14F-4D97-AF65-F5344CB8AC3E}">
        <p14:creationId xmlns:p14="http://schemas.microsoft.com/office/powerpoint/2010/main" val="138940166"/>
      </p:ext>
    </p:extLst>
  </p:cSld>
  <p:clrMapOvr>
    <a:masterClrMapping/>
  </p:clrMapOvr>
  <p:transition xmlns:p14="http://schemas.microsoft.com/office/powerpoint/2010/mai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solidFill>
                  <a:schemeClr val="tx1"/>
                </a:solidFill>
              </a:defRPr>
            </a:lvl1pPr>
          </a:lstStyle>
          <a:p>
            <a:r>
              <a:rPr lang="ja-JP" altLang="en-US" dirty="0" smtClean="0"/>
              <a:t>マスタ タイトルの書式設定</a:t>
            </a:r>
            <a:endParaRPr lang="ja-JP" altLang="en-US" dirty="0"/>
          </a:p>
        </p:txBody>
      </p:sp>
      <p:sp>
        <p:nvSpPr>
          <p:cNvPr id="3" name="コンテンツ プレースホルダ 2"/>
          <p:cNvSpPr>
            <a:spLocks noGrp="1"/>
          </p:cNvSpPr>
          <p:nvPr>
            <p:ph idx="1"/>
          </p:nvPr>
        </p:nvSpPr>
        <p:spPr/>
        <p:txBody>
          <a:bodyPr spcCol="144000"/>
          <a:lstStyle>
            <a:lvl1pPr>
              <a:buFont typeface="Arial" pitchFamily="34" charset="0"/>
              <a:buChar char="•"/>
              <a:defRPr sz="2800">
                <a:solidFill>
                  <a:schemeClr val="tx1"/>
                </a:solidFill>
              </a:defRPr>
            </a:lvl1pPr>
            <a:lvl2pPr>
              <a:defRPr sz="2000">
                <a:solidFill>
                  <a:schemeClr val="tx1"/>
                </a:solidFill>
              </a:defRPr>
            </a:lvl2pPr>
            <a:lvl3pPr>
              <a:defRPr sz="2000">
                <a:solidFill>
                  <a:schemeClr val="tx1"/>
                </a:solidFill>
              </a:defRPr>
            </a:lvl3pPr>
            <a:lvl4pPr>
              <a:defRPr sz="1600">
                <a:solidFill>
                  <a:schemeClr val="tx1"/>
                </a:solidFill>
              </a:defRPr>
            </a:lvl4pPr>
            <a:lvl5pPr>
              <a:defRPr sz="2000">
                <a:solidFill>
                  <a:schemeClr val="tx1"/>
                </a:solidFill>
              </a:defRPr>
            </a:lvl5pPr>
          </a:lstStyle>
          <a:p>
            <a:pPr lvl="0"/>
            <a:r>
              <a:rPr lang="ja-JP" altLang="en-US" dirty="0" smtClean="0"/>
              <a:t>マスタ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altLang="ja-JP" dirty="0" smtClean="0"/>
          </a:p>
          <a:p>
            <a:pPr lvl="4"/>
            <a:endParaRPr lang="en-US" altLang="ja-JP" dirty="0" smtClean="0"/>
          </a:p>
          <a:p>
            <a:pPr lvl="0"/>
            <a:endParaRPr lang="ja-JP" altLang="en-US" dirty="0"/>
          </a:p>
        </p:txBody>
      </p:sp>
      <p:sp>
        <p:nvSpPr>
          <p:cNvPr id="4" name="日付プレースホルダ 3"/>
          <p:cNvSpPr>
            <a:spLocks noGrp="1"/>
          </p:cNvSpPr>
          <p:nvPr>
            <p:ph type="dt" sz="half" idx="10"/>
          </p:nvPr>
        </p:nvSpPr>
        <p:spPr/>
        <p:txBody>
          <a:bodyPr/>
          <a:lstStyle>
            <a:lvl1pPr>
              <a:defRPr/>
            </a:lvl1pPr>
          </a:lstStyle>
          <a:p>
            <a:pPr>
              <a:defRPr/>
            </a:pPr>
            <a:fld id="{5B5856F4-9A82-CA40-BFF3-C45B023641BE}" type="datetime1">
              <a:rPr lang="ja-JP" altLang="en-US"/>
              <a:pPr>
                <a:defRPr/>
              </a:pPr>
              <a:t>12/23/13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21634B92-9C11-1846-9957-5B4D2D67061F}" type="slidenum">
              <a:rPr lang="ja-JP" altLang="en-US"/>
              <a:pPr>
                <a:defRPr/>
              </a:pPr>
              <a:t>‹#›</a:t>
            </a:fld>
            <a:endParaRPr lang="ja-JP" altLang="en-US"/>
          </a:p>
        </p:txBody>
      </p:sp>
    </p:spTree>
    <p:extLst>
      <p:ext uri="{BB962C8B-B14F-4D97-AF65-F5344CB8AC3E}">
        <p14:creationId xmlns:p14="http://schemas.microsoft.com/office/powerpoint/2010/main" val="3815120764"/>
      </p:ext>
    </p:extLst>
  </p:cSld>
  <p:clrMapOvr>
    <a:masterClrMapping/>
  </p:clrMapOvr>
  <p:transition xmlns:p14="http://schemas.microsoft.com/office/powerpoint/2010/mai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 テキストの書式設定</a:t>
            </a:r>
          </a:p>
        </p:txBody>
      </p:sp>
      <p:sp>
        <p:nvSpPr>
          <p:cNvPr id="7" name="タイトル 6"/>
          <p:cNvSpPr>
            <a:spLocks noGrp="1"/>
          </p:cNvSpPr>
          <p:nvPr>
            <p:ph type="title"/>
          </p:nvPr>
        </p:nvSpPr>
        <p:spPr/>
        <p:txBody>
          <a:bodyPr/>
          <a:lstStyle/>
          <a:p>
            <a:r>
              <a:rPr lang="ja-JP" altLang="en-US" smtClean="0"/>
              <a:t>マスタ タイトルの書式設定</a:t>
            </a:r>
            <a:endParaRPr lang="ja-JP" altLang="en-US"/>
          </a:p>
        </p:txBody>
      </p:sp>
      <p:sp>
        <p:nvSpPr>
          <p:cNvPr id="4" name="日付プレースホルダ 3"/>
          <p:cNvSpPr>
            <a:spLocks noGrp="1"/>
          </p:cNvSpPr>
          <p:nvPr>
            <p:ph type="dt" sz="half" idx="10"/>
          </p:nvPr>
        </p:nvSpPr>
        <p:spPr/>
        <p:txBody>
          <a:bodyPr/>
          <a:lstStyle>
            <a:lvl1pPr>
              <a:defRPr/>
            </a:lvl1pPr>
          </a:lstStyle>
          <a:p>
            <a:pPr>
              <a:defRPr/>
            </a:pPr>
            <a:fld id="{F13940C2-E661-DA4A-BFCE-D0F00454FAFC}" type="datetime1">
              <a:rPr lang="ja-JP" altLang="en-US"/>
              <a:pPr>
                <a:defRPr/>
              </a:pPr>
              <a:t>12/23/13</a:t>
            </a:fld>
            <a:endParaRPr lang="ja-JP" altLang="en-US"/>
          </a:p>
        </p:txBody>
      </p:sp>
      <p:sp>
        <p:nvSpPr>
          <p:cNvPr id="5"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6" name="スライド番号プレースホルダ 5"/>
          <p:cNvSpPr>
            <a:spLocks noGrp="1"/>
          </p:cNvSpPr>
          <p:nvPr>
            <p:ph type="sldNum" sz="quarter" idx="12"/>
          </p:nvPr>
        </p:nvSpPr>
        <p:spPr/>
        <p:txBody>
          <a:bodyPr/>
          <a:lstStyle>
            <a:lvl1pPr>
              <a:defRPr/>
            </a:lvl1pPr>
          </a:lstStyle>
          <a:p>
            <a:pPr>
              <a:defRPr/>
            </a:pPr>
            <a:fld id="{06B0640B-2C91-1047-A77A-4831C53A83FA}" type="slidenum">
              <a:rPr lang="ja-JP" altLang="en-US"/>
              <a:pPr>
                <a:defRPr/>
              </a:pPr>
              <a:t>‹#›</a:t>
            </a:fld>
            <a:endParaRPr lang="ja-JP" altLang="en-US"/>
          </a:p>
        </p:txBody>
      </p:sp>
    </p:spTree>
    <p:extLst>
      <p:ext uri="{BB962C8B-B14F-4D97-AF65-F5344CB8AC3E}">
        <p14:creationId xmlns:p14="http://schemas.microsoft.com/office/powerpoint/2010/main" val="367379379"/>
      </p:ext>
    </p:extLst>
  </p:cSld>
  <p:clrMapOvr>
    <a:masterClrMapping/>
  </p:clrMapOvr>
  <p:transition xmlns:p14="http://schemas.microsoft.com/office/powerpoint/2010/mai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コンテンツ プレースホルダ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日付プレースホルダ 3"/>
          <p:cNvSpPr>
            <a:spLocks noGrp="1"/>
          </p:cNvSpPr>
          <p:nvPr>
            <p:ph type="dt" sz="half" idx="10"/>
          </p:nvPr>
        </p:nvSpPr>
        <p:spPr/>
        <p:txBody>
          <a:bodyPr/>
          <a:lstStyle>
            <a:lvl1pPr>
              <a:defRPr/>
            </a:lvl1pPr>
          </a:lstStyle>
          <a:p>
            <a:pPr>
              <a:defRPr/>
            </a:pPr>
            <a:fld id="{977F49A5-D330-1747-B352-E50F03269BD8}" type="datetime1">
              <a:rPr lang="ja-JP" altLang="en-US"/>
              <a:pPr>
                <a:defRPr/>
              </a:pPr>
              <a:t>12/23/13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DE9433A6-E572-9C46-8844-B30ABCBB83A5}" type="slidenum">
              <a:rPr lang="ja-JP" altLang="en-US"/>
              <a:pPr>
                <a:defRPr/>
              </a:pPr>
              <a:t>‹#›</a:t>
            </a:fld>
            <a:endParaRPr lang="ja-JP" altLang="en-US"/>
          </a:p>
        </p:txBody>
      </p:sp>
    </p:spTree>
    <p:extLst>
      <p:ext uri="{BB962C8B-B14F-4D97-AF65-F5344CB8AC3E}">
        <p14:creationId xmlns:p14="http://schemas.microsoft.com/office/powerpoint/2010/main" val="986066702"/>
      </p:ext>
    </p:extLst>
  </p:cSld>
  <p:clrMapOvr>
    <a:masterClrMapping/>
  </p:clrMapOvr>
  <p:transition xmlns:p14="http://schemas.microsoft.com/office/powerpoint/2010/mai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lang="ja-JP" altLang="en-US" smtClean="0"/>
              <a:t>マスタ タイトルの書式設定</a:t>
            </a:r>
            <a:endParaRPr lang="ja-JP" altLang="en-US"/>
          </a:p>
        </p:txBody>
      </p:sp>
      <p:sp>
        <p:nvSpPr>
          <p:cNvPr id="3" name="テキスト プレースホルダ 2"/>
          <p:cNvSpPr>
            <a:spLocks noGrp="1"/>
          </p:cNvSpPr>
          <p:nvPr>
            <p:ph type="body" idx="1"/>
          </p:nvPr>
        </p:nvSpPr>
        <p:spPr>
          <a:xfrm>
            <a:off x="457200" y="153511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 4"/>
          <p:cNvSpPr>
            <a:spLocks noGrp="1"/>
          </p:cNvSpPr>
          <p:nvPr>
            <p:ph type="body" sz="quarter" idx="3"/>
          </p:nvPr>
        </p:nvSpPr>
        <p:spPr>
          <a:xfrm>
            <a:off x="4645029" y="153511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 テキストの書式設定</a:t>
            </a:r>
          </a:p>
        </p:txBody>
      </p:sp>
      <p:sp>
        <p:nvSpPr>
          <p:cNvPr id="6" name="コンテンツ プレースホルダ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日付プレースホルダ 3"/>
          <p:cNvSpPr>
            <a:spLocks noGrp="1"/>
          </p:cNvSpPr>
          <p:nvPr>
            <p:ph type="dt" sz="half" idx="10"/>
          </p:nvPr>
        </p:nvSpPr>
        <p:spPr/>
        <p:txBody>
          <a:bodyPr/>
          <a:lstStyle>
            <a:lvl1pPr>
              <a:defRPr/>
            </a:lvl1pPr>
          </a:lstStyle>
          <a:p>
            <a:pPr>
              <a:defRPr/>
            </a:pPr>
            <a:fld id="{2C8FAAB6-FBD4-A641-AF8C-9EBBB16ACF90}" type="datetime1">
              <a:rPr lang="ja-JP" altLang="en-US"/>
              <a:pPr>
                <a:defRPr/>
              </a:pPr>
              <a:t>12/23/13</a:t>
            </a:fld>
            <a:endParaRPr lang="ja-JP" altLang="en-US"/>
          </a:p>
        </p:txBody>
      </p:sp>
      <p:sp>
        <p:nvSpPr>
          <p:cNvPr id="8"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9" name="スライド番号プレースホルダ 5"/>
          <p:cNvSpPr>
            <a:spLocks noGrp="1"/>
          </p:cNvSpPr>
          <p:nvPr>
            <p:ph type="sldNum" sz="quarter" idx="12"/>
          </p:nvPr>
        </p:nvSpPr>
        <p:spPr/>
        <p:txBody>
          <a:bodyPr/>
          <a:lstStyle>
            <a:lvl1pPr>
              <a:defRPr/>
            </a:lvl1pPr>
          </a:lstStyle>
          <a:p>
            <a:pPr>
              <a:defRPr/>
            </a:pPr>
            <a:fld id="{2B54FFE3-37AB-3A4A-A716-2F9BD3A49451}" type="slidenum">
              <a:rPr lang="ja-JP" altLang="en-US"/>
              <a:pPr>
                <a:defRPr/>
              </a:pPr>
              <a:t>‹#›</a:t>
            </a:fld>
            <a:endParaRPr lang="ja-JP" altLang="en-US"/>
          </a:p>
        </p:txBody>
      </p:sp>
    </p:spTree>
    <p:extLst>
      <p:ext uri="{BB962C8B-B14F-4D97-AF65-F5344CB8AC3E}">
        <p14:creationId xmlns:p14="http://schemas.microsoft.com/office/powerpoint/2010/main" val="3130822020"/>
      </p:ext>
    </p:extLst>
  </p:cSld>
  <p:clrMapOvr>
    <a:masterClrMapping/>
  </p:clrMapOvr>
  <p:transition xmlns:p14="http://schemas.microsoft.com/office/powerpoint/2010/mai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 タイトルの書式設定</a:t>
            </a:r>
            <a:endParaRPr lang="ja-JP" altLang="en-US"/>
          </a:p>
        </p:txBody>
      </p:sp>
      <p:sp>
        <p:nvSpPr>
          <p:cNvPr id="3" name="日付プレースホルダ 3"/>
          <p:cNvSpPr>
            <a:spLocks noGrp="1"/>
          </p:cNvSpPr>
          <p:nvPr>
            <p:ph type="dt" sz="half" idx="10"/>
          </p:nvPr>
        </p:nvSpPr>
        <p:spPr/>
        <p:txBody>
          <a:bodyPr/>
          <a:lstStyle>
            <a:lvl1pPr>
              <a:defRPr/>
            </a:lvl1pPr>
          </a:lstStyle>
          <a:p>
            <a:pPr>
              <a:defRPr/>
            </a:pPr>
            <a:fld id="{78128D5F-2E97-0E42-8DD5-41C7EADD40E3}" type="datetime1">
              <a:rPr lang="ja-JP" altLang="en-US"/>
              <a:pPr>
                <a:defRPr/>
              </a:pPr>
              <a:t>12/23/13</a:t>
            </a:fld>
            <a:endParaRPr lang="ja-JP" altLang="en-US"/>
          </a:p>
        </p:txBody>
      </p:sp>
      <p:sp>
        <p:nvSpPr>
          <p:cNvPr id="4"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5" name="スライド番号プレースホルダ 5"/>
          <p:cNvSpPr>
            <a:spLocks noGrp="1"/>
          </p:cNvSpPr>
          <p:nvPr>
            <p:ph type="sldNum" sz="quarter" idx="12"/>
          </p:nvPr>
        </p:nvSpPr>
        <p:spPr/>
        <p:txBody>
          <a:bodyPr/>
          <a:lstStyle>
            <a:lvl1pPr>
              <a:defRPr/>
            </a:lvl1pPr>
          </a:lstStyle>
          <a:p>
            <a:pPr>
              <a:defRPr/>
            </a:pPr>
            <a:fld id="{2BC09754-ED7C-474D-BA90-B366B644E890}" type="slidenum">
              <a:rPr lang="ja-JP" altLang="en-US"/>
              <a:pPr>
                <a:defRPr/>
              </a:pPr>
              <a:t>‹#›</a:t>
            </a:fld>
            <a:endParaRPr lang="ja-JP" altLang="en-US"/>
          </a:p>
        </p:txBody>
      </p:sp>
    </p:spTree>
    <p:extLst>
      <p:ext uri="{BB962C8B-B14F-4D97-AF65-F5344CB8AC3E}">
        <p14:creationId xmlns:p14="http://schemas.microsoft.com/office/powerpoint/2010/main" val="4187173253"/>
      </p:ext>
    </p:extLst>
  </p:cSld>
  <p:clrMapOvr>
    <a:masterClrMapping/>
  </p:clrMapOvr>
  <p:transition xmlns:p14="http://schemas.microsoft.com/office/powerpoint/2010/mai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3"/>
          <p:cNvSpPr>
            <a:spLocks noGrp="1"/>
          </p:cNvSpPr>
          <p:nvPr>
            <p:ph type="dt" sz="half" idx="10"/>
          </p:nvPr>
        </p:nvSpPr>
        <p:spPr/>
        <p:txBody>
          <a:bodyPr/>
          <a:lstStyle>
            <a:lvl1pPr>
              <a:defRPr/>
            </a:lvl1pPr>
          </a:lstStyle>
          <a:p>
            <a:pPr>
              <a:defRPr/>
            </a:pPr>
            <a:fld id="{D211D743-B894-E541-B465-8716E6973925}" type="datetime1">
              <a:rPr lang="ja-JP" altLang="en-US"/>
              <a:pPr>
                <a:defRPr/>
              </a:pPr>
              <a:t>12/23/13</a:t>
            </a:fld>
            <a:endParaRPr lang="ja-JP" altLang="en-US"/>
          </a:p>
        </p:txBody>
      </p:sp>
      <p:sp>
        <p:nvSpPr>
          <p:cNvPr id="3"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4" name="スライド番号プレースホルダ 5"/>
          <p:cNvSpPr>
            <a:spLocks noGrp="1"/>
          </p:cNvSpPr>
          <p:nvPr>
            <p:ph type="sldNum" sz="quarter" idx="12"/>
          </p:nvPr>
        </p:nvSpPr>
        <p:spPr/>
        <p:txBody>
          <a:bodyPr/>
          <a:lstStyle>
            <a:lvl1pPr>
              <a:defRPr/>
            </a:lvl1pPr>
          </a:lstStyle>
          <a:p>
            <a:pPr>
              <a:defRPr/>
            </a:pPr>
            <a:fld id="{583AE85E-E81E-9B44-8F24-7B197928B35E}" type="slidenum">
              <a:rPr lang="ja-JP" altLang="en-US"/>
              <a:pPr>
                <a:defRPr/>
              </a:pPr>
              <a:t>‹#›</a:t>
            </a:fld>
            <a:endParaRPr lang="ja-JP" altLang="en-US"/>
          </a:p>
        </p:txBody>
      </p:sp>
    </p:spTree>
    <p:extLst>
      <p:ext uri="{BB962C8B-B14F-4D97-AF65-F5344CB8AC3E}">
        <p14:creationId xmlns:p14="http://schemas.microsoft.com/office/powerpoint/2010/main" val="4176588481"/>
      </p:ext>
    </p:extLst>
  </p:cSld>
  <p:clrMapOvr>
    <a:masterClrMapping/>
  </p:clrMapOvr>
  <p:transition xmlns:p14="http://schemas.microsoft.com/office/powerpoint/2010/mai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8" y="273057"/>
            <a:ext cx="3008313" cy="1162051"/>
          </a:xfrm>
        </p:spPr>
        <p:txBody>
          <a:bodyPr anchor="b"/>
          <a:lstStyle>
            <a:lvl1pPr algn="l">
              <a:defRPr sz="2000" b="1"/>
            </a:lvl1pPr>
          </a:lstStyle>
          <a:p>
            <a:r>
              <a:rPr lang="ja-JP" altLang="en-US" smtClean="0"/>
              <a:t>マスタ タイトルの書式設定</a:t>
            </a:r>
            <a:endParaRPr lang="ja-JP" altLang="en-US"/>
          </a:p>
        </p:txBody>
      </p:sp>
      <p:sp>
        <p:nvSpPr>
          <p:cNvPr id="3" name="コンテンツ プレースホルダ 2"/>
          <p:cNvSpPr>
            <a:spLocks noGrp="1"/>
          </p:cNvSpPr>
          <p:nvPr>
            <p:ph idx="1"/>
          </p:nvPr>
        </p:nvSpPr>
        <p:spPr>
          <a:xfrm>
            <a:off x="3575051" y="27306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 3"/>
          <p:cNvSpPr>
            <a:spLocks noGrp="1"/>
          </p:cNvSpPr>
          <p:nvPr>
            <p:ph type="body" sz="half" idx="2"/>
          </p:nvPr>
        </p:nvSpPr>
        <p:spPr>
          <a:xfrm>
            <a:off x="457208"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A2746295-1BA4-F740-9475-3C6EC1521092}" type="datetime1">
              <a:rPr lang="ja-JP" altLang="en-US"/>
              <a:pPr>
                <a:defRPr/>
              </a:pPr>
              <a:t>12/23/13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F5FFADE0-D3F3-8940-8043-390D59FA303C}" type="slidenum">
              <a:rPr lang="ja-JP" altLang="en-US"/>
              <a:pPr>
                <a:defRPr/>
              </a:pPr>
              <a:t>‹#›</a:t>
            </a:fld>
            <a:endParaRPr lang="ja-JP" altLang="en-US"/>
          </a:p>
        </p:txBody>
      </p:sp>
    </p:spTree>
    <p:extLst>
      <p:ext uri="{BB962C8B-B14F-4D97-AF65-F5344CB8AC3E}">
        <p14:creationId xmlns:p14="http://schemas.microsoft.com/office/powerpoint/2010/main" val="2945794757"/>
      </p:ext>
    </p:extLst>
  </p:cSld>
  <p:clrMapOvr>
    <a:masterClrMapping/>
  </p:clrMapOvr>
  <p:transition xmlns:p14="http://schemas.microsoft.com/office/powerpoint/2010/mai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9"/>
            <a:ext cx="5486400" cy="566739"/>
          </a:xfrm>
        </p:spPr>
        <p:txBody>
          <a:bodyPr anchor="b"/>
          <a:lstStyle>
            <a:lvl1pPr algn="l">
              <a:defRPr sz="2000" b="1"/>
            </a:lvl1pPr>
          </a:lstStyle>
          <a:p>
            <a:r>
              <a:rPr lang="ja-JP" altLang="en-US" smtClean="0"/>
              <a:t>マスタ タイトルの書式設定</a:t>
            </a:r>
            <a:endParaRPr lang="ja-JP" altLang="en-US"/>
          </a:p>
        </p:txBody>
      </p:sp>
      <p:sp>
        <p:nvSpPr>
          <p:cNvPr id="3" name="図プレースホル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 3"/>
          <p:cNvSpPr>
            <a:spLocks noGrp="1"/>
          </p:cNvSpPr>
          <p:nvPr>
            <p:ph type="body" sz="half" idx="2"/>
          </p:nvPr>
        </p:nvSpPr>
        <p:spPr>
          <a:xfrm>
            <a:off x="1792288" y="5367347"/>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 テキストの書式設定</a:t>
            </a:r>
          </a:p>
        </p:txBody>
      </p:sp>
      <p:sp>
        <p:nvSpPr>
          <p:cNvPr id="5" name="日付プレースホルダ 3"/>
          <p:cNvSpPr>
            <a:spLocks noGrp="1"/>
          </p:cNvSpPr>
          <p:nvPr>
            <p:ph type="dt" sz="half" idx="10"/>
          </p:nvPr>
        </p:nvSpPr>
        <p:spPr/>
        <p:txBody>
          <a:bodyPr/>
          <a:lstStyle>
            <a:lvl1pPr>
              <a:defRPr/>
            </a:lvl1pPr>
          </a:lstStyle>
          <a:p>
            <a:pPr>
              <a:defRPr/>
            </a:pPr>
            <a:fld id="{BEE378E4-8247-6C40-A517-ED4803D34BF6}" type="datetime1">
              <a:rPr lang="ja-JP" altLang="en-US"/>
              <a:pPr>
                <a:defRPr/>
              </a:pPr>
              <a:t>12/23/13</a:t>
            </a:fld>
            <a:endParaRPr lang="ja-JP" altLang="en-US"/>
          </a:p>
        </p:txBody>
      </p:sp>
      <p:sp>
        <p:nvSpPr>
          <p:cNvPr id="6" name="フッター プレースホルダ 4"/>
          <p:cNvSpPr>
            <a:spLocks noGrp="1"/>
          </p:cNvSpPr>
          <p:nvPr>
            <p:ph type="ftr" sz="quarter" idx="11"/>
          </p:nvPr>
        </p:nvSpPr>
        <p:spPr/>
        <p:txBody>
          <a:bodyPr/>
          <a:lstStyle>
            <a:lvl1pPr>
              <a:defRPr/>
            </a:lvl1pPr>
          </a:lstStyle>
          <a:p>
            <a:pPr>
              <a:defRPr/>
            </a:pPr>
            <a:endParaRPr lang="ja-JP" altLang="en-US"/>
          </a:p>
        </p:txBody>
      </p:sp>
      <p:sp>
        <p:nvSpPr>
          <p:cNvPr id="7" name="スライド番号プレースホルダ 5"/>
          <p:cNvSpPr>
            <a:spLocks noGrp="1"/>
          </p:cNvSpPr>
          <p:nvPr>
            <p:ph type="sldNum" sz="quarter" idx="12"/>
          </p:nvPr>
        </p:nvSpPr>
        <p:spPr/>
        <p:txBody>
          <a:bodyPr/>
          <a:lstStyle>
            <a:lvl1pPr>
              <a:defRPr/>
            </a:lvl1pPr>
          </a:lstStyle>
          <a:p>
            <a:pPr>
              <a:defRPr/>
            </a:pPr>
            <a:fld id="{9906CE5C-4E35-C44C-AFC8-311ECAFFDDA7}" type="slidenum">
              <a:rPr lang="ja-JP" altLang="en-US"/>
              <a:pPr>
                <a:defRPr/>
              </a:pPr>
              <a:t>‹#›</a:t>
            </a:fld>
            <a:endParaRPr lang="ja-JP" altLang="en-US"/>
          </a:p>
        </p:txBody>
      </p:sp>
    </p:spTree>
    <p:extLst>
      <p:ext uri="{BB962C8B-B14F-4D97-AF65-F5344CB8AC3E}">
        <p14:creationId xmlns:p14="http://schemas.microsoft.com/office/powerpoint/2010/main" val="3475773430"/>
      </p:ext>
    </p:extLst>
  </p:cSld>
  <p:clrMapOvr>
    <a:masterClrMapping/>
  </p:clrMapOvr>
  <p:transition xmlns:p14="http://schemas.microsoft.com/office/powerpoint/2010/main">
    <p:fade/>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タイトル プレースホルダ 1"/>
          <p:cNvSpPr>
            <a:spLocks noGrp="1"/>
          </p:cNvSpPr>
          <p:nvPr>
            <p:ph type="title"/>
          </p:nvPr>
        </p:nvSpPr>
        <p:spPr bwMode="auto">
          <a:xfrm>
            <a:off x="457200" y="150822"/>
            <a:ext cx="82296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ja-JP" altLang="en-US" dirty="0"/>
              <a:t>マスタ タイトルの書式設定</a:t>
            </a:r>
          </a:p>
        </p:txBody>
      </p:sp>
      <p:sp>
        <p:nvSpPr>
          <p:cNvPr id="1027" name="テキスト プレースホルダ 2"/>
          <p:cNvSpPr>
            <a:spLocks noGrp="1"/>
          </p:cNvSpPr>
          <p:nvPr>
            <p:ph type="body" idx="1"/>
          </p:nvPr>
        </p:nvSpPr>
        <p:spPr bwMode="auto">
          <a:xfrm>
            <a:off x="457200" y="928689"/>
            <a:ext cx="82296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日付プレースホルダ 3"/>
          <p:cNvSpPr>
            <a:spLocks noGrp="1"/>
          </p:cNvSpPr>
          <p:nvPr>
            <p:ph type="dt" sz="half" idx="2"/>
          </p:nvPr>
        </p:nvSpPr>
        <p:spPr>
          <a:xfrm>
            <a:off x="457200" y="6356359"/>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charset="0"/>
              </a:defRPr>
            </a:lvl1pPr>
          </a:lstStyle>
          <a:p>
            <a:pPr>
              <a:defRPr/>
            </a:pPr>
            <a:fld id="{5C0D92A0-4ED8-A64B-9ACA-A4D181A77B92}" type="datetime1">
              <a:rPr lang="ja-JP" altLang="en-US"/>
              <a:pPr>
                <a:defRPr/>
              </a:pPr>
              <a:t>12/23/13</a:t>
            </a:fld>
            <a:endParaRPr lang="ja-JP" altLang="en-US"/>
          </a:p>
        </p:txBody>
      </p:sp>
      <p:sp>
        <p:nvSpPr>
          <p:cNvPr id="5" name="フッター プレースホルダ 4"/>
          <p:cNvSpPr>
            <a:spLocks noGrp="1"/>
          </p:cNvSpPr>
          <p:nvPr>
            <p:ph type="ftr" sz="quarter" idx="3"/>
          </p:nvPr>
        </p:nvSpPr>
        <p:spPr>
          <a:xfrm>
            <a:off x="3124200" y="6356359"/>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ja-JP" altLang="en-US"/>
          </a:p>
        </p:txBody>
      </p:sp>
      <p:sp>
        <p:nvSpPr>
          <p:cNvPr id="6" name="スライド番号プレースホルダ 5"/>
          <p:cNvSpPr>
            <a:spLocks noGrp="1"/>
          </p:cNvSpPr>
          <p:nvPr>
            <p:ph type="sldNum" sz="quarter" idx="4"/>
          </p:nvPr>
        </p:nvSpPr>
        <p:spPr>
          <a:xfrm>
            <a:off x="6553200" y="6356359"/>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charset="0"/>
              </a:defRPr>
            </a:lvl1pPr>
          </a:lstStyle>
          <a:p>
            <a:pPr>
              <a:defRPr/>
            </a:pPr>
            <a:fld id="{DD5DBE5D-1CAD-6340-B106-2DEEB36F5D7B}" type="slidenum">
              <a:rPr lang="ja-JP" altLang="en-US"/>
              <a:pPr>
                <a:defRPr/>
              </a:pPr>
              <a:t>‹#›</a:t>
            </a:fld>
            <a:endParaRPr lang="ja-JP" altLang="en-US"/>
          </a:p>
        </p:txBody>
      </p:sp>
      <p:sp>
        <p:nvSpPr>
          <p:cNvPr id="8" name="正方形/長方形 7"/>
          <p:cNvSpPr/>
          <p:nvPr userDrawn="1"/>
        </p:nvSpPr>
        <p:spPr>
          <a:xfrm>
            <a:off x="0" y="677872"/>
            <a:ext cx="9144000" cy="14287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ja-JP" altLang="en-US" dirty="0"/>
          </a:p>
        </p:txBody>
      </p:sp>
      <p:pic>
        <p:nvPicPr>
          <p:cNvPr id="1032" name="Picture 2"/>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884369" y="9"/>
            <a:ext cx="1259634"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22398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xmlns:p14="http://schemas.microsoft.com/office/powerpoint/2010/main">
    <p:fade/>
  </p:transition>
  <p:hf hdr="0" ftr="0" dt="0"/>
  <p:txStyles>
    <p:titleStyle>
      <a:lvl1pPr algn="l" rtl="0" eaLnBrk="0" fontAlgn="base" hangingPunct="0">
        <a:spcBef>
          <a:spcPct val="0"/>
        </a:spcBef>
        <a:spcAft>
          <a:spcPct val="0"/>
        </a:spcAft>
        <a:defRPr kumimoji="1" sz="3200" kern="1200">
          <a:solidFill>
            <a:srgbClr val="000000"/>
          </a:solidFill>
          <a:latin typeface="+mj-lt"/>
          <a:ea typeface="+mj-ea"/>
          <a:cs typeface="ＭＳ Ｐゴシック" charset="0"/>
        </a:defRPr>
      </a:lvl1pPr>
      <a:lvl2pPr algn="l" rtl="0" eaLnBrk="0" fontAlgn="base" hangingPunct="0">
        <a:spcBef>
          <a:spcPct val="0"/>
        </a:spcBef>
        <a:spcAft>
          <a:spcPct val="0"/>
        </a:spcAft>
        <a:defRPr kumimoji="1" sz="3200">
          <a:solidFill>
            <a:srgbClr val="7F7F7F"/>
          </a:solidFill>
          <a:latin typeface="Calibri" pitchFamily="34" charset="0"/>
          <a:ea typeface="ＭＳ Ｐゴシック" charset="-128"/>
          <a:cs typeface="ＭＳ Ｐゴシック" charset="0"/>
        </a:defRPr>
      </a:lvl2pPr>
      <a:lvl3pPr algn="l" rtl="0" eaLnBrk="0" fontAlgn="base" hangingPunct="0">
        <a:spcBef>
          <a:spcPct val="0"/>
        </a:spcBef>
        <a:spcAft>
          <a:spcPct val="0"/>
        </a:spcAft>
        <a:defRPr kumimoji="1" sz="3200">
          <a:solidFill>
            <a:srgbClr val="7F7F7F"/>
          </a:solidFill>
          <a:latin typeface="Calibri" pitchFamily="34" charset="0"/>
          <a:ea typeface="ＭＳ Ｐゴシック" charset="-128"/>
          <a:cs typeface="ＭＳ Ｐゴシック" charset="0"/>
        </a:defRPr>
      </a:lvl3pPr>
      <a:lvl4pPr algn="l" rtl="0" eaLnBrk="0" fontAlgn="base" hangingPunct="0">
        <a:spcBef>
          <a:spcPct val="0"/>
        </a:spcBef>
        <a:spcAft>
          <a:spcPct val="0"/>
        </a:spcAft>
        <a:defRPr kumimoji="1" sz="3200">
          <a:solidFill>
            <a:srgbClr val="7F7F7F"/>
          </a:solidFill>
          <a:latin typeface="Calibri" pitchFamily="34" charset="0"/>
          <a:ea typeface="ＭＳ Ｐゴシック" charset="-128"/>
          <a:cs typeface="ＭＳ Ｐゴシック" charset="0"/>
        </a:defRPr>
      </a:lvl4pPr>
      <a:lvl5pPr algn="l" rtl="0" eaLnBrk="0" fontAlgn="base" hangingPunct="0">
        <a:spcBef>
          <a:spcPct val="0"/>
        </a:spcBef>
        <a:spcAft>
          <a:spcPct val="0"/>
        </a:spcAft>
        <a:defRPr kumimoji="1" sz="3200">
          <a:solidFill>
            <a:srgbClr val="7F7F7F"/>
          </a:solidFill>
          <a:latin typeface="Calibri" pitchFamily="34" charset="0"/>
          <a:ea typeface="ＭＳ Ｐゴシック" charset="-128"/>
          <a:cs typeface="ＭＳ Ｐゴシック" charset="0"/>
        </a:defRPr>
      </a:lvl5pPr>
      <a:lvl6pPr marL="457200" algn="l" rtl="0" fontAlgn="base">
        <a:spcBef>
          <a:spcPct val="0"/>
        </a:spcBef>
        <a:spcAft>
          <a:spcPct val="0"/>
        </a:spcAft>
        <a:defRPr kumimoji="1" sz="3200">
          <a:solidFill>
            <a:srgbClr val="7F7F7F"/>
          </a:solidFill>
          <a:latin typeface="Calibri" pitchFamily="34" charset="0"/>
          <a:ea typeface="ＭＳ Ｐゴシック" charset="-128"/>
        </a:defRPr>
      </a:lvl6pPr>
      <a:lvl7pPr marL="914400" algn="l" rtl="0" fontAlgn="base">
        <a:spcBef>
          <a:spcPct val="0"/>
        </a:spcBef>
        <a:spcAft>
          <a:spcPct val="0"/>
        </a:spcAft>
        <a:defRPr kumimoji="1" sz="3200">
          <a:solidFill>
            <a:srgbClr val="7F7F7F"/>
          </a:solidFill>
          <a:latin typeface="Calibri" pitchFamily="34" charset="0"/>
          <a:ea typeface="ＭＳ Ｐゴシック" charset="-128"/>
        </a:defRPr>
      </a:lvl7pPr>
      <a:lvl8pPr marL="1371600" algn="l" rtl="0" fontAlgn="base">
        <a:spcBef>
          <a:spcPct val="0"/>
        </a:spcBef>
        <a:spcAft>
          <a:spcPct val="0"/>
        </a:spcAft>
        <a:defRPr kumimoji="1" sz="3200">
          <a:solidFill>
            <a:srgbClr val="7F7F7F"/>
          </a:solidFill>
          <a:latin typeface="Calibri" pitchFamily="34" charset="0"/>
          <a:ea typeface="ＭＳ Ｐゴシック" charset="-128"/>
        </a:defRPr>
      </a:lvl8pPr>
      <a:lvl9pPr marL="1828800" algn="l" rtl="0" fontAlgn="base">
        <a:spcBef>
          <a:spcPct val="0"/>
        </a:spcBef>
        <a:spcAft>
          <a:spcPct val="0"/>
        </a:spcAft>
        <a:defRPr kumimoji="1" sz="3200">
          <a:solidFill>
            <a:srgbClr val="7F7F7F"/>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2400" kern="1200">
          <a:solidFill>
            <a:schemeClr val="tx1"/>
          </a:solidFill>
          <a:latin typeface="HGP明朝E" pitchFamily="18" charset="-128"/>
          <a:ea typeface="HGP明朝E" pitchFamily="18" charset="-128"/>
          <a:cs typeface="HGP明朝E" charset="0"/>
        </a:defRPr>
      </a:lvl1pPr>
      <a:lvl2pPr marL="742950" indent="-285750" algn="l" rtl="0" eaLnBrk="0" fontAlgn="base" hangingPunct="0">
        <a:spcBef>
          <a:spcPct val="20000"/>
        </a:spcBef>
        <a:spcAft>
          <a:spcPct val="0"/>
        </a:spcAft>
        <a:buFont typeface="Arial" charset="0"/>
        <a:buChar char="–"/>
        <a:defRPr kumimoji="1" sz="2000" kern="1200">
          <a:solidFill>
            <a:schemeClr val="tx1"/>
          </a:solidFill>
          <a:latin typeface="HGP明朝E" pitchFamily="18" charset="-128"/>
          <a:ea typeface="HGP明朝E" pitchFamily="18" charset="-128"/>
          <a:cs typeface="HGP明朝E" charset="0"/>
        </a:defRPr>
      </a:lvl2pPr>
      <a:lvl3pPr marL="1143000" indent="-228600" algn="l" rtl="0" eaLnBrk="0" fontAlgn="base" hangingPunct="0">
        <a:spcBef>
          <a:spcPct val="20000"/>
        </a:spcBef>
        <a:spcAft>
          <a:spcPct val="0"/>
        </a:spcAft>
        <a:buFont typeface="Arial" charset="0"/>
        <a:buChar char="•"/>
        <a:defRPr kumimoji="1" kern="1200">
          <a:solidFill>
            <a:schemeClr val="tx1"/>
          </a:solidFill>
          <a:latin typeface="HGP明朝E" pitchFamily="18" charset="-128"/>
          <a:ea typeface="HGP明朝E" pitchFamily="18" charset="-128"/>
          <a:cs typeface="HGP明朝E" charset="0"/>
        </a:defRPr>
      </a:lvl3pPr>
      <a:lvl4pPr marL="1600200" indent="-228600" algn="l" rtl="0" eaLnBrk="0" fontAlgn="base" hangingPunct="0">
        <a:spcBef>
          <a:spcPct val="20000"/>
        </a:spcBef>
        <a:spcAft>
          <a:spcPct val="0"/>
        </a:spcAft>
        <a:buFont typeface="Arial" charset="0"/>
        <a:buChar char="–"/>
        <a:defRPr kumimoji="1" sz="1600" kern="1200">
          <a:solidFill>
            <a:schemeClr val="tx1"/>
          </a:solidFill>
          <a:latin typeface="HGP明朝E" pitchFamily="18" charset="-128"/>
          <a:ea typeface="HGP明朝E" pitchFamily="18" charset="-128"/>
          <a:cs typeface="HGP明朝E" charset="0"/>
        </a:defRPr>
      </a:lvl4pPr>
      <a:lvl5pPr marL="2057400" indent="-228600" algn="l" rtl="0" eaLnBrk="0" fontAlgn="base" hangingPunct="0">
        <a:spcBef>
          <a:spcPct val="20000"/>
        </a:spcBef>
        <a:spcAft>
          <a:spcPct val="0"/>
        </a:spcAft>
        <a:buFont typeface="Arial" charset="0"/>
        <a:buChar char="»"/>
        <a:defRPr kumimoji="1" sz="1400" kern="1200">
          <a:solidFill>
            <a:schemeClr val="tx1"/>
          </a:solidFill>
          <a:latin typeface="HGP明朝E" pitchFamily="18" charset="-128"/>
          <a:ea typeface="HGP明朝E" pitchFamily="18" charset="-128"/>
          <a:cs typeface="HGP明朝E" charset="0"/>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developer.apple.com/downloads/index.action"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jpg"/><Relationship Id="rId3" Type="http://schemas.openxmlformats.org/officeDocument/2006/relationships/image" Target="../media/image2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jpg"/><Relationship Id="rId3" Type="http://schemas.openxmlformats.org/officeDocument/2006/relationships/image" Target="../media/image2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aptana.com/products/studio3/download" TargetMode="External"/><Relationship Id="rId3" Type="http://schemas.openxmlformats.org/officeDocument/2006/relationships/image" Target="../media/image2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 Id="rId3"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ocalhost:3000/" TargetMode="External"/><Relationship Id="rId3" Type="http://schemas.openxmlformats.org/officeDocument/2006/relationships/image" Target="../media/image3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fontScale="90000"/>
          </a:bodyPr>
          <a:lstStyle/>
          <a:p>
            <a:r>
              <a:rPr lang="en-US" altLang="ja-JP" dirty="0" smtClean="0"/>
              <a:t>BBT</a:t>
            </a:r>
            <a:r>
              <a:rPr lang="ja-JP" altLang="en-US" dirty="0" smtClean="0"/>
              <a:t>大学</a:t>
            </a:r>
            <a:r>
              <a:rPr lang="en-US" altLang="ja-JP" dirty="0" smtClean="0"/>
              <a:t/>
            </a:r>
            <a:br>
              <a:rPr lang="en-US" altLang="ja-JP" dirty="0" smtClean="0"/>
            </a:br>
            <a:r>
              <a:rPr lang="en-US" altLang="ja-JP" dirty="0" smtClean="0"/>
              <a:t>Ruby on Rails</a:t>
            </a:r>
            <a:r>
              <a:rPr kumimoji="1" lang="ja-JP" altLang="en-US" dirty="0" smtClean="0"/>
              <a:t>開発環境セットアップマニュアル</a:t>
            </a:r>
            <a:endParaRPr kumimoji="1" lang="ja-JP" altLang="en-US" dirty="0"/>
          </a:p>
        </p:txBody>
      </p:sp>
      <p:sp>
        <p:nvSpPr>
          <p:cNvPr id="3" name="サブタイトル 2"/>
          <p:cNvSpPr>
            <a:spLocks noGrp="1"/>
          </p:cNvSpPr>
          <p:nvPr>
            <p:ph type="subTitle" idx="1"/>
          </p:nvPr>
        </p:nvSpPr>
        <p:spPr/>
        <p:txBody>
          <a:bodyPr/>
          <a:lstStyle/>
          <a:p>
            <a:r>
              <a:rPr lang="en-US" altLang="ja-JP" dirty="0" smtClean="0"/>
              <a:t>Mac</a:t>
            </a:r>
            <a:r>
              <a:rPr lang="ja-JP" altLang="en-US" dirty="0" smtClean="0"/>
              <a:t>版</a:t>
            </a:r>
            <a:r>
              <a:rPr lang="en-US" altLang="ja-JP" dirty="0" smtClean="0"/>
              <a:t> </a:t>
            </a:r>
            <a:r>
              <a:rPr lang="en-US" altLang="ja-JP" dirty="0" smtClean="0"/>
              <a:t>1.1</a:t>
            </a:r>
            <a:br>
              <a:rPr lang="en-US" altLang="ja-JP" dirty="0" smtClean="0"/>
            </a:br>
            <a:r>
              <a:rPr lang="ja-JP" altLang="en-US" sz="1400" dirty="0" smtClean="0"/>
              <a:t>最終更新日：</a:t>
            </a:r>
            <a:r>
              <a:rPr lang="en-US" altLang="ja-JP" sz="1400" dirty="0" smtClean="0"/>
              <a:t>2013/1/5</a:t>
            </a:r>
            <a:endParaRPr lang="en-US" altLang="ja-JP" sz="1400" dirty="0" smtClean="0"/>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Xcode</a:t>
            </a:r>
            <a:r>
              <a:rPr lang="ja-JP" altLang="en-US" dirty="0"/>
              <a:t>のインストール</a:t>
            </a:r>
            <a:r>
              <a:rPr lang="ja-JP" altLang="en-US" dirty="0" smtClean="0"/>
              <a:t>（</a:t>
            </a:r>
            <a:r>
              <a:rPr lang="en-US" altLang="ja-JP" dirty="0" smtClean="0"/>
              <a:t>4</a:t>
            </a:r>
            <a:r>
              <a:rPr lang="ja-JP" altLang="en-US" dirty="0" smtClean="0"/>
              <a:t>）</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利用している</a:t>
            </a:r>
            <a:r>
              <a:rPr lang="en-US" altLang="ja-JP" dirty="0" smtClean="0"/>
              <a:t>OS</a:t>
            </a:r>
            <a:r>
              <a:rPr lang="ja-JP" altLang="en-US" dirty="0" smtClean="0"/>
              <a:t>が古くて、インストール出来ない場合は、</a:t>
            </a:r>
            <a:r>
              <a:rPr lang="en-US" altLang="ja-JP" dirty="0" smtClean="0"/>
              <a:t>Developer</a:t>
            </a:r>
            <a:r>
              <a:rPr lang="en-US" altLang="ja-JP" dirty="0"/>
              <a:t> </a:t>
            </a:r>
            <a:r>
              <a:rPr lang="en-US" altLang="ja-JP" dirty="0" smtClean="0"/>
              <a:t>Center</a:t>
            </a:r>
            <a:r>
              <a:rPr lang="ja-JP" altLang="en-US" dirty="0" smtClean="0"/>
              <a:t>からダウンロード</a:t>
            </a:r>
            <a:endParaRPr lang="en-US" altLang="ja-JP" dirty="0" smtClean="0"/>
          </a:p>
          <a:p>
            <a:pPr lvl="1"/>
            <a:r>
              <a:rPr lang="en-US" altLang="ja-JP" dirty="0">
                <a:hlinkClick r:id="rId2"/>
              </a:rPr>
              <a:t>https://developer.apple.com/downloads/</a:t>
            </a:r>
            <a:r>
              <a:rPr lang="en-US" altLang="ja-JP" dirty="0" smtClean="0">
                <a:hlinkClick r:id="rId2"/>
              </a:rPr>
              <a:t>index.action</a:t>
            </a:r>
            <a:endParaRPr lang="en-US" altLang="ja-JP" dirty="0" smtClean="0"/>
          </a:p>
          <a:p>
            <a:pPr marL="457200" lvl="1" indent="0">
              <a:buNone/>
            </a:pPr>
            <a:r>
              <a:rPr lang="ja-JP" altLang="en-US" dirty="0" smtClean="0"/>
              <a:t>を開き、</a:t>
            </a:r>
            <a:r>
              <a:rPr lang="en-US" altLang="ja-JP" dirty="0" smtClean="0"/>
              <a:t>Apple ID</a:t>
            </a:r>
            <a:r>
              <a:rPr lang="ja-JP" altLang="en-US" dirty="0" smtClean="0"/>
              <a:t>を入力してログインする。</a:t>
            </a:r>
            <a:endParaRPr lang="en-US" altLang="ja-JP" dirty="0" smtClean="0"/>
          </a:p>
          <a:p>
            <a:pPr marL="457200" lvl="1" indent="0">
              <a:buNone/>
            </a:pPr>
            <a:endParaRPr lang="en-US" altLang="ja-JP" dirty="0"/>
          </a:p>
          <a:p>
            <a:pPr marL="457200" lvl="1" indent="0">
              <a:buNone/>
            </a:pPr>
            <a:r>
              <a:rPr lang="ja-JP" altLang="en-US" dirty="0" smtClean="0"/>
              <a:t>左上の検索ボックスに「</a:t>
            </a:r>
            <a:r>
              <a:rPr lang="en-US" altLang="ja-JP" dirty="0" err="1" smtClean="0"/>
              <a:t>xcode</a:t>
            </a:r>
            <a:r>
              <a:rPr lang="ja-JP" altLang="en-US" dirty="0" smtClean="0"/>
              <a:t>」と入力し、自分の使っている</a:t>
            </a:r>
            <a:r>
              <a:rPr lang="en-US" altLang="ja-JP" dirty="0" smtClean="0"/>
              <a:t>OS</a:t>
            </a:r>
            <a:r>
              <a:rPr lang="ja-JP" altLang="en-US" dirty="0" smtClean="0"/>
              <a:t>に対応する</a:t>
            </a:r>
            <a:r>
              <a:rPr lang="en-US" altLang="ja-JP" dirty="0" err="1" smtClean="0"/>
              <a:t>xcode</a:t>
            </a:r>
            <a:r>
              <a:rPr lang="ja-JP" altLang="en-US" dirty="0" smtClean="0"/>
              <a:t>をダウンロードし、インストールする。</a:t>
            </a:r>
          </a:p>
          <a:p>
            <a:pPr marL="457200" lvl="1" indent="0">
              <a:buNone/>
            </a:pPr>
            <a:endParaRPr lang="en-US" altLang="ja-JP" dirty="0" smtClean="0"/>
          </a:p>
          <a:p>
            <a:pPr marL="457200" lvl="1" indent="0">
              <a:buNone/>
            </a:pPr>
            <a:r>
              <a:rPr lang="ja-JP" altLang="en-US" dirty="0" smtClean="0"/>
              <a:t>対応するバージョン一覧：</a:t>
            </a:r>
            <a:endParaRPr lang="en-US" altLang="ja-JP" dirty="0"/>
          </a:p>
          <a:p>
            <a:pPr marL="457200" lvl="1" indent="0">
              <a:buNone/>
            </a:pPr>
            <a:r>
              <a:rPr lang="de-DE" altLang="ja-JP" dirty="0" smtClean="0"/>
              <a:t>OS </a:t>
            </a:r>
            <a:r>
              <a:rPr lang="de-DE" altLang="ja-JP" dirty="0"/>
              <a:t>X v10.3 (Version 1.x),</a:t>
            </a:r>
          </a:p>
          <a:p>
            <a:pPr marL="457200" lvl="1" indent="0">
              <a:buNone/>
            </a:pPr>
            <a:r>
              <a:rPr lang="de-DE" altLang="ja-JP" dirty="0" smtClean="0"/>
              <a:t>OS </a:t>
            </a:r>
            <a:r>
              <a:rPr lang="de-DE" altLang="ja-JP" dirty="0"/>
              <a:t>X v10.4 (Version 2.x),</a:t>
            </a:r>
          </a:p>
          <a:p>
            <a:pPr marL="457200" lvl="1" indent="0">
              <a:buNone/>
            </a:pPr>
            <a:r>
              <a:rPr lang="de-DE" altLang="ja-JP" dirty="0" smtClean="0"/>
              <a:t>OS </a:t>
            </a:r>
            <a:r>
              <a:rPr lang="de-DE" altLang="ja-JP" dirty="0"/>
              <a:t>X v10.5 (Version 3.1),</a:t>
            </a:r>
          </a:p>
          <a:p>
            <a:pPr marL="457200" lvl="1" indent="0">
              <a:buNone/>
            </a:pPr>
            <a:r>
              <a:rPr lang="de-DE" altLang="ja-JP" dirty="0" smtClean="0"/>
              <a:t>OS </a:t>
            </a:r>
            <a:r>
              <a:rPr lang="de-DE" altLang="ja-JP" dirty="0"/>
              <a:t>X v10.6 (Version 3.2),</a:t>
            </a:r>
          </a:p>
          <a:p>
            <a:pPr marL="457200" lvl="1" indent="0">
              <a:buNone/>
            </a:pPr>
            <a:r>
              <a:rPr lang="de-DE" altLang="ja-JP" dirty="0"/>
              <a:t>OS X v10.7 (Version 4.x),</a:t>
            </a:r>
          </a:p>
          <a:p>
            <a:pPr marL="457200" lvl="1" indent="0">
              <a:buNone/>
            </a:pPr>
            <a:r>
              <a:rPr lang="de-DE" altLang="ja-JP" dirty="0"/>
              <a:t>OS X v10.8 (Version 4.4</a:t>
            </a:r>
            <a:r>
              <a:rPr lang="de-DE" altLang="ja-JP" dirty="0" smtClean="0"/>
              <a:t>)</a:t>
            </a:r>
            <a:endParaRPr lang="de-DE" altLang="ja-JP" dirty="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10</a:t>
            </a:fld>
            <a:endParaRPr lang="ja-JP" altLang="en-US" dirty="0"/>
          </a:p>
        </p:txBody>
      </p:sp>
    </p:spTree>
    <p:extLst>
      <p:ext uri="{BB962C8B-B14F-4D97-AF65-F5344CB8AC3E}">
        <p14:creationId xmlns:p14="http://schemas.microsoft.com/office/powerpoint/2010/main" val="945164172"/>
      </p:ext>
    </p:extLst>
  </p:cSld>
  <p:clrMapOvr>
    <a:masterClrMapping/>
  </p:clrMapOvr>
  <p:transition xmlns:p14="http://schemas.microsoft.com/office/powerpoint/2010/mai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Command Line Tools</a:t>
            </a:r>
            <a:r>
              <a:rPr kumimoji="1" lang="ja-JP" altLang="en-US" dirty="0" smtClean="0"/>
              <a:t>のインストール（１）</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インストールされた</a:t>
            </a:r>
            <a:r>
              <a:rPr lang="en-US" altLang="ja-JP" dirty="0" err="1" smtClean="0"/>
              <a:t>Xcode</a:t>
            </a:r>
            <a:r>
              <a:rPr lang="ja-JP" altLang="en-US" dirty="0" smtClean="0"/>
              <a:t>を開いて、</a:t>
            </a:r>
            <a:r>
              <a:rPr lang="en-US" altLang="ja-JP" dirty="0" smtClean="0"/>
              <a:t>Preferences... </a:t>
            </a:r>
            <a:r>
              <a:rPr lang="ja-JP" altLang="en-US" dirty="0" smtClean="0"/>
              <a:t>をクリック、次に</a:t>
            </a:r>
            <a:r>
              <a:rPr lang="en-US" altLang="ja-JP" dirty="0" smtClean="0"/>
              <a:t> Downloads</a:t>
            </a:r>
            <a:r>
              <a:rPr lang="ja-JP" altLang="en-US" dirty="0" smtClean="0"/>
              <a:t>をクリックする</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11</a:t>
            </a:fld>
            <a:endParaRPr lang="ja-JP" altLang="en-US"/>
          </a:p>
        </p:txBody>
      </p:sp>
      <p:pic>
        <p:nvPicPr>
          <p:cNvPr id="8" name="図 7" descr="スクリーンショット 2013-01-05 1.28.2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2132856"/>
            <a:ext cx="4210286" cy="1224136"/>
          </a:xfrm>
          <a:prstGeom prst="rect">
            <a:avLst/>
          </a:prstGeom>
        </p:spPr>
      </p:pic>
      <p:pic>
        <p:nvPicPr>
          <p:cNvPr id="9" name="図 8" descr="スクリーンショット 2013-01-05 1.57.3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3933056"/>
            <a:ext cx="2931893" cy="2632720"/>
          </a:xfrm>
          <a:prstGeom prst="rect">
            <a:avLst/>
          </a:prstGeom>
        </p:spPr>
      </p:pic>
      <p:pic>
        <p:nvPicPr>
          <p:cNvPr id="10" name="図 9" descr="スクリーンショット 2013-01-05 1.58.28.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0916" y="3985840"/>
            <a:ext cx="5112532" cy="2107456"/>
          </a:xfrm>
          <a:prstGeom prst="rect">
            <a:avLst/>
          </a:prstGeom>
        </p:spPr>
      </p:pic>
      <p:sp>
        <p:nvSpPr>
          <p:cNvPr id="11" name="右矢印 10"/>
          <p:cNvSpPr/>
          <p:nvPr/>
        </p:nvSpPr>
        <p:spPr>
          <a:xfrm>
            <a:off x="3563888" y="484993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rot="5400000">
            <a:off x="1835696" y="3501008"/>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7452320" y="4221088"/>
            <a:ext cx="792088" cy="576064"/>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71600" y="4437112"/>
            <a:ext cx="2376264" cy="28803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11523521"/>
      </p:ext>
    </p:extLst>
  </p:cSld>
  <p:clrMapOvr>
    <a:masterClrMapping/>
  </p:clrMapOvr>
  <p:transition xmlns:p14="http://schemas.microsoft.com/office/powerpoint/2010/mai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Command Line Tools</a:t>
            </a:r>
            <a:r>
              <a:rPr lang="ja-JP" altLang="en-US" dirty="0"/>
              <a:t>のインストール</a:t>
            </a:r>
            <a:r>
              <a:rPr lang="ja-JP" altLang="en-US" dirty="0" smtClean="0"/>
              <a:t>（２）</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“Command Line Tools”</a:t>
            </a:r>
            <a:r>
              <a:rPr kumimoji="1" lang="ja-JP" altLang="en-US" dirty="0" smtClean="0"/>
              <a:t>の行の</a:t>
            </a:r>
            <a:r>
              <a:rPr kumimoji="1" lang="en-US" altLang="ja-JP" dirty="0" smtClean="0"/>
              <a:t>Install</a:t>
            </a:r>
            <a:r>
              <a:rPr kumimoji="1" lang="ja-JP" altLang="en-US" dirty="0" smtClean="0"/>
              <a:t>ボタンをクリックし、</a:t>
            </a:r>
            <a:r>
              <a:rPr kumimoji="1" lang="en-US" altLang="ja-JP" dirty="0" smtClean="0"/>
              <a:t>Installed</a:t>
            </a:r>
            <a:r>
              <a:rPr kumimoji="1" lang="ja-JP" altLang="en-US" dirty="0" smtClean="0"/>
              <a:t>になるまで待つ</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12</a:t>
            </a:fld>
            <a:endParaRPr lang="ja-JP" altLang="en-US"/>
          </a:p>
        </p:txBody>
      </p:sp>
      <p:pic>
        <p:nvPicPr>
          <p:cNvPr id="5" name="図 4" descr="スクリーンショット 2013-01-05 1.26.0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988840"/>
            <a:ext cx="6264696" cy="2168242"/>
          </a:xfrm>
          <a:prstGeom prst="rect">
            <a:avLst/>
          </a:prstGeom>
        </p:spPr>
      </p:pic>
      <p:pic>
        <p:nvPicPr>
          <p:cNvPr id="7" name="図 6" descr="スクリーンショット 2013-01-05 2.00.5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4509119"/>
            <a:ext cx="6192688" cy="2030261"/>
          </a:xfrm>
          <a:prstGeom prst="rect">
            <a:avLst/>
          </a:prstGeom>
        </p:spPr>
      </p:pic>
      <p:sp>
        <p:nvSpPr>
          <p:cNvPr id="8" name="右矢印 7"/>
          <p:cNvSpPr/>
          <p:nvPr/>
        </p:nvSpPr>
        <p:spPr>
          <a:xfrm rot="5400000">
            <a:off x="3851920" y="4149080"/>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36614935"/>
      </p:ext>
    </p:extLst>
  </p:cSld>
  <p:clrMapOvr>
    <a:masterClrMapping/>
  </p:clrMapOvr>
  <p:transition xmlns:p14="http://schemas.microsoft.com/office/powerpoint/2010/mai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dirty="0" smtClean="0"/>
              <a:t>Ruby</a:t>
            </a:r>
            <a:r>
              <a:rPr lang="ja-JP" altLang="en-US" dirty="0"/>
              <a:t>の</a:t>
            </a:r>
            <a:r>
              <a:rPr lang="ja-JP" altLang="en-US" dirty="0" smtClean="0"/>
              <a:t>インストール</a:t>
            </a:r>
            <a:endParaRPr kumimoji="1" lang="ja-JP" altLang="en-US" dirty="0"/>
          </a:p>
        </p:txBody>
      </p:sp>
      <p:sp>
        <p:nvSpPr>
          <p:cNvPr id="2" name="サブタイトル 1"/>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57399974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a:t>Ruby</a:t>
            </a:r>
            <a:r>
              <a:rPr lang="ja-JP" altLang="en-US" dirty="0"/>
              <a:t>の</a:t>
            </a:r>
            <a:r>
              <a:rPr lang="ja-JP" altLang="en-US" dirty="0" smtClean="0"/>
              <a:t>インストール</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Mac</a:t>
            </a:r>
            <a:r>
              <a:rPr lang="ja-JP" altLang="en-US" dirty="0" smtClean="0"/>
              <a:t>には既</a:t>
            </a:r>
            <a:r>
              <a:rPr lang="ja-JP" altLang="en-US" dirty="0"/>
              <a:t>にインストール</a:t>
            </a:r>
            <a:r>
              <a:rPr lang="ja-JP" altLang="en-US" dirty="0" smtClean="0"/>
              <a:t>されているので、</a:t>
            </a:r>
            <a:r>
              <a:rPr lang="en-US" altLang="ja-JP" dirty="0" smtClean="0"/>
              <a:t/>
            </a:r>
            <a:br>
              <a:rPr lang="en-US" altLang="ja-JP" dirty="0" smtClean="0"/>
            </a:br>
            <a:r>
              <a:rPr lang="ja-JP" altLang="en-US" dirty="0" smtClean="0"/>
              <a:t>念のためインストールされているかを確認</a:t>
            </a:r>
            <a:r>
              <a:rPr lang="ja-JP" altLang="en-US" dirty="0"/>
              <a:t>する</a:t>
            </a:r>
            <a:endParaRPr lang="en-US" altLang="ja-JP" dirty="0"/>
          </a:p>
          <a:p>
            <a:pPr lvl="2"/>
            <a:r>
              <a:rPr lang="ja-JP" altLang="en-US" dirty="0" smtClean="0"/>
              <a:t>ターミナルを起動する</a:t>
            </a:r>
            <a:endParaRPr lang="en-US" altLang="ja-JP" dirty="0" smtClean="0"/>
          </a:p>
          <a:p>
            <a:pPr lvl="2"/>
            <a:endParaRPr lang="en-US" altLang="ja-JP" dirty="0" smtClean="0"/>
          </a:p>
          <a:p>
            <a:pPr lvl="2"/>
            <a:endParaRPr lang="en-US" altLang="ja-JP" dirty="0" smtClean="0"/>
          </a:p>
          <a:p>
            <a:pPr lvl="2"/>
            <a:endParaRPr lang="en-US" altLang="ja-JP" dirty="0"/>
          </a:p>
          <a:p>
            <a:pPr lvl="2"/>
            <a:endParaRPr lang="en-US" altLang="ja-JP" dirty="0" smtClean="0"/>
          </a:p>
          <a:p>
            <a:pPr lvl="2"/>
            <a:r>
              <a:rPr lang="en-US" altLang="ja-JP" dirty="0" smtClean="0"/>
              <a:t>ruby –v</a:t>
            </a:r>
            <a:r>
              <a:rPr lang="ja-JP" altLang="en-US" dirty="0" smtClean="0"/>
              <a:t>とコマンドを入力し最後に</a:t>
            </a:r>
            <a:r>
              <a:rPr lang="en-US" altLang="ja-JP" dirty="0" smtClean="0"/>
              <a:t>Enter</a:t>
            </a:r>
            <a:r>
              <a:rPr lang="ja-JP" altLang="en-US" dirty="0" smtClean="0"/>
              <a:t>キーを押す</a:t>
            </a:r>
            <a:endParaRPr lang="en-US" altLang="ja-JP" dirty="0" smtClean="0"/>
          </a:p>
          <a:p>
            <a:pPr lvl="3"/>
            <a:r>
              <a:rPr lang="en-US" altLang="ja-JP" dirty="0" smtClean="0"/>
              <a:t>Ruby</a:t>
            </a:r>
            <a:r>
              <a:rPr lang="ja-JP" altLang="en-US" dirty="0" smtClean="0"/>
              <a:t>のバージョンが表示されればインストールされている</a:t>
            </a:r>
            <a:endParaRPr lang="ja-JP" altLang="en-US" dirty="0"/>
          </a:p>
          <a:p>
            <a:endParaRPr kumimoji="1" lang="ja-JP" altLang="en-US" dirty="0"/>
          </a:p>
        </p:txBody>
      </p:sp>
      <p:pic>
        <p:nvPicPr>
          <p:cNvPr id="2051" name="Picture 3"/>
          <p:cNvPicPr>
            <a:picLocks noChangeAspect="1" noChangeArrowheads="1"/>
          </p:cNvPicPr>
          <p:nvPr/>
        </p:nvPicPr>
        <p:blipFill>
          <a:blip r:embed="rId2" cstate="print"/>
          <a:srcRect/>
          <a:stretch>
            <a:fillRect/>
          </a:stretch>
        </p:blipFill>
        <p:spPr bwMode="auto">
          <a:xfrm>
            <a:off x="1907704" y="2348880"/>
            <a:ext cx="4105275" cy="828675"/>
          </a:xfrm>
          <a:prstGeom prst="rect">
            <a:avLst/>
          </a:prstGeom>
          <a:noFill/>
          <a:ln w="9525">
            <a:noFill/>
            <a:miter lim="800000"/>
            <a:headEnd/>
            <a:tailEnd/>
          </a:ln>
        </p:spPr>
      </p:pic>
      <p:pic>
        <p:nvPicPr>
          <p:cNvPr id="2053" name="Picture 5"/>
          <p:cNvPicPr>
            <a:picLocks noChangeAspect="1" noChangeArrowheads="1"/>
          </p:cNvPicPr>
          <p:nvPr/>
        </p:nvPicPr>
        <p:blipFill>
          <a:blip r:embed="rId3" cstate="print"/>
          <a:srcRect/>
          <a:stretch>
            <a:fillRect/>
          </a:stretch>
        </p:blipFill>
        <p:spPr bwMode="auto">
          <a:xfrm>
            <a:off x="971600" y="5013176"/>
            <a:ext cx="7240077" cy="576064"/>
          </a:xfrm>
          <a:prstGeom prst="rect">
            <a:avLst/>
          </a:prstGeom>
          <a:noFill/>
          <a:ln w="9525">
            <a:noFill/>
            <a:miter lim="800000"/>
            <a:headEnd/>
            <a:tailEnd/>
          </a:ln>
        </p:spPr>
      </p:pic>
    </p:spTree>
    <p:extLst>
      <p:ext uri="{BB962C8B-B14F-4D97-AF65-F5344CB8AC3E}">
        <p14:creationId xmlns:p14="http://schemas.microsoft.com/office/powerpoint/2010/main" val="2042665570"/>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dirty="0" smtClean="0"/>
              <a:t>Rails</a:t>
            </a:r>
            <a:r>
              <a:rPr lang="ja-JP" altLang="en-US" dirty="0" smtClean="0"/>
              <a:t>のインストール</a:t>
            </a:r>
            <a:endParaRPr kumimoji="1" lang="ja-JP" altLang="en-US" dirty="0"/>
          </a:p>
        </p:txBody>
      </p:sp>
      <p:sp>
        <p:nvSpPr>
          <p:cNvPr id="2" name="サブタイトル 1"/>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173736566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Rails</a:t>
            </a:r>
            <a:r>
              <a:rPr kumimoji="1" lang="ja-JP" altLang="en-US" dirty="0" smtClean="0"/>
              <a:t>のインストール</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Rails</a:t>
            </a:r>
            <a:r>
              <a:rPr lang="ja-JP" altLang="en-US" dirty="0" smtClean="0"/>
              <a:t>はすでにインストールされているが、バージョンが古いため最新バージョンへアップデートする</a:t>
            </a:r>
            <a:endParaRPr lang="en-US" altLang="ja-JP" dirty="0" smtClean="0"/>
          </a:p>
          <a:p>
            <a:pPr lvl="1"/>
            <a:r>
              <a:rPr kumimoji="1" lang="ja-JP" altLang="en-US" dirty="0" smtClean="0"/>
              <a:t>長時間かかるので電源やネットワークが切れない状態で行う</a:t>
            </a:r>
            <a:endParaRPr kumimoji="1" lang="en-US" altLang="ja-JP" dirty="0" smtClean="0"/>
          </a:p>
          <a:p>
            <a:pPr lvl="1"/>
            <a:r>
              <a:rPr kumimoji="1" lang="en-US" altLang="ja-JP" dirty="0" smtClean="0"/>
              <a:t>Gem</a:t>
            </a:r>
            <a:r>
              <a:rPr kumimoji="1" lang="ja-JP" altLang="en-US" dirty="0" smtClean="0"/>
              <a:t>というパッケージ管理システムを更新してから</a:t>
            </a:r>
            <a:r>
              <a:rPr kumimoji="1" lang="en-US" altLang="ja-JP" dirty="0" smtClean="0"/>
              <a:t>rails</a:t>
            </a:r>
            <a:r>
              <a:rPr kumimoji="1" lang="ja-JP" altLang="en-US" dirty="0" smtClean="0"/>
              <a:t>のパッケージを更新する</a:t>
            </a:r>
            <a:endParaRPr lang="en-US" altLang="ja-JP" dirty="0" smtClean="0"/>
          </a:p>
          <a:p>
            <a:pPr marL="1371600" lvl="2" indent="-514350">
              <a:buFont typeface="+mj-lt"/>
              <a:buAutoNum type="arabicPeriod"/>
            </a:pPr>
            <a:r>
              <a:rPr lang="en-US" altLang="ja-JP" dirty="0" err="1" smtClean="0"/>
              <a:t>s</a:t>
            </a:r>
            <a:r>
              <a:rPr kumimoji="1" lang="en-US" altLang="ja-JP" dirty="0" err="1" smtClean="0"/>
              <a:t>udo</a:t>
            </a:r>
            <a:r>
              <a:rPr kumimoji="1" lang="en-US" altLang="ja-JP" dirty="0" smtClean="0"/>
              <a:t> gem update </a:t>
            </a:r>
            <a:r>
              <a:rPr lang="en-US" altLang="ja-JP" dirty="0" smtClean="0"/>
              <a:t>--</a:t>
            </a:r>
            <a:r>
              <a:rPr kumimoji="1" lang="en-US" altLang="ja-JP" dirty="0" smtClean="0"/>
              <a:t>system</a:t>
            </a:r>
          </a:p>
          <a:p>
            <a:pPr marL="1828800" lvl="3" indent="-514350"/>
            <a:r>
              <a:rPr kumimoji="1" lang="ja-JP" altLang="en-US" dirty="0" smtClean="0"/>
              <a:t>自分のログインパスワードを入力する</a:t>
            </a:r>
            <a:endParaRPr kumimoji="1" lang="en-US" altLang="ja-JP" dirty="0" smtClean="0"/>
          </a:p>
          <a:p>
            <a:pPr marL="1371600" lvl="2" indent="-514350">
              <a:buFont typeface="+mj-lt"/>
              <a:buAutoNum type="arabicPeriod"/>
            </a:pPr>
            <a:r>
              <a:rPr lang="en-US" altLang="ja-JP" dirty="0" err="1" smtClean="0"/>
              <a:t>s</a:t>
            </a:r>
            <a:r>
              <a:rPr kumimoji="1" lang="en-US" altLang="ja-JP" dirty="0" err="1" smtClean="0"/>
              <a:t>udo</a:t>
            </a:r>
            <a:r>
              <a:rPr kumimoji="1" lang="en-US" altLang="ja-JP" dirty="0" smtClean="0"/>
              <a:t> gem update</a:t>
            </a:r>
            <a:endParaRPr kumimoji="1" lang="ja-JP" altLang="en-US" dirty="0"/>
          </a:p>
        </p:txBody>
      </p:sp>
      <p:pic>
        <p:nvPicPr>
          <p:cNvPr id="1031" name="Picture 7"/>
          <p:cNvPicPr>
            <a:picLocks noChangeAspect="1" noChangeArrowheads="1"/>
          </p:cNvPicPr>
          <p:nvPr/>
        </p:nvPicPr>
        <p:blipFill>
          <a:blip r:embed="rId2" cstate="print"/>
          <a:srcRect/>
          <a:stretch>
            <a:fillRect/>
          </a:stretch>
        </p:blipFill>
        <p:spPr bwMode="auto">
          <a:xfrm>
            <a:off x="467544" y="4653136"/>
            <a:ext cx="8475342" cy="792088"/>
          </a:xfrm>
          <a:prstGeom prst="rect">
            <a:avLst/>
          </a:prstGeom>
          <a:noFill/>
          <a:ln w="9525">
            <a:noFill/>
            <a:miter lim="800000"/>
            <a:headEnd/>
            <a:tailEnd/>
          </a:ln>
        </p:spPr>
      </p:pic>
    </p:spTree>
    <p:extLst>
      <p:ext uri="{BB962C8B-B14F-4D97-AF65-F5344CB8AC3E}">
        <p14:creationId xmlns:p14="http://schemas.microsoft.com/office/powerpoint/2010/main" val="1892233475"/>
      </p:ext>
    </p:extLst>
  </p:cSld>
  <p:clrMapOvr>
    <a:masterClrMapping/>
  </p:clrMapOvr>
  <p:transition xmlns:p14="http://schemas.microsoft.com/office/powerpoint/2010/mai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Rails</a:t>
            </a:r>
            <a:r>
              <a:rPr kumimoji="1" lang="ja-JP" altLang="en-US" dirty="0" smtClean="0"/>
              <a:t>のインストール確認</a:t>
            </a:r>
            <a:endParaRPr kumimoji="1" lang="ja-JP" altLang="en-US" dirty="0"/>
          </a:p>
        </p:txBody>
      </p:sp>
      <p:sp>
        <p:nvSpPr>
          <p:cNvPr id="3" name="コンテンツ プレースホルダ 2"/>
          <p:cNvSpPr>
            <a:spLocks noGrp="1"/>
          </p:cNvSpPr>
          <p:nvPr>
            <p:ph idx="1"/>
          </p:nvPr>
        </p:nvSpPr>
        <p:spPr/>
        <p:txBody>
          <a:bodyPr/>
          <a:lstStyle/>
          <a:p>
            <a:pPr marL="342900" lvl="1" indent="-342900">
              <a:buFont typeface="Arial" pitchFamily="34" charset="0"/>
              <a:buChar char="•"/>
            </a:pPr>
            <a:r>
              <a:rPr kumimoji="1" lang="ja-JP" altLang="en-US" dirty="0" smtClean="0"/>
              <a:t>以下のコマンドを入力し、</a:t>
            </a:r>
            <a:r>
              <a:rPr kumimoji="1" lang="en-US" altLang="ja-JP" dirty="0" smtClean="0"/>
              <a:t>rails</a:t>
            </a:r>
            <a:r>
              <a:rPr kumimoji="1" lang="ja-JP" altLang="en-US" dirty="0" smtClean="0"/>
              <a:t>のバージョンが</a:t>
            </a:r>
            <a:r>
              <a:rPr lang="en-US" altLang="ja-JP" dirty="0" smtClean="0"/>
              <a:t>3.0.9</a:t>
            </a:r>
            <a:r>
              <a:rPr lang="ja-JP" altLang="en-US" dirty="0" smtClean="0"/>
              <a:t>以上になっているか</a:t>
            </a:r>
            <a:r>
              <a:rPr kumimoji="1" lang="ja-JP" altLang="en-US" dirty="0" smtClean="0"/>
              <a:t>を確認する</a:t>
            </a:r>
            <a:endParaRPr kumimoji="1" lang="en-US" altLang="ja-JP" dirty="0" smtClean="0"/>
          </a:p>
          <a:p>
            <a:pPr marL="742950" lvl="2" indent="-342900"/>
            <a:r>
              <a:rPr lang="en-US" altLang="ja-JP" dirty="0" smtClean="0"/>
              <a:t>gem list rails</a:t>
            </a:r>
            <a:endParaRPr kumimoji="1" lang="en-US" altLang="ja-JP" dirty="0" smtClean="0"/>
          </a:p>
        </p:txBody>
      </p:sp>
      <p:pic>
        <p:nvPicPr>
          <p:cNvPr id="2050" name="Picture 2"/>
          <p:cNvPicPr>
            <a:picLocks noChangeAspect="1" noChangeArrowheads="1"/>
          </p:cNvPicPr>
          <p:nvPr/>
        </p:nvPicPr>
        <p:blipFill>
          <a:blip r:embed="rId2" cstate="print"/>
          <a:srcRect/>
          <a:stretch>
            <a:fillRect/>
          </a:stretch>
        </p:blipFill>
        <p:spPr bwMode="auto">
          <a:xfrm>
            <a:off x="827584" y="2996952"/>
            <a:ext cx="7625424" cy="1152128"/>
          </a:xfrm>
          <a:prstGeom prst="rect">
            <a:avLst/>
          </a:prstGeom>
          <a:noFill/>
          <a:ln w="9525">
            <a:noFill/>
            <a:miter lim="800000"/>
            <a:headEnd/>
            <a:tailEnd/>
          </a:ln>
        </p:spPr>
      </p:pic>
    </p:spTree>
    <p:extLst>
      <p:ext uri="{BB962C8B-B14F-4D97-AF65-F5344CB8AC3E}">
        <p14:creationId xmlns:p14="http://schemas.microsoft.com/office/powerpoint/2010/main" val="1873096761"/>
      </p:ext>
    </p:extLst>
  </p:cSld>
  <p:clrMapOvr>
    <a:masterClrMapping/>
  </p:clrMapOvr>
  <p:transition xmlns:p14="http://schemas.microsoft.com/office/powerpoint/2010/mai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lang="en-US" altLang="ja-JP" dirty="0" err="1" smtClean="0"/>
              <a:t>Aptana</a:t>
            </a:r>
            <a:r>
              <a:rPr lang="en-US" altLang="ja-JP" dirty="0" smtClean="0"/>
              <a:t> Studio 3</a:t>
            </a:r>
            <a:r>
              <a:rPr lang="ja-JP" altLang="en-US" dirty="0" smtClean="0"/>
              <a:t>のインストール</a:t>
            </a:r>
            <a:endParaRPr kumimoji="1" lang="ja-JP" altLang="en-US" dirty="0"/>
          </a:p>
        </p:txBody>
      </p:sp>
      <p:sp>
        <p:nvSpPr>
          <p:cNvPr id="2" name="サブタイトル 1"/>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17104948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Java</a:t>
            </a:r>
            <a:r>
              <a:rPr lang="ja-JP" altLang="en-US" dirty="0"/>
              <a:t>の有無の確認</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Spotlight</a:t>
            </a:r>
            <a:r>
              <a:rPr lang="ja-JP" altLang="en-US" dirty="0" smtClean="0"/>
              <a:t>などからターミナルを開いて以下</a:t>
            </a:r>
            <a:r>
              <a:rPr lang="ja-JP" altLang="en-US" dirty="0"/>
              <a:t>のコマンド</a:t>
            </a:r>
            <a:r>
              <a:rPr lang="ja-JP" altLang="en-US" dirty="0" smtClean="0"/>
              <a:t>を実行し、バージョン</a:t>
            </a:r>
            <a:r>
              <a:rPr lang="ja-JP" altLang="en-US" dirty="0"/>
              <a:t>情報が表示</a:t>
            </a:r>
            <a:r>
              <a:rPr lang="ja-JP" altLang="en-US" dirty="0" smtClean="0"/>
              <a:t>され</a:t>
            </a:r>
            <a:r>
              <a:rPr lang="en-US" altLang="ja-JP" dirty="0"/>
              <a:t>J</a:t>
            </a:r>
            <a:r>
              <a:rPr lang="en-US" altLang="ja-JP" dirty="0" smtClean="0"/>
              <a:t>ava</a:t>
            </a:r>
            <a:r>
              <a:rPr lang="ja-JP" altLang="en-US" dirty="0"/>
              <a:t>が利用できることを</a:t>
            </a:r>
            <a:r>
              <a:rPr lang="ja-JP" altLang="en-US" dirty="0" smtClean="0"/>
              <a:t>確認する</a:t>
            </a:r>
            <a:endParaRPr lang="en-US" altLang="ja-JP" dirty="0" smtClean="0"/>
          </a:p>
          <a:p>
            <a:pPr lvl="1"/>
            <a:r>
              <a:rPr lang="en-US" altLang="ja-JP" dirty="0"/>
              <a:t>java -</a:t>
            </a:r>
            <a:r>
              <a:rPr lang="en-US" altLang="ja-JP" dirty="0" smtClean="0"/>
              <a:t>version</a:t>
            </a:r>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19</a:t>
            </a:fld>
            <a:endParaRPr lang="ja-JP" altLang="en-US"/>
          </a:p>
        </p:txBody>
      </p:sp>
      <p:pic>
        <p:nvPicPr>
          <p:cNvPr id="8" name="図 7" descr="スクリーンショット 2013-01-03 22.21.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4698404"/>
            <a:ext cx="8496300" cy="1638300"/>
          </a:xfrm>
          <a:prstGeom prst="rect">
            <a:avLst/>
          </a:prstGeom>
        </p:spPr>
      </p:pic>
      <p:sp>
        <p:nvSpPr>
          <p:cNvPr id="9" name="下矢印 8"/>
          <p:cNvSpPr/>
          <p:nvPr/>
        </p:nvSpPr>
        <p:spPr>
          <a:xfrm>
            <a:off x="1979712" y="4338364"/>
            <a:ext cx="43204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図形グループ 9"/>
          <p:cNvGrpSpPr/>
          <p:nvPr/>
        </p:nvGrpSpPr>
        <p:grpSpPr>
          <a:xfrm>
            <a:off x="467544" y="2708920"/>
            <a:ext cx="4937415" cy="1589825"/>
            <a:chOff x="467544" y="2942828"/>
            <a:chExt cx="5600700" cy="1803400"/>
          </a:xfrm>
        </p:grpSpPr>
        <p:pic>
          <p:nvPicPr>
            <p:cNvPr id="6" name="図 5" descr="スクリーンショット 2013-01-03 22.20.1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942828"/>
              <a:ext cx="5600700" cy="1803400"/>
            </a:xfrm>
            <a:prstGeom prst="rect">
              <a:avLst/>
            </a:prstGeom>
          </p:spPr>
        </p:pic>
        <p:sp>
          <p:nvSpPr>
            <p:cNvPr id="5" name="正方形/長方形 4"/>
            <p:cNvSpPr/>
            <p:nvPr/>
          </p:nvSpPr>
          <p:spPr>
            <a:xfrm>
              <a:off x="3923928" y="2996952"/>
              <a:ext cx="1512168" cy="1440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sp>
        <p:nvSpPr>
          <p:cNvPr id="11" name="正方形/長方形 10"/>
          <p:cNvSpPr/>
          <p:nvPr/>
        </p:nvSpPr>
        <p:spPr>
          <a:xfrm>
            <a:off x="899592" y="6372036"/>
            <a:ext cx="6984776" cy="369332"/>
          </a:xfrm>
          <a:prstGeom prst="rect">
            <a:avLst/>
          </a:prstGeom>
        </p:spPr>
        <p:txBody>
          <a:bodyPr wrap="square">
            <a:spAutoFit/>
          </a:bodyPr>
          <a:lstStyle/>
          <a:p>
            <a:pPr lvl="1"/>
            <a:r>
              <a:rPr lang="ja-JP" altLang="en-US" dirty="0" smtClean="0">
                <a:solidFill>
                  <a:srgbClr val="FF0000"/>
                </a:solidFill>
              </a:rPr>
              <a:t>上記のように表示</a:t>
            </a:r>
            <a:r>
              <a:rPr lang="ja-JP" altLang="en-US" dirty="0">
                <a:solidFill>
                  <a:srgbClr val="FF0000"/>
                </a:solidFill>
              </a:rPr>
              <a:t>されなければ</a:t>
            </a:r>
            <a:r>
              <a:rPr lang="en-US" altLang="ja-JP" dirty="0">
                <a:solidFill>
                  <a:srgbClr val="FF0000"/>
                </a:solidFill>
              </a:rPr>
              <a:t>Java</a:t>
            </a:r>
            <a:r>
              <a:rPr lang="ja-JP" altLang="en-US" dirty="0">
                <a:solidFill>
                  <a:srgbClr val="FF0000"/>
                </a:solidFill>
              </a:rPr>
              <a:t>のインストールを続けて行う</a:t>
            </a:r>
            <a:endParaRPr lang="en-US" altLang="ja-JP" dirty="0">
              <a:solidFill>
                <a:srgbClr val="FF0000"/>
              </a:solidFill>
            </a:endParaRPr>
          </a:p>
        </p:txBody>
      </p:sp>
    </p:spTree>
    <p:extLst>
      <p:ext uri="{BB962C8B-B14F-4D97-AF65-F5344CB8AC3E}">
        <p14:creationId xmlns:p14="http://schemas.microsoft.com/office/powerpoint/2010/main" val="3930197399"/>
      </p:ext>
    </p:extLst>
  </p:cSld>
  <p:clrMapOvr>
    <a:masterClrMapping/>
  </p:clrMapOvr>
  <p:transition xmlns:p14="http://schemas.microsoft.com/office/powerpoint/2010/mai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このマニュアルについて</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このドキュメントは </a:t>
            </a:r>
            <a:r>
              <a:rPr lang="en-US" altLang="ja-JP" dirty="0" smtClean="0"/>
              <a:t>BBT</a:t>
            </a:r>
            <a:r>
              <a:rPr lang="ja-JP" altLang="en-US" dirty="0" smtClean="0"/>
              <a:t>大学「ウェブサイトデザイン応用」で利用する</a:t>
            </a:r>
            <a:r>
              <a:rPr lang="en-US" altLang="ja-JP" dirty="0" smtClean="0"/>
              <a:t>Rails</a:t>
            </a:r>
            <a:r>
              <a:rPr lang="ja-JP" altLang="en-US" dirty="0" smtClean="0"/>
              <a:t>開発環境構築マニュアルです。</a:t>
            </a:r>
            <a:endParaRPr lang="en-US" altLang="ja-JP" dirty="0" smtClean="0"/>
          </a:p>
          <a:p>
            <a:pPr lvl="1"/>
            <a:r>
              <a:rPr lang="ja-JP" altLang="en-US" dirty="0" smtClean="0"/>
              <a:t>このドキュメントは</a:t>
            </a:r>
            <a:r>
              <a:rPr lang="en-US" altLang="ja-JP" dirty="0" smtClean="0"/>
              <a:t>Mac</a:t>
            </a:r>
            <a:r>
              <a:rPr lang="ja-JP" altLang="en-US" dirty="0" smtClean="0"/>
              <a:t>向けです。</a:t>
            </a:r>
            <a:r>
              <a:rPr lang="en-US" altLang="ja-JP" dirty="0" smtClean="0"/>
              <a:t>Windows</a:t>
            </a:r>
            <a:r>
              <a:rPr lang="ja-JP" altLang="en-US" dirty="0" smtClean="0"/>
              <a:t>向けドキュメントは別途ダウンロードできます。</a:t>
            </a:r>
            <a:endParaRPr lang="ja-JP" altLang="en-US" dirty="0"/>
          </a:p>
        </p:txBody>
      </p:sp>
    </p:spTree>
    <p:extLst>
      <p:ext uri="{BB962C8B-B14F-4D97-AF65-F5344CB8AC3E}">
        <p14:creationId xmlns:p14="http://schemas.microsoft.com/office/powerpoint/2010/main" val="571748389"/>
      </p:ext>
    </p:extLst>
  </p:cSld>
  <p:clrMapOvr>
    <a:masterClrMapping/>
  </p:clrMapOvr>
  <p:transition xmlns:p14="http://schemas.microsoft.com/office/powerpoint/2010/mai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Java</a:t>
            </a:r>
            <a:r>
              <a:rPr lang="ja-JP" altLang="en-US" dirty="0"/>
              <a:t>のインストール</a:t>
            </a:r>
            <a:r>
              <a:rPr lang="ja-JP" altLang="en-US" dirty="0" smtClean="0"/>
              <a:t>（１）</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Java</a:t>
            </a:r>
            <a:r>
              <a:rPr kumimoji="1" lang="ja-JP" altLang="en-US" dirty="0" smtClean="0"/>
              <a:t>がインストールされていなかった場合はブラウザ</a:t>
            </a:r>
            <a:r>
              <a:rPr kumimoji="1" lang="en-US" altLang="ja-JP" dirty="0" smtClean="0"/>
              <a:t>(Safari)</a:t>
            </a:r>
            <a:r>
              <a:rPr kumimoji="1" lang="ja-JP" altLang="en-US" dirty="0" smtClean="0"/>
              <a:t>で下記の</a:t>
            </a:r>
            <a:r>
              <a:rPr kumimoji="1" lang="en-US" altLang="ja-JP" dirty="0" smtClean="0"/>
              <a:t>URL</a:t>
            </a:r>
            <a:r>
              <a:rPr kumimoji="1" lang="ja-JP" altLang="en-US" dirty="0" smtClean="0"/>
              <a:t>を開く</a:t>
            </a:r>
            <a:endParaRPr kumimoji="1" lang="en-US" altLang="ja-JP" dirty="0" smtClean="0"/>
          </a:p>
          <a:p>
            <a:pPr lvl="1"/>
            <a:r>
              <a:rPr kumimoji="1" lang="en-US" altLang="ja-JP" dirty="0" smtClean="0"/>
              <a:t>http://</a:t>
            </a:r>
            <a:r>
              <a:rPr kumimoji="1" lang="en-US" altLang="ja-JP" dirty="0" err="1" smtClean="0"/>
              <a:t>java.com</a:t>
            </a:r>
            <a:r>
              <a:rPr kumimoji="1" lang="en-US" altLang="ja-JP" dirty="0" smtClean="0"/>
              <a:t>/</a:t>
            </a:r>
            <a:r>
              <a:rPr kumimoji="1" lang="en-US" altLang="ja-JP" dirty="0" err="1" smtClean="0"/>
              <a:t>ja</a:t>
            </a:r>
            <a:r>
              <a:rPr kumimoji="1" lang="en-US" altLang="ja-JP" dirty="0" smtClean="0"/>
              <a:t>/download/</a:t>
            </a:r>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20</a:t>
            </a:fld>
            <a:endParaRPr lang="ja-JP" altLang="en-US"/>
          </a:p>
        </p:txBody>
      </p:sp>
      <p:pic>
        <p:nvPicPr>
          <p:cNvPr id="7" name="図 6" descr="スクリーンショット 2013-01-05 1.20.0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2564904"/>
            <a:ext cx="7452320" cy="3645875"/>
          </a:xfrm>
          <a:prstGeom prst="rect">
            <a:avLst/>
          </a:prstGeom>
        </p:spPr>
      </p:pic>
    </p:spTree>
    <p:extLst>
      <p:ext uri="{BB962C8B-B14F-4D97-AF65-F5344CB8AC3E}">
        <p14:creationId xmlns:p14="http://schemas.microsoft.com/office/powerpoint/2010/main" val="2559651502"/>
      </p:ext>
    </p:extLst>
  </p:cSld>
  <p:clrMapOvr>
    <a:masterClrMapping/>
  </p:clrMapOvr>
  <p:transition xmlns:p14="http://schemas.microsoft.com/office/powerpoint/2010/mai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Java</a:t>
            </a:r>
            <a:r>
              <a:rPr kumimoji="1" lang="ja-JP" altLang="en-US" dirty="0" smtClean="0"/>
              <a:t>のインストール</a:t>
            </a:r>
            <a:r>
              <a:rPr lang="ja-JP" altLang="en-US" dirty="0" smtClean="0"/>
              <a:t>（２）</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「同意して無料ダウンロードを開始」ボタンをクリックすると、ダウンロードが開始されるためデスクトップなどの適当な場所へファイルを保存</a:t>
            </a:r>
            <a:r>
              <a:rPr lang="en-US" altLang="en-US" dirty="0" smtClean="0"/>
              <a:t>する</a:t>
            </a:r>
          </a:p>
          <a:p>
            <a:pPr marL="457200" lvl="1"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21</a:t>
            </a:fld>
            <a:endParaRPr lang="ja-JP" altLang="en-US"/>
          </a:p>
        </p:txBody>
      </p:sp>
      <p:pic>
        <p:nvPicPr>
          <p:cNvPr id="12" name="図 11" descr="スクリーンショット 2013-01-03 22.35.2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2708920"/>
            <a:ext cx="6620906" cy="3096344"/>
          </a:xfrm>
          <a:prstGeom prst="rect">
            <a:avLst/>
          </a:prstGeom>
        </p:spPr>
      </p:pic>
    </p:spTree>
    <p:extLst>
      <p:ext uri="{BB962C8B-B14F-4D97-AF65-F5344CB8AC3E}">
        <p14:creationId xmlns:p14="http://schemas.microsoft.com/office/powerpoint/2010/main" val="2747488192"/>
      </p:ext>
    </p:extLst>
  </p:cSld>
  <p:clrMapOvr>
    <a:masterClrMapping/>
  </p:clrMapOvr>
  <p:transition xmlns:p14="http://schemas.microsoft.com/office/powerpoint/2010/mai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Java</a:t>
            </a:r>
            <a:r>
              <a:rPr kumimoji="1" lang="ja-JP" altLang="en-US" dirty="0" smtClean="0"/>
              <a:t>のインストール（３）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ダウンロードしたファイルを実行してインストールを進め</a:t>
            </a:r>
            <a:r>
              <a:rPr lang="ja-JP" altLang="en-US" dirty="0" smtClean="0"/>
              <a:t>る</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22</a:t>
            </a:fld>
            <a:endParaRPr lang="ja-JP" altLang="en-US"/>
          </a:p>
        </p:txBody>
      </p:sp>
      <p:pic>
        <p:nvPicPr>
          <p:cNvPr id="12" name="図 11" descr="mac_install_package.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36" y="3002632"/>
            <a:ext cx="3581400" cy="2209800"/>
          </a:xfrm>
          <a:prstGeom prst="rect">
            <a:avLst/>
          </a:prstGeom>
        </p:spPr>
      </p:pic>
      <p:pic>
        <p:nvPicPr>
          <p:cNvPr id="13" name="図 12" descr="mac_welcome_instal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1148" y="2858616"/>
            <a:ext cx="3543300" cy="2514600"/>
          </a:xfrm>
          <a:prstGeom prst="rect">
            <a:avLst/>
          </a:prstGeom>
        </p:spPr>
      </p:pic>
      <p:sp>
        <p:nvSpPr>
          <p:cNvPr id="14" name="右矢印 13"/>
          <p:cNvSpPr/>
          <p:nvPr/>
        </p:nvSpPr>
        <p:spPr>
          <a:xfrm>
            <a:off x="4413078" y="3938736"/>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p:cNvSpPr txBox="1"/>
          <p:nvPr/>
        </p:nvSpPr>
        <p:spPr>
          <a:xfrm>
            <a:off x="467546" y="5373216"/>
            <a:ext cx="3755355" cy="369332"/>
          </a:xfrm>
          <a:prstGeom prst="rect">
            <a:avLst/>
          </a:prstGeom>
          <a:noFill/>
        </p:spPr>
        <p:txBody>
          <a:bodyPr wrap="none" rtlCol="0">
            <a:spAutoFit/>
          </a:bodyPr>
          <a:lstStyle/>
          <a:p>
            <a:r>
              <a:rPr kumimoji="1" lang="en-US" altLang="ja-JP" dirty="0" smtClean="0"/>
              <a:t>※</a:t>
            </a:r>
            <a:r>
              <a:rPr kumimoji="1" lang="ja-JP" altLang="en-US" dirty="0" smtClean="0"/>
              <a:t>さらにアイコンをダブルクリックする</a:t>
            </a:r>
            <a:endParaRPr kumimoji="1" lang="ja-JP" altLang="en-US" dirty="0"/>
          </a:p>
        </p:txBody>
      </p:sp>
    </p:spTree>
    <p:extLst>
      <p:ext uri="{BB962C8B-B14F-4D97-AF65-F5344CB8AC3E}">
        <p14:creationId xmlns:p14="http://schemas.microsoft.com/office/powerpoint/2010/main" val="3665473925"/>
      </p:ext>
    </p:extLst>
  </p:cSld>
  <p:clrMapOvr>
    <a:masterClrMapping/>
  </p:clrMapOvr>
  <p:transition xmlns:p14="http://schemas.microsoft.com/office/powerpoint/2010/mai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Java</a:t>
            </a:r>
            <a:r>
              <a:rPr lang="ja-JP" altLang="en-US" dirty="0"/>
              <a:t>のインストール</a:t>
            </a:r>
            <a:r>
              <a:rPr lang="ja-JP" altLang="en-US" dirty="0" smtClean="0"/>
              <a:t>（４）</a:t>
            </a:r>
            <a:endParaRPr kumimoji="1" lang="ja-JP" altLang="en-US" dirty="0"/>
          </a:p>
        </p:txBody>
      </p:sp>
      <p:sp>
        <p:nvSpPr>
          <p:cNvPr id="3" name="コンテンツ プレースホルダー 2"/>
          <p:cNvSpPr>
            <a:spLocks noGrp="1"/>
          </p:cNvSpPr>
          <p:nvPr>
            <p:ph idx="1"/>
          </p:nvPr>
        </p:nvSpPr>
        <p:spPr/>
        <p:txBody>
          <a:bodyPr/>
          <a:lstStyle/>
          <a:p>
            <a:r>
              <a:rPr lang="ja-JP" altLang="en-US" dirty="0"/>
              <a:t>ダウンロードしたファイルを実行して</a:t>
            </a:r>
            <a:r>
              <a:rPr lang="ja-JP" altLang="en-US" dirty="0" smtClean="0"/>
              <a:t>インストールを進め、右側の画面が表示されればインストールは完了</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23</a:t>
            </a:fld>
            <a:endParaRPr lang="ja-JP" altLang="en-US"/>
          </a:p>
        </p:txBody>
      </p:sp>
      <p:pic>
        <p:nvPicPr>
          <p:cNvPr id="5" name="図 4" descr="mac_install_complete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2924944"/>
            <a:ext cx="3543300" cy="2514600"/>
          </a:xfrm>
          <a:prstGeom prst="rect">
            <a:avLst/>
          </a:prstGeom>
        </p:spPr>
      </p:pic>
      <p:pic>
        <p:nvPicPr>
          <p:cNvPr id="6" name="図 5" descr="mac_installation.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924944"/>
            <a:ext cx="3543300" cy="2514600"/>
          </a:xfrm>
          <a:prstGeom prst="rect">
            <a:avLst/>
          </a:prstGeom>
        </p:spPr>
      </p:pic>
      <p:sp>
        <p:nvSpPr>
          <p:cNvPr id="7" name="右矢印 6"/>
          <p:cNvSpPr/>
          <p:nvPr/>
        </p:nvSpPr>
        <p:spPr>
          <a:xfrm>
            <a:off x="4283970" y="4077072"/>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11964224"/>
      </p:ext>
    </p:extLst>
  </p:cSld>
  <p:clrMapOvr>
    <a:masterClrMapping/>
  </p:clrMapOvr>
  <p:transition xmlns:p14="http://schemas.microsoft.com/office/powerpoint/2010/mai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Java</a:t>
            </a:r>
            <a:r>
              <a:rPr kumimoji="1" lang="ja-JP" altLang="en-US" dirty="0" smtClean="0"/>
              <a:t>のインストール（５）</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はじめに</a:t>
            </a:r>
            <a:r>
              <a:rPr kumimoji="1" lang="en-US" altLang="ja-JP" dirty="0" smtClean="0"/>
              <a:t>”Java</a:t>
            </a:r>
            <a:r>
              <a:rPr kumimoji="1" lang="ja-JP" altLang="en-US" dirty="0" smtClean="0"/>
              <a:t>の有無の確認</a:t>
            </a:r>
            <a:r>
              <a:rPr kumimoji="1" lang="en-US" altLang="ja-JP" dirty="0" smtClean="0"/>
              <a:t>”</a:t>
            </a:r>
            <a:r>
              <a:rPr kumimoji="1" lang="ja-JP" altLang="en-US" dirty="0" smtClean="0"/>
              <a:t>の手順で行った通り、</a:t>
            </a:r>
            <a:r>
              <a:rPr lang="ja-JP" altLang="en-US" dirty="0"/>
              <a:t>ターミナルから以下のコマンド</a:t>
            </a:r>
            <a:r>
              <a:rPr lang="ja-JP" altLang="en-US" dirty="0" smtClean="0"/>
              <a:t>を実行し、バージョン</a:t>
            </a:r>
            <a:r>
              <a:rPr lang="ja-JP" altLang="en-US" dirty="0"/>
              <a:t>情報が表示され、</a:t>
            </a:r>
            <a:r>
              <a:rPr lang="en-US" altLang="ja-JP" dirty="0"/>
              <a:t>java</a:t>
            </a:r>
            <a:r>
              <a:rPr lang="ja-JP" altLang="en-US" dirty="0"/>
              <a:t>が利用できることを確認</a:t>
            </a:r>
            <a:r>
              <a:rPr lang="ja-JP" altLang="en-US" dirty="0" smtClean="0"/>
              <a:t>する</a:t>
            </a:r>
            <a:endParaRPr kumimoji="1" lang="en-US" altLang="ja-JP" dirty="0" smtClean="0"/>
          </a:p>
          <a:p>
            <a:pPr lvl="1"/>
            <a:r>
              <a:rPr lang="en-US" altLang="ja-JP" dirty="0"/>
              <a:t>j</a:t>
            </a:r>
            <a:r>
              <a:rPr lang="en-US" altLang="ja-JP" dirty="0" smtClean="0"/>
              <a:t>ava –version</a:t>
            </a:r>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24</a:t>
            </a:fld>
            <a:endParaRPr lang="ja-JP" altLang="en-US"/>
          </a:p>
        </p:txBody>
      </p:sp>
      <p:pic>
        <p:nvPicPr>
          <p:cNvPr id="8" name="図 7" descr="スクリーンショット 2013-01-03 22.21.0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3501008"/>
            <a:ext cx="8496300" cy="1638300"/>
          </a:xfrm>
          <a:prstGeom prst="rect">
            <a:avLst/>
          </a:prstGeom>
        </p:spPr>
      </p:pic>
    </p:spTree>
    <p:extLst>
      <p:ext uri="{BB962C8B-B14F-4D97-AF65-F5344CB8AC3E}">
        <p14:creationId xmlns:p14="http://schemas.microsoft.com/office/powerpoint/2010/main" val="938503220"/>
      </p:ext>
    </p:extLst>
  </p:cSld>
  <p:clrMapOvr>
    <a:masterClrMapping/>
  </p:clrMapOvr>
  <p:transition xmlns:p14="http://schemas.microsoft.com/office/powerpoint/2010/mai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err="1" smtClean="0"/>
              <a:t>Aptana</a:t>
            </a:r>
            <a:r>
              <a:rPr lang="ja-JP" altLang="en-US" dirty="0"/>
              <a:t> </a:t>
            </a:r>
            <a:r>
              <a:rPr lang="en-US" altLang="ja-JP" dirty="0" smtClean="0"/>
              <a:t>Studio 3</a:t>
            </a:r>
            <a:r>
              <a:rPr lang="ja-JP" altLang="en-US" dirty="0" smtClean="0"/>
              <a:t>のインストール</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ファイルの編集を行うためのエディタとして統合開発環境（</a:t>
            </a:r>
            <a:r>
              <a:rPr kumimoji="1" lang="en-US" altLang="ja-JP" dirty="0" smtClean="0"/>
              <a:t>IDE</a:t>
            </a:r>
            <a:r>
              <a:rPr kumimoji="1" lang="ja-JP" altLang="en-US" dirty="0" smtClean="0"/>
              <a:t>）の</a:t>
            </a:r>
            <a:r>
              <a:rPr kumimoji="1" lang="en-US" altLang="ja-JP" dirty="0" err="1" smtClean="0"/>
              <a:t>Aptana</a:t>
            </a:r>
            <a:r>
              <a:rPr kumimoji="1" lang="ja-JP" altLang="en-US" dirty="0" smtClean="0"/>
              <a:t> </a:t>
            </a:r>
            <a:r>
              <a:rPr kumimoji="1" lang="en-US" altLang="ja-JP" dirty="0" smtClean="0"/>
              <a:t>Studio 3</a:t>
            </a:r>
            <a:r>
              <a:rPr lang="ja-JP" altLang="en-US" dirty="0" smtClean="0"/>
              <a:t>をダウンロードする</a:t>
            </a:r>
            <a:endParaRPr lang="en-US" altLang="ja-JP" dirty="0" smtClean="0"/>
          </a:p>
          <a:p>
            <a:pPr lvl="1"/>
            <a:r>
              <a:rPr lang="en-US" altLang="ja-JP" dirty="0" smtClean="0">
                <a:hlinkClick r:id="rId2"/>
              </a:rPr>
              <a:t>http</a:t>
            </a:r>
            <a:r>
              <a:rPr lang="en-US" altLang="ja-JP" dirty="0">
                <a:hlinkClick r:id="rId2"/>
              </a:rPr>
              <a:t>://www.aptana.com/products/studio3/download</a:t>
            </a:r>
            <a:endParaRPr kumimoji="1" lang="ja-JP" altLang="en-US" dirty="0"/>
          </a:p>
        </p:txBody>
      </p:sp>
      <p:pic>
        <p:nvPicPr>
          <p:cNvPr id="1027" name="Picture 3"/>
          <p:cNvPicPr>
            <a:picLocks noChangeAspect="1" noChangeArrowheads="1"/>
          </p:cNvPicPr>
          <p:nvPr/>
        </p:nvPicPr>
        <p:blipFill>
          <a:blip r:embed="rId3" cstate="print"/>
          <a:srcRect/>
          <a:stretch>
            <a:fillRect/>
          </a:stretch>
        </p:blipFill>
        <p:spPr bwMode="auto">
          <a:xfrm>
            <a:off x="2843808" y="4365104"/>
            <a:ext cx="3208118" cy="1080120"/>
          </a:xfrm>
          <a:prstGeom prst="rect">
            <a:avLst/>
          </a:prstGeom>
          <a:noFill/>
          <a:ln w="9525">
            <a:noFill/>
            <a:miter lim="800000"/>
            <a:headEnd/>
            <a:tailEnd/>
          </a:ln>
        </p:spPr>
      </p:pic>
    </p:spTree>
    <p:extLst>
      <p:ext uri="{BB962C8B-B14F-4D97-AF65-F5344CB8AC3E}">
        <p14:creationId xmlns:p14="http://schemas.microsoft.com/office/powerpoint/2010/main" val="2019244076"/>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dirty="0" err="1" smtClean="0"/>
              <a:t>Aptana</a:t>
            </a:r>
            <a:r>
              <a:rPr lang="ja-JP" altLang="en-US" dirty="0" smtClean="0"/>
              <a:t> </a:t>
            </a:r>
            <a:r>
              <a:rPr lang="en-US" altLang="ja-JP" dirty="0" smtClean="0"/>
              <a:t>Studio 3</a:t>
            </a:r>
            <a:r>
              <a:rPr lang="ja-JP" altLang="en-US" dirty="0" smtClean="0"/>
              <a:t>のインストール</a:t>
            </a:r>
            <a:endParaRPr kumimoji="1" lang="ja-JP" altLang="en-US" b="1" dirty="0"/>
          </a:p>
        </p:txBody>
      </p:sp>
      <p:sp>
        <p:nvSpPr>
          <p:cNvPr id="3" name="コンテンツ プレースホルダ 2"/>
          <p:cNvSpPr>
            <a:spLocks noGrp="1"/>
          </p:cNvSpPr>
          <p:nvPr>
            <p:ph idx="1"/>
          </p:nvPr>
        </p:nvSpPr>
        <p:spPr/>
        <p:txBody>
          <a:bodyPr/>
          <a:lstStyle/>
          <a:p>
            <a:r>
              <a:rPr kumimoji="1" lang="ja-JP" altLang="en-US" dirty="0" smtClean="0"/>
              <a:t>ダウンロードしたファイルを解凍して開いてインストールする</a:t>
            </a:r>
            <a:endParaRPr kumimoji="1" lang="en-US" altLang="ja-JP" dirty="0" smtClean="0"/>
          </a:p>
          <a:p>
            <a:pPr lvl="1"/>
            <a:r>
              <a:rPr lang="ja-JP" altLang="en-US" dirty="0" smtClean="0"/>
              <a:t>アプリケーションフォルダへドラッグアンドドロップする</a:t>
            </a:r>
            <a:endParaRPr kumimoji="1" lang="ja-JP" altLang="en-US" dirty="0"/>
          </a:p>
        </p:txBody>
      </p:sp>
      <p:pic>
        <p:nvPicPr>
          <p:cNvPr id="4" name="Picture 2" descr="\\psf\Home\Documents\workspace\共有フォルダ\aptana install mac.png"/>
          <p:cNvPicPr>
            <a:picLocks noChangeAspect="1" noChangeArrowheads="1"/>
          </p:cNvPicPr>
          <p:nvPr/>
        </p:nvPicPr>
        <p:blipFill>
          <a:blip r:embed="rId2" cstate="print"/>
          <a:srcRect/>
          <a:stretch>
            <a:fillRect/>
          </a:stretch>
        </p:blipFill>
        <p:spPr bwMode="auto">
          <a:xfrm>
            <a:off x="4704034" y="3356992"/>
            <a:ext cx="3396358" cy="3501008"/>
          </a:xfrm>
          <a:prstGeom prst="rect">
            <a:avLst/>
          </a:prstGeom>
          <a:noFill/>
        </p:spPr>
      </p:pic>
      <p:pic>
        <p:nvPicPr>
          <p:cNvPr id="8194" name="Picture 2"/>
          <p:cNvPicPr>
            <a:picLocks noChangeAspect="1" noChangeArrowheads="1"/>
          </p:cNvPicPr>
          <p:nvPr/>
        </p:nvPicPr>
        <p:blipFill>
          <a:blip r:embed="rId3" cstate="print"/>
          <a:srcRect/>
          <a:stretch>
            <a:fillRect/>
          </a:stretch>
        </p:blipFill>
        <p:spPr bwMode="auto">
          <a:xfrm>
            <a:off x="1259632" y="3933056"/>
            <a:ext cx="2448272" cy="2238794"/>
          </a:xfrm>
          <a:prstGeom prst="rect">
            <a:avLst/>
          </a:prstGeom>
          <a:noFill/>
          <a:ln w="9525">
            <a:noFill/>
            <a:miter lim="800000"/>
            <a:headEnd/>
            <a:tailEnd/>
          </a:ln>
        </p:spPr>
      </p:pic>
      <p:sp>
        <p:nvSpPr>
          <p:cNvPr id="6" name="右矢印 5"/>
          <p:cNvSpPr/>
          <p:nvPr/>
        </p:nvSpPr>
        <p:spPr>
          <a:xfrm>
            <a:off x="4139952" y="4869160"/>
            <a:ext cx="504056"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33563838"/>
      </p:ext>
    </p:ext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Aptana</a:t>
            </a:r>
            <a:r>
              <a:rPr lang="ja-JP" altLang="en-US" dirty="0" smtClean="0"/>
              <a:t> </a:t>
            </a:r>
            <a:r>
              <a:rPr lang="en-US" altLang="ja-JP" dirty="0" smtClean="0"/>
              <a:t>Studio 3</a:t>
            </a:r>
            <a:r>
              <a:rPr lang="ja-JP" altLang="en-US" dirty="0" smtClean="0"/>
              <a:t>の起動</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AptanaStudio3</a:t>
            </a:r>
            <a:r>
              <a:rPr kumimoji="1" lang="ja-JP" altLang="en-US" dirty="0" smtClean="0"/>
              <a:t>を起動する</a:t>
            </a:r>
            <a:endParaRPr kumimoji="1" lang="ja-JP" altLang="en-US" dirty="0"/>
          </a:p>
        </p:txBody>
      </p:sp>
      <p:pic>
        <p:nvPicPr>
          <p:cNvPr id="9219" name="Picture 3"/>
          <p:cNvPicPr>
            <a:picLocks noChangeAspect="1" noChangeArrowheads="1"/>
          </p:cNvPicPr>
          <p:nvPr/>
        </p:nvPicPr>
        <p:blipFill>
          <a:blip r:embed="rId2" cstate="print"/>
          <a:srcRect/>
          <a:stretch>
            <a:fillRect/>
          </a:stretch>
        </p:blipFill>
        <p:spPr bwMode="auto">
          <a:xfrm>
            <a:off x="2483772" y="4149080"/>
            <a:ext cx="4248499" cy="1777150"/>
          </a:xfrm>
          <a:prstGeom prst="rect">
            <a:avLst/>
          </a:prstGeom>
          <a:noFill/>
          <a:ln w="9525">
            <a:noFill/>
            <a:miter lim="800000"/>
            <a:headEnd/>
            <a:tailEnd/>
          </a:ln>
        </p:spPr>
      </p:pic>
      <p:pic>
        <p:nvPicPr>
          <p:cNvPr id="9220" name="Picture 4"/>
          <p:cNvPicPr>
            <a:picLocks noChangeAspect="1" noChangeArrowheads="1"/>
          </p:cNvPicPr>
          <p:nvPr/>
        </p:nvPicPr>
        <p:blipFill>
          <a:blip r:embed="rId3" cstate="print"/>
          <a:srcRect/>
          <a:stretch>
            <a:fillRect/>
          </a:stretch>
        </p:blipFill>
        <p:spPr bwMode="auto">
          <a:xfrm>
            <a:off x="2483768" y="2276872"/>
            <a:ext cx="4171950" cy="1657350"/>
          </a:xfrm>
          <a:prstGeom prst="rect">
            <a:avLst/>
          </a:prstGeom>
          <a:noFill/>
          <a:ln w="9525">
            <a:noFill/>
            <a:miter lim="800000"/>
            <a:headEnd/>
            <a:tailEnd/>
          </a:ln>
        </p:spPr>
      </p:pic>
    </p:spTree>
  </p:cSld>
  <p:clrMapOvr>
    <a:masterClrMapping/>
  </p:clrMapOvr>
  <p:transition xmlns:p14="http://schemas.microsoft.com/office/powerpoint/2010/mai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Aptana</a:t>
            </a:r>
            <a:r>
              <a:rPr kumimoji="1" lang="en-US" altLang="ja-JP" dirty="0" smtClean="0"/>
              <a:t> Studio 3</a:t>
            </a:r>
            <a:r>
              <a:rPr kumimoji="1" lang="ja-JP" altLang="en-US" dirty="0" smtClean="0"/>
              <a:t>の起動</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以下のようなウィンドウが表示される</a:t>
            </a:r>
            <a:endParaRPr kumimoji="1" lang="ja-JP" altLang="en-US" dirty="0"/>
          </a:p>
        </p:txBody>
      </p:sp>
      <p:pic>
        <p:nvPicPr>
          <p:cNvPr id="10243" name="Picture 3" descr="\\psf\Home\Documents\workspace\共有フォルダ\スクリーンショット 2011-09-03 21.05.07.png"/>
          <p:cNvPicPr>
            <a:picLocks noChangeAspect="1" noChangeArrowheads="1"/>
          </p:cNvPicPr>
          <p:nvPr/>
        </p:nvPicPr>
        <p:blipFill>
          <a:blip r:embed="rId2" cstate="print"/>
          <a:srcRect/>
          <a:stretch>
            <a:fillRect/>
          </a:stretch>
        </p:blipFill>
        <p:spPr bwMode="auto">
          <a:xfrm>
            <a:off x="1115618" y="1628800"/>
            <a:ext cx="6672320" cy="5529716"/>
          </a:xfrm>
          <a:prstGeom prst="rect">
            <a:avLst/>
          </a:prstGeom>
          <a:noFill/>
        </p:spPr>
      </p:pic>
    </p:spTree>
  </p:cSld>
  <p:clrMapOvr>
    <a:masterClrMapping/>
  </p:clrMapOvr>
  <p:transition xmlns:p14="http://schemas.microsoft.com/office/powerpoint/2010/mai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en-US" altLang="ja-JP" dirty="0" smtClean="0"/>
              <a:t>Rails</a:t>
            </a:r>
            <a:r>
              <a:rPr kumimoji="1" lang="ja-JP" altLang="en-US" dirty="0" smtClean="0"/>
              <a:t>プロジェクトの作成</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cSld>
  <p:clrMapOvr>
    <a:masterClrMapping/>
  </p:clrMapOvr>
  <p:transition xmlns:p14="http://schemas.microsoft.com/office/powerpoint/2010/mai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Ruby on Rails</a:t>
            </a:r>
            <a:r>
              <a:rPr kumimoji="1" lang="ja-JP" altLang="en-US" dirty="0" smtClean="0"/>
              <a:t>の</a:t>
            </a:r>
            <a:r>
              <a:rPr lang="ja-JP" altLang="en-US" dirty="0" smtClean="0"/>
              <a:t>インストール</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Ruby</a:t>
            </a:r>
          </a:p>
          <a:p>
            <a:pPr lvl="1"/>
            <a:r>
              <a:rPr kumimoji="1" lang="ja-JP" altLang="en-US" dirty="0" smtClean="0"/>
              <a:t>プログラムの実行環境</a:t>
            </a:r>
            <a:endParaRPr kumimoji="1" lang="en-US" altLang="ja-JP" dirty="0" smtClean="0"/>
          </a:p>
          <a:p>
            <a:pPr lvl="1"/>
            <a:endParaRPr kumimoji="1" lang="en-US" altLang="ja-JP" dirty="0" smtClean="0"/>
          </a:p>
          <a:p>
            <a:r>
              <a:rPr lang="en-US" altLang="ja-JP" dirty="0" err="1" smtClean="0"/>
              <a:t>RubyGems</a:t>
            </a:r>
            <a:endParaRPr lang="en-US" altLang="ja-JP" dirty="0" smtClean="0"/>
          </a:p>
          <a:p>
            <a:pPr lvl="1"/>
            <a:r>
              <a:rPr kumimoji="1" lang="en-US" altLang="ja-JP" dirty="0" smtClean="0"/>
              <a:t>Ruby</a:t>
            </a:r>
            <a:r>
              <a:rPr kumimoji="1" lang="ja-JP" altLang="en-US" dirty="0" smtClean="0"/>
              <a:t>のライブラリ管理プログラム</a:t>
            </a:r>
            <a:endParaRPr kumimoji="1" lang="en-US" altLang="ja-JP" dirty="0" smtClean="0"/>
          </a:p>
          <a:p>
            <a:pPr lvl="1"/>
            <a:endParaRPr kumimoji="1" lang="en-US" altLang="ja-JP" dirty="0" smtClean="0"/>
          </a:p>
          <a:p>
            <a:r>
              <a:rPr kumimoji="1" lang="en-US" altLang="ja-JP" dirty="0" smtClean="0"/>
              <a:t>Ruby on Rails</a:t>
            </a:r>
          </a:p>
          <a:p>
            <a:pPr lvl="1"/>
            <a:r>
              <a:rPr kumimoji="1" lang="en-US" altLang="ja-JP" dirty="0" smtClean="0"/>
              <a:t>Web</a:t>
            </a:r>
            <a:r>
              <a:rPr kumimoji="1" lang="ja-JP" altLang="en-US" dirty="0" smtClean="0"/>
              <a:t>アプリケーションフレームワーク</a:t>
            </a:r>
            <a:endParaRPr kumimoji="1" lang="en-US" altLang="ja-JP" dirty="0" smtClean="0"/>
          </a:p>
          <a:p>
            <a:pPr lvl="1"/>
            <a:endParaRPr kumimoji="1" lang="en-US" altLang="ja-JP" dirty="0" smtClean="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3</a:t>
            </a:fld>
            <a:endParaRPr lang="ja-JP" altLang="en-US" dirty="0"/>
          </a:p>
        </p:txBody>
      </p:sp>
      <p:sp>
        <p:nvSpPr>
          <p:cNvPr id="5" name="正方形/長方形 4"/>
          <p:cNvSpPr/>
          <p:nvPr/>
        </p:nvSpPr>
        <p:spPr>
          <a:xfrm>
            <a:off x="6366662" y="3861048"/>
            <a:ext cx="2127006"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Ruby</a:t>
            </a:r>
            <a:endParaRPr kumimoji="1" lang="ja-JP" altLang="en-US" dirty="0"/>
          </a:p>
        </p:txBody>
      </p:sp>
      <p:sp>
        <p:nvSpPr>
          <p:cNvPr id="6" name="正方形/長方形 5"/>
          <p:cNvSpPr/>
          <p:nvPr/>
        </p:nvSpPr>
        <p:spPr>
          <a:xfrm>
            <a:off x="6366662" y="3284984"/>
            <a:ext cx="2127006"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err="1" smtClean="0"/>
              <a:t>RubyGems</a:t>
            </a:r>
            <a:endParaRPr kumimoji="1" lang="ja-JP" altLang="en-US" dirty="0"/>
          </a:p>
        </p:txBody>
      </p:sp>
      <p:sp>
        <p:nvSpPr>
          <p:cNvPr id="7" name="正方形/長方形 6"/>
          <p:cNvSpPr/>
          <p:nvPr/>
        </p:nvSpPr>
        <p:spPr>
          <a:xfrm>
            <a:off x="6366662" y="2708920"/>
            <a:ext cx="2127006"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Ruby on Rails</a:t>
            </a:r>
            <a:r>
              <a:rPr kumimoji="1" lang="ja-JP" altLang="en-US" dirty="0" smtClean="0"/>
              <a:t>など</a:t>
            </a:r>
            <a:endParaRPr kumimoji="1" lang="ja-JP" altLang="en-US" dirty="0"/>
          </a:p>
        </p:txBody>
      </p:sp>
      <p:sp>
        <p:nvSpPr>
          <p:cNvPr id="8" name="正方形/長方形 7"/>
          <p:cNvSpPr/>
          <p:nvPr/>
        </p:nvSpPr>
        <p:spPr>
          <a:xfrm>
            <a:off x="6366662" y="4509120"/>
            <a:ext cx="2127006" cy="369332"/>
          </a:xfrm>
          <a:prstGeom prst="rect">
            <a:avLst/>
          </a:prstGeom>
        </p:spPr>
        <p:txBody>
          <a:bodyPr wrap="square">
            <a:spAutoFit/>
          </a:bodyPr>
          <a:lstStyle/>
          <a:p>
            <a:pPr algn="ctr"/>
            <a:r>
              <a:rPr lang="ja-JP" altLang="en-US" dirty="0" smtClean="0"/>
              <a:t>図：構成概念</a:t>
            </a:r>
            <a:endParaRPr lang="ja-JP" altLang="en-US" dirty="0"/>
          </a:p>
        </p:txBody>
      </p:sp>
    </p:spTree>
    <p:extLst>
      <p:ext uri="{BB962C8B-B14F-4D97-AF65-F5344CB8AC3E}">
        <p14:creationId xmlns:p14="http://schemas.microsoft.com/office/powerpoint/2010/main" val="728733129"/>
      </p:ext>
    </p:extLst>
  </p:cSld>
  <p:clrMapOvr>
    <a:masterClrMapping/>
  </p:clrMapOvr>
  <p:transition xmlns:p14="http://schemas.microsoft.com/office/powerpoint/2010/mai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Rails</a:t>
            </a:r>
            <a:r>
              <a:rPr kumimoji="1" lang="ja-JP" altLang="en-US" dirty="0" smtClean="0"/>
              <a:t>プロジェクトの作成（１）</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File</a:t>
            </a:r>
            <a:r>
              <a:rPr lang="ja-JP" altLang="en-US" dirty="0" smtClean="0"/>
              <a:t> </a:t>
            </a:r>
            <a:r>
              <a:rPr lang="en-US" altLang="ja-JP" dirty="0" smtClean="0"/>
              <a:t>-&gt;</a:t>
            </a:r>
            <a:r>
              <a:rPr lang="ja-JP" altLang="en-US" dirty="0" smtClean="0"/>
              <a:t> </a:t>
            </a:r>
            <a:r>
              <a:rPr lang="en-US" altLang="ja-JP" dirty="0" smtClean="0"/>
              <a:t>New</a:t>
            </a:r>
            <a:r>
              <a:rPr lang="ja-JP" altLang="en-US" dirty="0" smtClean="0"/>
              <a:t> </a:t>
            </a:r>
            <a:r>
              <a:rPr lang="en-US" altLang="ja-JP" dirty="0" smtClean="0"/>
              <a:t>-&gt;</a:t>
            </a:r>
            <a:r>
              <a:rPr lang="ja-JP" altLang="en-US" dirty="0" smtClean="0"/>
              <a:t> </a:t>
            </a:r>
            <a:r>
              <a:rPr lang="en-US" altLang="ja-JP" dirty="0" smtClean="0"/>
              <a:t>Rails Project</a:t>
            </a:r>
            <a:r>
              <a:rPr lang="ja-JP" altLang="en-US" dirty="0" smtClean="0"/>
              <a:t>を選択する</a:t>
            </a:r>
          </a:p>
          <a:p>
            <a:endParaRPr kumimoji="1" lang="ja-JP" altLang="en-US" dirty="0"/>
          </a:p>
        </p:txBody>
      </p:sp>
      <p:pic>
        <p:nvPicPr>
          <p:cNvPr id="5122" name="Picture 2"/>
          <p:cNvPicPr>
            <a:picLocks noChangeAspect="1" noChangeArrowheads="1"/>
          </p:cNvPicPr>
          <p:nvPr/>
        </p:nvPicPr>
        <p:blipFill>
          <a:blip r:embed="rId2" cstate="print"/>
          <a:srcRect/>
          <a:stretch>
            <a:fillRect/>
          </a:stretch>
        </p:blipFill>
        <p:spPr bwMode="auto">
          <a:xfrm>
            <a:off x="1187624" y="3068967"/>
            <a:ext cx="6248400" cy="2200275"/>
          </a:xfrm>
          <a:prstGeom prst="rect">
            <a:avLst/>
          </a:prstGeom>
          <a:noFill/>
          <a:ln w="9525">
            <a:noFill/>
            <a:miter lim="800000"/>
            <a:headEnd/>
            <a:tailEnd/>
          </a:ln>
        </p:spPr>
      </p:pic>
    </p:spTree>
  </p:cSld>
  <p:clrMapOvr>
    <a:masterClrMapping/>
  </p:clrMapOvr>
  <p:transition xmlns:p14="http://schemas.microsoft.com/office/powerpoint/2010/mai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Rails</a:t>
            </a:r>
            <a:r>
              <a:rPr kumimoji="1" lang="ja-JP" altLang="en-US" dirty="0" smtClean="0"/>
              <a:t>プロジェクト</a:t>
            </a:r>
            <a:r>
              <a:rPr lang="ja-JP" altLang="en-US" dirty="0" smtClean="0"/>
              <a:t>の作成（２）</a:t>
            </a:r>
            <a:endParaRPr kumimoji="1" lang="ja-JP" altLang="en-US" dirty="0"/>
          </a:p>
        </p:txBody>
      </p:sp>
      <p:sp>
        <p:nvSpPr>
          <p:cNvPr id="3" name="コンテンツ プレースホルダ 2"/>
          <p:cNvSpPr>
            <a:spLocks noGrp="1"/>
          </p:cNvSpPr>
          <p:nvPr>
            <p:ph idx="1"/>
          </p:nvPr>
        </p:nvSpPr>
        <p:spPr/>
        <p:txBody>
          <a:bodyPr>
            <a:normAutofit/>
          </a:bodyPr>
          <a:lstStyle/>
          <a:p>
            <a:r>
              <a:rPr kumimoji="1" lang="en-US" altLang="ja-JP" dirty="0" smtClean="0"/>
              <a:t>Name</a:t>
            </a:r>
            <a:r>
              <a:rPr kumimoji="1" lang="ja-JP" altLang="en-US" dirty="0" smtClean="0"/>
              <a:t>にプロジェクト名を入力し、</a:t>
            </a:r>
            <a:r>
              <a:rPr kumimoji="1" lang="en-US" altLang="ja-JP" dirty="0" smtClean="0"/>
              <a:t>Finish</a:t>
            </a:r>
            <a:r>
              <a:rPr lang="ja-JP" altLang="en-US" dirty="0" smtClean="0"/>
              <a:t>をクリックするとプロジェクトが作成される</a:t>
            </a:r>
            <a:endParaRPr kumimoji="1" lang="ja-JP" altLang="en-US" dirty="0"/>
          </a:p>
        </p:txBody>
      </p:sp>
      <p:pic>
        <p:nvPicPr>
          <p:cNvPr id="6146" name="Picture 2"/>
          <p:cNvPicPr>
            <a:picLocks noChangeAspect="1" noChangeArrowheads="1"/>
          </p:cNvPicPr>
          <p:nvPr/>
        </p:nvPicPr>
        <p:blipFill>
          <a:blip r:embed="rId2" cstate="print"/>
          <a:srcRect/>
          <a:stretch>
            <a:fillRect/>
          </a:stretch>
        </p:blipFill>
        <p:spPr bwMode="auto">
          <a:xfrm>
            <a:off x="2555776" y="2708920"/>
            <a:ext cx="4449752" cy="3933056"/>
          </a:xfrm>
          <a:prstGeom prst="rect">
            <a:avLst/>
          </a:prstGeom>
          <a:noFill/>
          <a:ln w="9525">
            <a:noFill/>
            <a:miter lim="800000"/>
            <a:headEnd/>
            <a:tailEnd/>
          </a:ln>
        </p:spPr>
      </p:pic>
    </p:spTree>
  </p:cSld>
  <p:clrMapOvr>
    <a:masterClrMapping/>
  </p:clrMapOvr>
  <p:transition xmlns:p14="http://schemas.microsoft.com/office/powerpoint/2010/mai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Rails</a:t>
            </a:r>
            <a:r>
              <a:rPr kumimoji="1" lang="ja-JP" altLang="en-US" dirty="0" smtClean="0"/>
              <a:t>プロジェクトの作成（３）</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App Explorer</a:t>
            </a:r>
            <a:r>
              <a:rPr lang="ja-JP" altLang="en-US" dirty="0" smtClean="0"/>
              <a:t>のギアの形をしたアイコンから、</a:t>
            </a:r>
            <a:r>
              <a:rPr lang="en-US" altLang="ja-JP" dirty="0" smtClean="0"/>
              <a:t>Run Server</a:t>
            </a:r>
            <a:r>
              <a:rPr lang="ja-JP" altLang="en-US" dirty="0" smtClean="0"/>
              <a:t>を選択して、サーバを起動する</a:t>
            </a:r>
            <a:endParaRPr lang="en-US" altLang="ja-JP" dirty="0" smtClean="0"/>
          </a:p>
        </p:txBody>
      </p:sp>
      <p:pic>
        <p:nvPicPr>
          <p:cNvPr id="4" name="図 3"/>
          <p:cNvPicPr>
            <a:picLocks noChangeAspect="1"/>
          </p:cNvPicPr>
          <p:nvPr/>
        </p:nvPicPr>
        <p:blipFill>
          <a:blip r:embed="rId2"/>
          <a:stretch>
            <a:fillRect/>
          </a:stretch>
        </p:blipFill>
        <p:spPr>
          <a:xfrm>
            <a:off x="1619672" y="3356992"/>
            <a:ext cx="5727700" cy="2019300"/>
          </a:xfrm>
          <a:prstGeom prst="rect">
            <a:avLst/>
          </a:prstGeom>
        </p:spPr>
      </p:pic>
    </p:spTree>
  </p:cSld>
  <p:clrMapOvr>
    <a:masterClrMapping/>
  </p:clrMapOvr>
  <p:transition xmlns:p14="http://schemas.microsoft.com/office/powerpoint/2010/mai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kumimoji="1" lang="en-US" altLang="ja-JP" dirty="0" smtClean="0"/>
              <a:t>Rails</a:t>
            </a:r>
            <a:r>
              <a:rPr kumimoji="1" lang="ja-JP" altLang="en-US" smtClean="0"/>
              <a:t>プロジェクトの</a:t>
            </a:r>
            <a:r>
              <a:rPr kumimoji="1" lang="ja-JP" altLang="en-US" dirty="0" smtClean="0"/>
              <a:t>動作確認</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ブラウザで以下の</a:t>
            </a:r>
            <a:r>
              <a:rPr kumimoji="1" lang="en-US" altLang="ja-JP" dirty="0" smtClean="0"/>
              <a:t>URL</a:t>
            </a:r>
            <a:r>
              <a:rPr kumimoji="1" lang="ja-JP" altLang="en-US" dirty="0" smtClean="0"/>
              <a:t>にアクセス</a:t>
            </a:r>
            <a:r>
              <a:rPr lang="ja-JP" altLang="en-US" dirty="0" smtClean="0"/>
              <a:t>し、</a:t>
            </a:r>
            <a:r>
              <a:rPr lang="en-US" altLang="ja-JP" dirty="0" smtClean="0"/>
              <a:t/>
            </a:r>
            <a:br>
              <a:rPr lang="en-US" altLang="ja-JP" dirty="0" smtClean="0"/>
            </a:br>
            <a:r>
              <a:rPr lang="ja-JP" altLang="en-US" dirty="0" smtClean="0"/>
              <a:t>「</a:t>
            </a:r>
            <a:r>
              <a:rPr lang="en-US" altLang="ja-JP" dirty="0" smtClean="0"/>
              <a:t>Welcome aboard</a:t>
            </a:r>
            <a:r>
              <a:rPr lang="ja-JP" altLang="en-US" dirty="0" smtClean="0"/>
              <a:t>」と</a:t>
            </a:r>
            <a:r>
              <a:rPr kumimoji="1" lang="ja-JP" altLang="en-US" dirty="0" smtClean="0"/>
              <a:t>表示されると</a:t>
            </a:r>
            <a:r>
              <a:rPr kumimoji="1" lang="en-US" altLang="ja-JP" dirty="0" smtClean="0"/>
              <a:t>Rails</a:t>
            </a:r>
            <a:r>
              <a:rPr kumimoji="1" lang="ja-JP" altLang="en-US" dirty="0" smtClean="0"/>
              <a:t>が正常に動作していることが確認でき、セットアップは完了。</a:t>
            </a:r>
            <a:endParaRPr kumimoji="1" lang="en-US" altLang="ja-JP" dirty="0" smtClean="0"/>
          </a:p>
          <a:p>
            <a:pPr lvl="1"/>
            <a:r>
              <a:rPr kumimoji="1" lang="en-US" altLang="ja-JP" dirty="0" smtClean="0">
                <a:hlinkClick r:id="rId2"/>
              </a:rPr>
              <a:t>http://localhost:3000/</a:t>
            </a:r>
            <a:endParaRPr kumimoji="1" lang="ja-JP" altLang="en-US" dirty="0"/>
          </a:p>
        </p:txBody>
      </p:sp>
      <p:pic>
        <p:nvPicPr>
          <p:cNvPr id="7" name="Picture 2"/>
          <p:cNvPicPr>
            <a:picLocks noChangeAspect="1" noChangeArrowheads="1"/>
          </p:cNvPicPr>
          <p:nvPr/>
        </p:nvPicPr>
        <p:blipFill>
          <a:blip r:embed="rId3" cstate="print"/>
          <a:srcRect/>
          <a:stretch>
            <a:fillRect/>
          </a:stretch>
        </p:blipFill>
        <p:spPr bwMode="auto">
          <a:xfrm>
            <a:off x="2339756" y="3212976"/>
            <a:ext cx="3586975" cy="3429000"/>
          </a:xfrm>
          <a:prstGeom prst="rect">
            <a:avLst/>
          </a:prstGeom>
          <a:noFill/>
          <a:ln w="9525">
            <a:noFill/>
            <a:miter lim="800000"/>
            <a:headEnd/>
            <a:tailEnd/>
          </a:ln>
        </p:spPr>
      </p:pic>
    </p:spTree>
  </p:cSld>
  <p:clrMapOvr>
    <a:masterClrMapping/>
  </p:clrMapOvr>
  <p:transition xmlns:p14="http://schemas.microsoft.com/office/powerpoint/2010/mai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Aptana</a:t>
            </a:r>
            <a:r>
              <a:rPr kumimoji="1" lang="ja-JP" altLang="en-US" dirty="0" smtClean="0"/>
              <a:t> </a:t>
            </a:r>
            <a:r>
              <a:rPr kumimoji="1" lang="en-US" altLang="ja-JP" dirty="0" smtClean="0"/>
              <a:t>Studio 3</a:t>
            </a:r>
            <a:r>
              <a:rPr lang="ja-JP" altLang="en-US" dirty="0" smtClean="0"/>
              <a:t>の終了</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メニューから終了する</a:t>
            </a:r>
            <a:endParaRPr kumimoji="1" lang="ja-JP" altLang="en-US" dirty="0"/>
          </a:p>
        </p:txBody>
      </p:sp>
      <p:pic>
        <p:nvPicPr>
          <p:cNvPr id="6146" name="Picture 2"/>
          <p:cNvPicPr>
            <a:picLocks noChangeAspect="1" noChangeArrowheads="1"/>
          </p:cNvPicPr>
          <p:nvPr/>
        </p:nvPicPr>
        <p:blipFill>
          <a:blip r:embed="rId2" cstate="print"/>
          <a:srcRect/>
          <a:stretch>
            <a:fillRect/>
          </a:stretch>
        </p:blipFill>
        <p:spPr bwMode="auto">
          <a:xfrm>
            <a:off x="1691680" y="2564904"/>
            <a:ext cx="4176464" cy="3610164"/>
          </a:xfrm>
          <a:prstGeom prst="rect">
            <a:avLst/>
          </a:prstGeom>
          <a:noFill/>
          <a:ln w="9525">
            <a:noFill/>
            <a:miter lim="800000"/>
            <a:headEnd/>
            <a:tailEnd/>
          </a:ln>
        </p:spPr>
      </p:pic>
    </p:spTree>
    <p:extLst>
      <p:ext uri="{BB962C8B-B14F-4D97-AF65-F5344CB8AC3E}">
        <p14:creationId xmlns:p14="http://schemas.microsoft.com/office/powerpoint/2010/main" val="155476402"/>
      </p:ext>
    </p:extLst>
  </p:cSld>
  <p:clrMapOvr>
    <a:masterClrMapping/>
  </p:clrMapOvr>
  <p:transition xmlns:p14="http://schemas.microsoft.com/office/powerpoint/2010/mai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Aptana</a:t>
            </a:r>
            <a:r>
              <a:rPr lang="en-US" altLang="ja-JP" dirty="0"/>
              <a:t>(</a:t>
            </a:r>
            <a:r>
              <a:rPr lang="ja-JP" altLang="en-US" dirty="0"/>
              <a:t>統合開発環境</a:t>
            </a:r>
            <a:r>
              <a:rPr lang="en-US" altLang="ja-JP" dirty="0"/>
              <a:t>)</a:t>
            </a:r>
            <a:r>
              <a:rPr lang="ja-JP" altLang="en-US" dirty="0"/>
              <a:t>のインストール</a:t>
            </a:r>
          </a:p>
        </p:txBody>
      </p:sp>
      <p:sp>
        <p:nvSpPr>
          <p:cNvPr id="3" name="コンテンツ プレースホルダー 2"/>
          <p:cNvSpPr>
            <a:spLocks noGrp="1"/>
          </p:cNvSpPr>
          <p:nvPr>
            <p:ph idx="1"/>
          </p:nvPr>
        </p:nvSpPr>
        <p:spPr/>
        <p:txBody>
          <a:bodyPr/>
          <a:lstStyle/>
          <a:p>
            <a:r>
              <a:rPr kumimoji="1" lang="en-US" altLang="ja-JP" dirty="0" smtClean="0"/>
              <a:t>Java</a:t>
            </a:r>
          </a:p>
          <a:p>
            <a:pPr lvl="1"/>
            <a:r>
              <a:rPr kumimoji="1" lang="ja-JP" altLang="en-US" dirty="0" smtClean="0"/>
              <a:t>プログラムの実行環境</a:t>
            </a:r>
            <a:endParaRPr kumimoji="1" lang="en-US" altLang="ja-JP" dirty="0" smtClean="0"/>
          </a:p>
          <a:p>
            <a:pPr lvl="1"/>
            <a:endParaRPr kumimoji="1" lang="en-US" altLang="ja-JP" dirty="0" smtClean="0"/>
          </a:p>
          <a:p>
            <a:r>
              <a:rPr kumimoji="1" lang="en-US" altLang="ja-JP" dirty="0" err="1" smtClean="0"/>
              <a:t>Aptana</a:t>
            </a:r>
            <a:endParaRPr kumimoji="1" lang="en-US" altLang="ja-JP" dirty="0" smtClean="0"/>
          </a:p>
          <a:p>
            <a:pPr lvl="1"/>
            <a:r>
              <a:rPr lang="ja-JP" altLang="en-US" dirty="0" smtClean="0"/>
              <a:t>統合開発環境</a:t>
            </a:r>
            <a:endParaRPr lang="en-US" altLang="ja-JP" dirty="0" smtClean="0"/>
          </a:p>
          <a:p>
            <a:pPr lvl="2"/>
            <a:r>
              <a:rPr kumimoji="1" lang="ja-JP" altLang="en-US" dirty="0" smtClean="0"/>
              <a:t>テキストエディタ</a:t>
            </a:r>
            <a:endParaRPr kumimoji="1" lang="en-US" altLang="ja-JP" dirty="0" smtClean="0"/>
          </a:p>
          <a:p>
            <a:pPr lvl="2"/>
            <a:r>
              <a:rPr kumimoji="1" lang="ja-JP" altLang="en-US" dirty="0" smtClean="0"/>
              <a:t>サーバ起動</a:t>
            </a:r>
            <a:r>
              <a:rPr kumimoji="1" lang="en-US" altLang="ja-JP" dirty="0" smtClean="0"/>
              <a:t>/</a:t>
            </a:r>
            <a:r>
              <a:rPr kumimoji="1" lang="ja-JP" altLang="en-US" dirty="0" smtClean="0"/>
              <a:t>停止</a:t>
            </a:r>
          </a:p>
          <a:p>
            <a:pPr lvl="2"/>
            <a:r>
              <a:rPr kumimoji="1" lang="ja-JP" altLang="en-US" dirty="0" smtClean="0"/>
              <a:t>本番環境への設置</a:t>
            </a:r>
            <a:endParaRPr kumimoji="1" lang="en-US" altLang="ja-JP" dirty="0" smtClean="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4</a:t>
            </a:fld>
            <a:endParaRPr lang="ja-JP" altLang="en-US" dirty="0"/>
          </a:p>
        </p:txBody>
      </p:sp>
      <p:sp>
        <p:nvSpPr>
          <p:cNvPr id="5" name="正方形/長方形 4"/>
          <p:cNvSpPr/>
          <p:nvPr/>
        </p:nvSpPr>
        <p:spPr>
          <a:xfrm>
            <a:off x="6233724" y="3356992"/>
            <a:ext cx="2127006"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Java</a:t>
            </a:r>
            <a:endParaRPr kumimoji="1" lang="ja-JP" altLang="en-US" dirty="0"/>
          </a:p>
        </p:txBody>
      </p:sp>
      <p:sp>
        <p:nvSpPr>
          <p:cNvPr id="6" name="正方形/長方形 5"/>
          <p:cNvSpPr/>
          <p:nvPr/>
        </p:nvSpPr>
        <p:spPr>
          <a:xfrm>
            <a:off x="6233724" y="2780928"/>
            <a:ext cx="2127006"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err="1" smtClean="0"/>
              <a:t>Aptana</a:t>
            </a:r>
            <a:endParaRPr kumimoji="1" lang="ja-JP" altLang="en-US" dirty="0"/>
          </a:p>
        </p:txBody>
      </p:sp>
      <p:sp>
        <p:nvSpPr>
          <p:cNvPr id="8" name="正方形/長方形 7"/>
          <p:cNvSpPr/>
          <p:nvPr/>
        </p:nvSpPr>
        <p:spPr>
          <a:xfrm>
            <a:off x="6233724" y="4005064"/>
            <a:ext cx="2127006" cy="369332"/>
          </a:xfrm>
          <a:prstGeom prst="rect">
            <a:avLst/>
          </a:prstGeom>
        </p:spPr>
        <p:txBody>
          <a:bodyPr wrap="square">
            <a:spAutoFit/>
          </a:bodyPr>
          <a:lstStyle/>
          <a:p>
            <a:pPr algn="ctr"/>
            <a:r>
              <a:rPr lang="ja-JP" altLang="en-US" dirty="0" smtClean="0"/>
              <a:t>図：構成概念</a:t>
            </a:r>
            <a:endParaRPr lang="ja-JP" altLang="en-US" dirty="0"/>
          </a:p>
        </p:txBody>
      </p:sp>
    </p:spTree>
    <p:extLst>
      <p:ext uri="{BB962C8B-B14F-4D97-AF65-F5344CB8AC3E}">
        <p14:creationId xmlns:p14="http://schemas.microsoft.com/office/powerpoint/2010/main" val="3086131191"/>
      </p:ext>
    </p:extLst>
  </p:cSld>
  <p:clrMapOvr>
    <a:masterClrMapping/>
  </p:clrMapOvr>
  <p:transition xmlns:p14="http://schemas.microsoft.com/office/powerpoint/2010/mai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目次</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必要なソフトウェアのインストール</a:t>
            </a:r>
            <a:endParaRPr lang="en-US" altLang="ja-JP" dirty="0" smtClean="0"/>
          </a:p>
          <a:p>
            <a:pPr lvl="1"/>
            <a:r>
              <a:rPr lang="en-US" altLang="ja-JP" dirty="0" err="1" smtClean="0"/>
              <a:t>Xcode</a:t>
            </a:r>
            <a:r>
              <a:rPr lang="ja-JP" altLang="en-US" dirty="0" smtClean="0"/>
              <a:t>のインストール</a:t>
            </a:r>
            <a:endParaRPr lang="en-US" altLang="ja-JP" dirty="0"/>
          </a:p>
          <a:p>
            <a:pPr lvl="1"/>
            <a:r>
              <a:rPr lang="en-US" altLang="ja-JP" dirty="0" smtClean="0"/>
              <a:t>Command Line Tools</a:t>
            </a:r>
            <a:r>
              <a:rPr lang="ja-JP" altLang="en-US" dirty="0" smtClean="0"/>
              <a:t>のインストール</a:t>
            </a:r>
            <a:endParaRPr lang="en-US" altLang="ja-JP" dirty="0" smtClean="0"/>
          </a:p>
          <a:p>
            <a:r>
              <a:rPr lang="en-US" altLang="ja-JP" dirty="0" smtClean="0"/>
              <a:t>Ruby on Rails</a:t>
            </a:r>
            <a:r>
              <a:rPr lang="ja-JP" altLang="en-US" dirty="0" smtClean="0"/>
              <a:t>のインストール</a:t>
            </a:r>
            <a:endParaRPr lang="en-US" altLang="ja-JP" dirty="0" smtClean="0"/>
          </a:p>
          <a:p>
            <a:r>
              <a:rPr lang="en-US" altLang="ja-JP" dirty="0" err="1" smtClean="0"/>
              <a:t>Aptana</a:t>
            </a:r>
            <a:r>
              <a:rPr lang="en-US" altLang="ja-JP" dirty="0" smtClean="0"/>
              <a:t>(</a:t>
            </a:r>
            <a:r>
              <a:rPr lang="ja-JP" altLang="en-US" dirty="0" smtClean="0"/>
              <a:t>統合開発環境</a:t>
            </a:r>
            <a:r>
              <a:rPr lang="en-US" altLang="ja-JP" dirty="0" smtClean="0"/>
              <a:t>)</a:t>
            </a:r>
            <a:r>
              <a:rPr lang="ja-JP" altLang="en-US" dirty="0" smtClean="0"/>
              <a:t>のインストール</a:t>
            </a:r>
            <a:endParaRPr lang="en-US" altLang="ja-JP" dirty="0" smtClean="0"/>
          </a:p>
          <a:p>
            <a:pPr lvl="1"/>
            <a:r>
              <a:rPr lang="en-US" altLang="ja-JP" dirty="0"/>
              <a:t>Java</a:t>
            </a:r>
            <a:r>
              <a:rPr lang="ja-JP" altLang="en-US" dirty="0"/>
              <a:t>のインストール</a:t>
            </a:r>
            <a:endParaRPr lang="en-US" altLang="ja-JP" dirty="0"/>
          </a:p>
          <a:p>
            <a:pPr lvl="1"/>
            <a:r>
              <a:rPr lang="en-US" altLang="ja-JP" dirty="0" err="1" smtClean="0"/>
              <a:t>Aptana</a:t>
            </a:r>
            <a:r>
              <a:rPr lang="ja-JP" altLang="en-US" dirty="0" smtClean="0"/>
              <a:t> </a:t>
            </a:r>
            <a:r>
              <a:rPr lang="en-US" altLang="ja-JP" dirty="0" smtClean="0"/>
              <a:t>Studio 3</a:t>
            </a:r>
            <a:r>
              <a:rPr lang="ja-JP" altLang="en-US" dirty="0" smtClean="0"/>
              <a:t>のインストール</a:t>
            </a:r>
            <a:endParaRPr lang="en-US" altLang="ja-JP" dirty="0" smtClean="0"/>
          </a:p>
          <a:p>
            <a:pPr lvl="1"/>
            <a:r>
              <a:rPr lang="en-US" altLang="ja-JP" dirty="0" err="1" smtClean="0"/>
              <a:t>Aptana</a:t>
            </a:r>
            <a:r>
              <a:rPr lang="ja-JP" altLang="en-US" dirty="0" smtClean="0"/>
              <a:t> </a:t>
            </a:r>
            <a:r>
              <a:rPr lang="en-US" altLang="ja-JP" dirty="0" smtClean="0"/>
              <a:t>Studio 3</a:t>
            </a:r>
            <a:r>
              <a:rPr lang="ja-JP" altLang="en-US" dirty="0" smtClean="0"/>
              <a:t>の起動</a:t>
            </a:r>
            <a:endParaRPr lang="en-US" altLang="ja-JP" dirty="0" smtClean="0"/>
          </a:p>
          <a:p>
            <a:pPr lvl="1"/>
            <a:r>
              <a:rPr lang="en-US" altLang="ja-JP" dirty="0" smtClean="0"/>
              <a:t>Rails</a:t>
            </a:r>
            <a:r>
              <a:rPr lang="ja-JP" altLang="en-US" dirty="0" smtClean="0"/>
              <a:t>プロジェクトの作成</a:t>
            </a:r>
            <a:endParaRPr lang="en-US" altLang="ja-JP" dirty="0" smtClean="0"/>
          </a:p>
          <a:p>
            <a:pPr lvl="1"/>
            <a:endParaRPr lang="ja-JP" altLang="en-US" dirty="0" smtClean="0"/>
          </a:p>
          <a:p>
            <a:endParaRPr kumimoji="1" lang="ja-JP" altLang="en-US" dirty="0"/>
          </a:p>
        </p:txBody>
      </p:sp>
    </p:spTree>
  </p:cSld>
  <p:clrMapOvr>
    <a:masterClrMapping/>
  </p:clrMapOvr>
  <p:transition xmlns:p14="http://schemas.microsoft.com/office/powerpoint/2010/mai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a:lstStyle/>
          <a:p>
            <a:r>
              <a:rPr kumimoji="1" lang="ja-JP" altLang="en-US" dirty="0" smtClean="0"/>
              <a:t>必要なソフトウェアのインストール</a:t>
            </a:r>
            <a:endParaRPr kumimoji="1" lang="ja-JP" altLang="en-US" dirty="0"/>
          </a:p>
        </p:txBody>
      </p:sp>
      <p:sp>
        <p:nvSpPr>
          <p:cNvPr id="2" name="サブタイトル 1"/>
          <p:cNvSpPr>
            <a:spLocks noGrp="1"/>
          </p:cNvSpPr>
          <p:nvPr>
            <p:ph type="subTitle" idx="1"/>
          </p:nvPr>
        </p:nvSpPr>
        <p:spPr/>
        <p:txBody>
          <a:bodyPr/>
          <a:lstStyle/>
          <a:p>
            <a:endParaRPr kumimoji="1" lang="ja-JP" altLang="en-US"/>
          </a:p>
        </p:txBody>
      </p:sp>
    </p:spTree>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err="1" smtClean="0"/>
              <a:t>Xcode</a:t>
            </a:r>
            <a:r>
              <a:rPr kumimoji="1" lang="ja-JP" altLang="en-US" dirty="0" smtClean="0"/>
              <a:t>のインストール（１）</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まず、</a:t>
            </a:r>
            <a:r>
              <a:rPr lang="en-US" altLang="ja-JP" dirty="0" smtClean="0"/>
              <a:t>Spotlight</a:t>
            </a:r>
            <a:r>
              <a:rPr lang="ja-JP" altLang="en-US" dirty="0" smtClean="0"/>
              <a:t>などから</a:t>
            </a:r>
            <a:r>
              <a:rPr lang="en-US" altLang="ja-JP" dirty="0" smtClean="0"/>
              <a:t>App Store</a:t>
            </a:r>
            <a:r>
              <a:rPr lang="ja-JP" altLang="en-US" dirty="0" smtClean="0"/>
              <a:t>を開き、右上の検索ボックスから</a:t>
            </a:r>
            <a:r>
              <a:rPr lang="en-US" altLang="ja-JP" dirty="0" err="1" smtClean="0"/>
              <a:t>Xcode</a:t>
            </a:r>
            <a:r>
              <a:rPr lang="ja-JP" altLang="en-US" dirty="0" smtClean="0"/>
              <a:t>を検索する</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7</a:t>
            </a:fld>
            <a:endParaRPr lang="ja-JP" altLang="en-US"/>
          </a:p>
        </p:txBody>
      </p:sp>
      <p:grpSp>
        <p:nvGrpSpPr>
          <p:cNvPr id="13" name="図形グループ 12"/>
          <p:cNvGrpSpPr/>
          <p:nvPr/>
        </p:nvGrpSpPr>
        <p:grpSpPr>
          <a:xfrm>
            <a:off x="3275856" y="2686385"/>
            <a:ext cx="5652120" cy="4150300"/>
            <a:chOff x="3059832" y="2564904"/>
            <a:chExt cx="5652120" cy="4150300"/>
          </a:xfrm>
        </p:grpSpPr>
        <p:pic>
          <p:nvPicPr>
            <p:cNvPr id="11" name="図 10" descr="スクリーンショット 2013-01-04 23.34.00.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2564904"/>
              <a:ext cx="5652120" cy="4150300"/>
            </a:xfrm>
            <a:prstGeom prst="rect">
              <a:avLst/>
            </a:prstGeom>
          </p:spPr>
        </p:pic>
        <p:sp>
          <p:nvSpPr>
            <p:cNvPr id="12" name="正方形/長方形 11"/>
            <p:cNvSpPr/>
            <p:nvPr/>
          </p:nvSpPr>
          <p:spPr>
            <a:xfrm>
              <a:off x="7596336" y="2780928"/>
              <a:ext cx="792088" cy="144016"/>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pic>
        <p:nvPicPr>
          <p:cNvPr id="6" name="図 5" descr="スクリーンショット 2013-01-04 23.33.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44" y="2132856"/>
            <a:ext cx="3791421" cy="1224136"/>
          </a:xfrm>
          <a:prstGeom prst="rect">
            <a:avLst/>
          </a:prstGeom>
        </p:spPr>
      </p:pic>
      <p:sp>
        <p:nvSpPr>
          <p:cNvPr id="14" name="下矢印 13"/>
          <p:cNvSpPr/>
          <p:nvPr/>
        </p:nvSpPr>
        <p:spPr>
          <a:xfrm rot="18900000">
            <a:off x="3051846" y="3385009"/>
            <a:ext cx="432048"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5724128" y="2420888"/>
            <a:ext cx="2627342" cy="369332"/>
          </a:xfrm>
          <a:prstGeom prst="rect">
            <a:avLst/>
          </a:prstGeom>
          <a:noFill/>
        </p:spPr>
        <p:txBody>
          <a:bodyPr wrap="none" rtlCol="0">
            <a:spAutoFit/>
          </a:bodyPr>
          <a:lstStyle/>
          <a:p>
            <a:r>
              <a:rPr lang="en-US" altLang="ja-JP" dirty="0" smtClean="0"/>
              <a:t>”</a:t>
            </a:r>
            <a:r>
              <a:rPr lang="en-US" altLang="ja-JP" dirty="0" err="1" smtClean="0"/>
              <a:t>xcode</a:t>
            </a:r>
            <a:r>
              <a:rPr lang="en-US" altLang="ja-JP" dirty="0" smtClean="0"/>
              <a:t>”</a:t>
            </a:r>
            <a:r>
              <a:rPr lang="ja-JP" altLang="en-US" dirty="0" smtClean="0"/>
              <a:t>と入力して検索</a:t>
            </a:r>
            <a:r>
              <a:rPr lang="en-US" altLang="ja-JP" dirty="0" smtClean="0"/>
              <a:t>↓</a:t>
            </a:r>
            <a:endParaRPr kumimoji="1" lang="ja-JP" altLang="en-US" dirty="0"/>
          </a:p>
        </p:txBody>
      </p:sp>
    </p:spTree>
    <p:extLst>
      <p:ext uri="{BB962C8B-B14F-4D97-AF65-F5344CB8AC3E}">
        <p14:creationId xmlns:p14="http://schemas.microsoft.com/office/powerpoint/2010/main" val="2051392317"/>
      </p:ext>
    </p:extLst>
  </p:cSld>
  <p:clrMapOvr>
    <a:masterClrMapping/>
  </p:clrMapOvr>
  <p:transition xmlns:p14="http://schemas.microsoft.com/office/powerpoint/2010/mai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Xcode</a:t>
            </a:r>
            <a:r>
              <a:rPr lang="ja-JP" altLang="en-US" dirty="0" smtClean="0"/>
              <a:t>のインストール（２）</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検索結果の</a:t>
            </a:r>
            <a:r>
              <a:rPr kumimoji="1" lang="en-US" altLang="ja-JP" dirty="0" err="1" smtClean="0"/>
              <a:t>Xcode</a:t>
            </a:r>
            <a:r>
              <a:rPr kumimoji="1" lang="ja-JP" altLang="en-US" dirty="0" smtClean="0"/>
              <a:t>をクリックし、</a:t>
            </a:r>
            <a:r>
              <a:rPr kumimoji="1" lang="en-US" altLang="ja-JP" dirty="0" err="1" smtClean="0"/>
              <a:t>Xcode</a:t>
            </a:r>
            <a:r>
              <a:rPr lang="ja-JP" altLang="en-US" dirty="0" smtClean="0"/>
              <a:t>のアプリ詳細画面を開く</a:t>
            </a:r>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8</a:t>
            </a:fld>
            <a:endParaRPr lang="ja-JP" altLang="en-US"/>
          </a:p>
        </p:txBody>
      </p:sp>
      <p:grpSp>
        <p:nvGrpSpPr>
          <p:cNvPr id="8" name="図形グループ 7"/>
          <p:cNvGrpSpPr/>
          <p:nvPr/>
        </p:nvGrpSpPr>
        <p:grpSpPr>
          <a:xfrm>
            <a:off x="107504" y="2924944"/>
            <a:ext cx="4141338" cy="2592288"/>
            <a:chOff x="683568" y="1844824"/>
            <a:chExt cx="6654800" cy="4165600"/>
          </a:xfrm>
        </p:grpSpPr>
        <p:pic>
          <p:nvPicPr>
            <p:cNvPr id="7" name="図 6" descr="スクリーンショット 2013-01-05 0.05.0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844824"/>
              <a:ext cx="6654800" cy="4165600"/>
            </a:xfrm>
            <a:prstGeom prst="rect">
              <a:avLst/>
            </a:prstGeom>
          </p:spPr>
        </p:pic>
        <p:sp>
          <p:nvSpPr>
            <p:cNvPr id="6" name="正方形/長方形 5"/>
            <p:cNvSpPr/>
            <p:nvPr/>
          </p:nvSpPr>
          <p:spPr>
            <a:xfrm>
              <a:off x="1259632" y="3284984"/>
              <a:ext cx="2880320" cy="1152128"/>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grpSp>
      <p:pic>
        <p:nvPicPr>
          <p:cNvPr id="9" name="図 8" descr="スクリーンショット 2013-01-04 23.34.1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4008" y="2708920"/>
            <a:ext cx="4473683" cy="3284984"/>
          </a:xfrm>
          <a:prstGeom prst="rect">
            <a:avLst/>
          </a:prstGeom>
        </p:spPr>
      </p:pic>
      <p:sp>
        <p:nvSpPr>
          <p:cNvPr id="10" name="右矢印 9"/>
          <p:cNvSpPr/>
          <p:nvPr/>
        </p:nvSpPr>
        <p:spPr>
          <a:xfrm>
            <a:off x="4355976" y="4077072"/>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73034028"/>
      </p:ext>
    </p:extLst>
  </p:cSld>
  <p:clrMapOvr>
    <a:masterClrMapping/>
  </p:clrMapOvr>
  <p:transition xmlns:p14="http://schemas.microsoft.com/office/powerpoint/2010/mai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smtClean="0"/>
              <a:t>Xcode</a:t>
            </a:r>
            <a:r>
              <a:rPr lang="ja-JP" altLang="en-US" dirty="0" smtClean="0"/>
              <a:t>のインストール（３）</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「無料」</a:t>
            </a:r>
            <a:r>
              <a:rPr kumimoji="1" lang="en-US" altLang="ja-JP" dirty="0" smtClean="0"/>
              <a:t>→</a:t>
            </a:r>
            <a:r>
              <a:rPr kumimoji="1" lang="ja-JP" altLang="en-US" dirty="0" smtClean="0"/>
              <a:t>「</a:t>
            </a:r>
            <a:r>
              <a:rPr kumimoji="1" lang="en-US" altLang="ja-JP" dirty="0" smtClean="0"/>
              <a:t>App</a:t>
            </a:r>
            <a:r>
              <a:rPr kumimoji="1" lang="ja-JP" altLang="en-US" dirty="0" smtClean="0"/>
              <a:t>をインストール」をクリックしてインストールを進める</a:t>
            </a:r>
            <a:endParaRPr kumimoji="1" lang="en-US" altLang="ja-JP" dirty="0" smtClean="0"/>
          </a:p>
          <a:p>
            <a:pPr lvl="1"/>
            <a:r>
              <a:rPr lang="ja-JP" altLang="en-US" dirty="0" smtClean="0"/>
              <a:t>「インストール済み」に</a:t>
            </a:r>
            <a:r>
              <a:rPr lang="ja-JP" altLang="en-US" dirty="0"/>
              <a:t>なれば</a:t>
            </a:r>
            <a:r>
              <a:rPr lang="en-US" altLang="ja-JP" dirty="0" err="1"/>
              <a:t>Xcode</a:t>
            </a:r>
            <a:r>
              <a:rPr lang="ja-JP" altLang="en-US" dirty="0"/>
              <a:t>のインストールは完了</a:t>
            </a:r>
          </a:p>
          <a:p>
            <a:pPr lvl="1"/>
            <a:endParaRPr kumimoji="1" lang="ja-JP" altLang="en-US" dirty="0"/>
          </a:p>
        </p:txBody>
      </p:sp>
      <p:sp>
        <p:nvSpPr>
          <p:cNvPr id="4" name="スライド番号プレースホルダー 3"/>
          <p:cNvSpPr>
            <a:spLocks noGrp="1"/>
          </p:cNvSpPr>
          <p:nvPr>
            <p:ph type="sldNum" sz="quarter" idx="12"/>
          </p:nvPr>
        </p:nvSpPr>
        <p:spPr/>
        <p:txBody>
          <a:bodyPr/>
          <a:lstStyle/>
          <a:p>
            <a:pPr>
              <a:defRPr/>
            </a:pPr>
            <a:fld id="{21634B92-9C11-1846-9957-5B4D2D67061F}" type="slidenum">
              <a:rPr lang="ja-JP" altLang="en-US" smtClean="0"/>
              <a:pPr>
                <a:defRPr/>
              </a:pPr>
              <a:t>9</a:t>
            </a:fld>
            <a:endParaRPr lang="ja-JP" altLang="en-US"/>
          </a:p>
        </p:txBody>
      </p:sp>
      <p:pic>
        <p:nvPicPr>
          <p:cNvPr id="10" name="図 9" descr="スクリーンショット 2013-01-04 23.47.5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2564904"/>
            <a:ext cx="4209822" cy="3212976"/>
          </a:xfrm>
          <a:prstGeom prst="rect">
            <a:avLst/>
          </a:prstGeom>
        </p:spPr>
      </p:pic>
      <p:pic>
        <p:nvPicPr>
          <p:cNvPr id="11" name="図 10" descr="スクリーンショット 2013-01-04 23.47.4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2564904"/>
            <a:ext cx="4094486" cy="3168352"/>
          </a:xfrm>
          <a:prstGeom prst="rect">
            <a:avLst/>
          </a:prstGeom>
        </p:spPr>
      </p:pic>
      <p:sp>
        <p:nvSpPr>
          <p:cNvPr id="12" name="正方形/長方形 11"/>
          <p:cNvSpPr/>
          <p:nvPr/>
        </p:nvSpPr>
        <p:spPr>
          <a:xfrm>
            <a:off x="755576" y="4437112"/>
            <a:ext cx="720080" cy="28803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5076056" y="4437112"/>
            <a:ext cx="1440160" cy="28803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4283970" y="4077072"/>
            <a:ext cx="360040"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54650284"/>
      </p:ext>
    </p:extLst>
  </p:cSld>
  <p:clrMapOvr>
    <a:masterClrMapping/>
  </p:clrMapOvr>
  <p:transition xmlns:p14="http://schemas.microsoft.com/office/powerpoint/2010/main">
    <p:fade/>
  </p:transition>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647</TotalTime>
  <Words>934</Words>
  <Application>Microsoft Macintosh PowerPoint</Application>
  <PresentationFormat>画面に合わせる (4:3)</PresentationFormat>
  <Paragraphs>142</Paragraphs>
  <Slides>34</Slides>
  <Notes>0</Notes>
  <HiddenSlides>0</HiddenSlides>
  <MMClips>0</MMClips>
  <ScaleCrop>false</ScaleCrop>
  <HeadingPairs>
    <vt:vector size="4" baseType="variant">
      <vt:variant>
        <vt:lpstr>テーマ</vt:lpstr>
      </vt:variant>
      <vt:variant>
        <vt:i4>1</vt:i4>
      </vt:variant>
      <vt:variant>
        <vt:lpstr>スライド タイトル</vt:lpstr>
      </vt:variant>
      <vt:variant>
        <vt:i4>34</vt:i4>
      </vt:variant>
    </vt:vector>
  </HeadingPairs>
  <TitlesOfParts>
    <vt:vector size="35" baseType="lpstr">
      <vt:lpstr>1_Office テーマ</vt:lpstr>
      <vt:lpstr>BBT大学 Ruby on Rails開発環境セットアップマニュアル</vt:lpstr>
      <vt:lpstr>このマニュアルについて</vt:lpstr>
      <vt:lpstr>Ruby on Railsのインストール</vt:lpstr>
      <vt:lpstr>Aptana(統合開発環境)のインストール</vt:lpstr>
      <vt:lpstr>目次</vt:lpstr>
      <vt:lpstr>必要なソフトウェアのインストール</vt:lpstr>
      <vt:lpstr>Xcodeのインストール（１）</vt:lpstr>
      <vt:lpstr>Xcodeのインストール（２）</vt:lpstr>
      <vt:lpstr>Xcodeのインストール（３）</vt:lpstr>
      <vt:lpstr>Xcodeのインストール（4）</vt:lpstr>
      <vt:lpstr>Command Line Toolsのインストール（１）</vt:lpstr>
      <vt:lpstr>Command Line Toolsのインストール（２）</vt:lpstr>
      <vt:lpstr>Rubyのインストール</vt:lpstr>
      <vt:lpstr>Rubyのインストール</vt:lpstr>
      <vt:lpstr>Railsのインストール</vt:lpstr>
      <vt:lpstr>Railsのインストール</vt:lpstr>
      <vt:lpstr>Railsのインストール確認</vt:lpstr>
      <vt:lpstr>Aptana Studio 3のインストール</vt:lpstr>
      <vt:lpstr>Javaの有無の確認</vt:lpstr>
      <vt:lpstr>Javaのインストール（１）</vt:lpstr>
      <vt:lpstr>Javaのインストール（２）</vt:lpstr>
      <vt:lpstr>Javaのインストール（３）</vt:lpstr>
      <vt:lpstr>Javaのインストール（４）</vt:lpstr>
      <vt:lpstr>Javaのインストール（５）</vt:lpstr>
      <vt:lpstr>Aptana Studio 3のインストール</vt:lpstr>
      <vt:lpstr>Aptana Studio 3のインストール</vt:lpstr>
      <vt:lpstr>Aptana Studio 3の起動</vt:lpstr>
      <vt:lpstr>Aptana Studio 3の起動</vt:lpstr>
      <vt:lpstr>Railsプロジェクトの作成</vt:lpstr>
      <vt:lpstr>Railsプロジェクトの作成（１）</vt:lpstr>
      <vt:lpstr>Railsプロジェクトの作成（２）</vt:lpstr>
      <vt:lpstr>Railsプロジェクトの作成（３）</vt:lpstr>
      <vt:lpstr>Railsプロジェクトの動作確認</vt:lpstr>
      <vt:lpstr>Aptana Studio 3の終了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Rails開発環境セットアップ マニュアル</dc:title>
  <dc:creator>Hikoichiro Nakai</dc:creator>
  <cp:lastModifiedBy>Matsukura Yuki</cp:lastModifiedBy>
  <cp:revision>74</cp:revision>
  <cp:lastPrinted>2011-09-23T07:28:14Z</cp:lastPrinted>
  <dcterms:created xsi:type="dcterms:W3CDTF">2011-09-10T12:18:53Z</dcterms:created>
  <dcterms:modified xsi:type="dcterms:W3CDTF">2013-12-23T11:45:49Z</dcterms:modified>
</cp:coreProperties>
</file>