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handoutMasterIdLst>
    <p:handoutMasterId r:id="rId21"/>
  </p:handoutMasterIdLst>
  <p:sldIdLst>
    <p:sldId id="257" r:id="rId2"/>
    <p:sldId id="281" r:id="rId3"/>
    <p:sldId id="258" r:id="rId4"/>
    <p:sldId id="259" r:id="rId5"/>
    <p:sldId id="260" r:id="rId6"/>
    <p:sldId id="279" r:id="rId7"/>
    <p:sldId id="261" r:id="rId8"/>
    <p:sldId id="262" r:id="rId9"/>
    <p:sldId id="263" r:id="rId10"/>
    <p:sldId id="264" r:id="rId11"/>
    <p:sldId id="277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80" r:id="rId20"/>
  </p:sldIdLst>
  <p:sldSz cx="9144000" cy="6858000" type="screen4x3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2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6" autoAdjust="0"/>
    <p:restoredTop sz="94707" autoAdjust="0"/>
  </p:normalViewPr>
  <p:slideViewPr>
    <p:cSldViewPr>
      <p:cViewPr varScale="1">
        <p:scale>
          <a:sx n="114" d="100"/>
          <a:sy n="114" d="100"/>
        </p:scale>
        <p:origin x="-616" y="-11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8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slide" Target="slides/slide19.xml"/><Relationship Id="rId21" Type="http://schemas.openxmlformats.org/officeDocument/2006/relationships/handoutMaster" Target="handoutMasters/handoutMaster1.xml"/><Relationship Id="rId22" Type="http://schemas.openxmlformats.org/officeDocument/2006/relationships/printerSettings" Target="printerSettings/printerSettings1.bin"/><Relationship Id="rId23" Type="http://schemas.openxmlformats.org/officeDocument/2006/relationships/presProps" Target="presProps.xml"/><Relationship Id="rId24" Type="http://schemas.openxmlformats.org/officeDocument/2006/relationships/viewProps" Target="viewProps.xml"/><Relationship Id="rId25" Type="http://schemas.openxmlformats.org/officeDocument/2006/relationships/theme" Target="theme/theme1.xml"/><Relationship Id="rId26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C497E13-5F9E-9E45-8F83-878C3B1FE6AF}" type="datetimeFigureOut">
              <a:rPr kumimoji="1" lang="ja-JP" altLang="en-US" smtClean="0"/>
              <a:t>11/09/23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7FA7D75-1352-5A44-A0F3-5E0D9DDE7B9A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126862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685800" y="2130428"/>
            <a:ext cx="7772400" cy="1470025"/>
          </a:xfrm>
        </p:spPr>
        <p:txBody>
          <a:bodyPr/>
          <a:lstStyle/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 dirty="0" smtClean="0"/>
              <a:t>マスタ サブタイトルの書式設定</a:t>
            </a:r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E0ADA2D-679D-3749-BB58-8B3A6B759F03}" type="datetime1">
              <a:rPr lang="ja-JP" altLang="en-US"/>
              <a:pPr>
                <a:defRPr/>
              </a:pPr>
              <a:t>11/09/23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BBF5F43-ACC3-6945-8511-F591AADC9CD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4589537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E346F9-0F5A-444B-8530-90DAE68C5B9B}" type="datetime1">
              <a:rPr lang="ja-JP" altLang="en-US"/>
              <a:pPr>
                <a:defRPr/>
              </a:pPr>
              <a:t>11/09/23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98E5EA4-3755-6C4E-B18A-7F72782CCB5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70723876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6629400" y="274640"/>
            <a:ext cx="2057400" cy="5851525"/>
          </a:xfrm>
        </p:spPr>
        <p:txBody>
          <a:bodyPr vert="eaVert"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縦書きテキスト プレースホルダ 2"/>
          <p:cNvSpPr>
            <a:spLocks noGrp="1"/>
          </p:cNvSpPr>
          <p:nvPr>
            <p:ph type="body" orient="vert" idx="1"/>
          </p:nvPr>
        </p:nvSpPr>
        <p:spPr>
          <a:xfrm>
            <a:off x="457200" y="274640"/>
            <a:ext cx="6019800" cy="5851525"/>
          </a:xfrm>
        </p:spPr>
        <p:txBody>
          <a:bodyPr vert="eaVert"/>
          <a:lstStyle/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8DAEC45-7D5C-6C40-AA01-26C780B57922}" type="datetime1">
              <a:rPr lang="ja-JP" altLang="en-US"/>
              <a:pPr>
                <a:defRPr/>
              </a:pPr>
              <a:t>11/09/23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2F6A435-8DB5-E74E-B7CE-411FADF31EB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38940166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ja-JP" altLang="en-US" dirty="0" smtClean="0"/>
              <a:t>マスタ タイトルの書式設定</a:t>
            </a:r>
            <a:endParaRPr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 spcCol="144000"/>
          <a:lstStyle>
            <a:lvl1pPr>
              <a:buFont typeface="Arial" pitchFamily="34" charset="0"/>
              <a:buChar char="•"/>
              <a:defRPr sz="2800">
                <a:solidFill>
                  <a:schemeClr val="tx1"/>
                </a:solidFill>
              </a:defRPr>
            </a:lvl1pPr>
            <a:lvl2pPr>
              <a:defRPr sz="2000">
                <a:solidFill>
                  <a:schemeClr val="tx1"/>
                </a:solidFill>
              </a:defRPr>
            </a:lvl2pPr>
            <a:lvl3pPr>
              <a:defRPr sz="20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2000">
                <a:solidFill>
                  <a:schemeClr val="tx1"/>
                </a:solidFill>
              </a:defRPr>
            </a:lvl5pPr>
          </a:lstStyle>
          <a:p>
            <a:pPr lvl="0"/>
            <a:r>
              <a:rPr lang="ja-JP" altLang="en-US" dirty="0" smtClean="0"/>
              <a:t>マスタ テキストの書式設定</a:t>
            </a:r>
          </a:p>
          <a:p>
            <a:pPr lvl="1"/>
            <a:r>
              <a:rPr lang="ja-JP" altLang="en-US" dirty="0" smtClean="0"/>
              <a:t>第 </a:t>
            </a:r>
            <a:r>
              <a:rPr lang="en-US" altLang="ja-JP" dirty="0" smtClean="0"/>
              <a:t>2 </a:t>
            </a:r>
            <a:r>
              <a:rPr lang="ja-JP" altLang="en-US" dirty="0" smtClean="0"/>
              <a:t>レベル</a:t>
            </a:r>
          </a:p>
          <a:p>
            <a:pPr lvl="2"/>
            <a:r>
              <a:rPr lang="ja-JP" altLang="en-US" dirty="0" smtClean="0"/>
              <a:t>第 </a:t>
            </a:r>
            <a:r>
              <a:rPr lang="en-US" altLang="ja-JP" dirty="0" smtClean="0"/>
              <a:t>3 </a:t>
            </a:r>
            <a:r>
              <a:rPr lang="ja-JP" altLang="en-US" dirty="0" smtClean="0"/>
              <a:t>レベル</a:t>
            </a:r>
          </a:p>
          <a:p>
            <a:pPr lvl="3"/>
            <a:r>
              <a:rPr lang="ja-JP" altLang="en-US" dirty="0" smtClean="0"/>
              <a:t>第 </a:t>
            </a:r>
            <a:r>
              <a:rPr lang="en-US" altLang="ja-JP" dirty="0" smtClean="0"/>
              <a:t>4 </a:t>
            </a:r>
            <a:r>
              <a:rPr lang="ja-JP" altLang="en-US" dirty="0" smtClean="0"/>
              <a:t>レベル</a:t>
            </a:r>
          </a:p>
          <a:p>
            <a:pPr lvl="4"/>
            <a:r>
              <a:rPr lang="ja-JP" altLang="en-US" dirty="0" smtClean="0"/>
              <a:t>第 </a:t>
            </a:r>
            <a:r>
              <a:rPr lang="en-US" altLang="ja-JP" dirty="0" smtClean="0"/>
              <a:t>5 </a:t>
            </a:r>
            <a:r>
              <a:rPr lang="ja-JP" altLang="en-US" dirty="0" smtClean="0"/>
              <a:t>レベル</a:t>
            </a:r>
            <a:endParaRPr lang="en-US" altLang="ja-JP" dirty="0" smtClean="0"/>
          </a:p>
          <a:p>
            <a:pPr lvl="4"/>
            <a:endParaRPr lang="en-US" altLang="ja-JP" dirty="0" smtClean="0"/>
          </a:p>
          <a:p>
            <a:pPr lvl="0"/>
            <a:endParaRPr lang="ja-JP" altLang="en-US" dirty="0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5856F4-9A82-CA40-BFF3-C45B023641BE}" type="datetime1">
              <a:rPr lang="ja-JP" altLang="en-US"/>
              <a:pPr>
                <a:defRPr/>
              </a:pPr>
              <a:t>11/09/23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1634B92-9C11-1846-9957-5B4D2D67061F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815120764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7" name="タイトル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3940C2-E661-DA4A-BFCE-D0F00454FAFC}" type="datetime1">
              <a:rPr lang="ja-JP" altLang="en-US"/>
              <a:pPr>
                <a:defRPr/>
              </a:pPr>
              <a:t>11/09/23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6B0640B-2C91-1047-A77A-4831C53A83FA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67379379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sz="half" idx="1"/>
          </p:nvPr>
        </p:nvSpPr>
        <p:spPr>
          <a:xfrm>
            <a:off x="457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648200" y="1600201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77F49A5-D330-1747-B352-E50F03269BD8}" type="datetime1">
              <a:rPr lang="ja-JP" altLang="en-US"/>
              <a:pPr>
                <a:defRPr/>
              </a:pPr>
              <a:t>11/09/23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E9433A6-E572-9C46-8844-B30ABCBB83A5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986066702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テキスト プレースホル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4" name="コンテンツ プレースホル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5" name="テキスト プレースホルダ 4"/>
          <p:cNvSpPr>
            <a:spLocks noGrp="1"/>
          </p:cNvSpPr>
          <p:nvPr>
            <p:ph type="body" sz="quarter" idx="3"/>
          </p:nvPr>
        </p:nvSpPr>
        <p:spPr>
          <a:xfrm>
            <a:off x="4645029" y="1535113"/>
            <a:ext cx="4041775" cy="639763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6" name="コンテンツ プレースホルダ 5"/>
          <p:cNvSpPr>
            <a:spLocks noGrp="1"/>
          </p:cNvSpPr>
          <p:nvPr>
            <p:ph sz="quarter" idx="4"/>
          </p:nvPr>
        </p:nvSpPr>
        <p:spPr>
          <a:xfrm>
            <a:off x="4645029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7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8FAAB6-FBD4-A641-AF8C-9EBBB16ACF90}" type="datetime1">
              <a:rPr lang="ja-JP" altLang="en-US"/>
              <a:pPr>
                <a:defRPr/>
              </a:pPr>
              <a:t>11/09/23</a:t>
            </a:fld>
            <a:endParaRPr lang="ja-JP" altLang="en-US"/>
          </a:p>
        </p:txBody>
      </p:sp>
      <p:sp>
        <p:nvSpPr>
          <p:cNvPr id="8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9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54FFE3-37AB-3A4A-A716-2F9BD3A49451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130822020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8128D5F-2E97-0E42-8DD5-41C7EADD40E3}" type="datetime1">
              <a:rPr lang="ja-JP" altLang="en-US"/>
              <a:pPr>
                <a:defRPr/>
              </a:pPr>
              <a:t>11/09/23</a:t>
            </a:fld>
            <a:endParaRPr lang="ja-JP" altLang="en-US"/>
          </a:p>
        </p:txBody>
      </p:sp>
      <p:sp>
        <p:nvSpPr>
          <p:cNvPr id="4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5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BC09754-ED7C-474D-BA90-B366B644E890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87173253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11D743-B894-E541-B465-8716E6973925}" type="datetime1">
              <a:rPr lang="ja-JP" altLang="en-US"/>
              <a:pPr>
                <a:defRPr/>
              </a:pPr>
              <a:t>11/09/23</a:t>
            </a:fld>
            <a:endParaRPr lang="ja-JP" altLang="en-US"/>
          </a:p>
        </p:txBody>
      </p:sp>
      <p:sp>
        <p:nvSpPr>
          <p:cNvPr id="3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4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83AE85E-E81E-9B44-8F24-7B197928B35E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4176588481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457204" y="273049"/>
            <a:ext cx="3008313" cy="11620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>
          <a:xfrm>
            <a:off x="3575050" y="273053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  <a:p>
            <a:pPr lvl="1"/>
            <a:r>
              <a:rPr lang="ja-JP" altLang="en-US" smtClean="0"/>
              <a:t>第 </a:t>
            </a:r>
            <a:r>
              <a:rPr lang="en-US" altLang="ja-JP" smtClean="0"/>
              <a:t>2 </a:t>
            </a:r>
            <a:r>
              <a:rPr lang="ja-JP" altLang="en-US" smtClean="0"/>
              <a:t>レベル</a:t>
            </a:r>
          </a:p>
          <a:p>
            <a:pPr lvl="2"/>
            <a:r>
              <a:rPr lang="ja-JP" altLang="en-US" smtClean="0"/>
              <a:t>第 </a:t>
            </a:r>
            <a:r>
              <a:rPr lang="en-US" altLang="ja-JP" smtClean="0"/>
              <a:t>3 </a:t>
            </a:r>
            <a:r>
              <a:rPr lang="ja-JP" altLang="en-US" smtClean="0"/>
              <a:t>レベル</a:t>
            </a:r>
          </a:p>
          <a:p>
            <a:pPr lvl="3"/>
            <a:r>
              <a:rPr lang="ja-JP" altLang="en-US" smtClean="0"/>
              <a:t>第 </a:t>
            </a:r>
            <a:r>
              <a:rPr lang="en-US" altLang="ja-JP" smtClean="0"/>
              <a:t>4 </a:t>
            </a:r>
            <a:r>
              <a:rPr lang="ja-JP" altLang="en-US" smtClean="0"/>
              <a:t>レベル</a:t>
            </a:r>
          </a:p>
          <a:p>
            <a:pPr lvl="4"/>
            <a:r>
              <a:rPr lang="ja-JP" altLang="en-US" smtClean="0"/>
              <a:t>第 </a:t>
            </a:r>
            <a:r>
              <a:rPr lang="en-US" altLang="ja-JP" smtClean="0"/>
              <a:t>5 </a:t>
            </a:r>
            <a:r>
              <a:rPr lang="ja-JP" altLang="en-US" smtClean="0"/>
              <a:t>レベル</a:t>
            </a:r>
            <a:endParaRPr lang="ja-JP" altLang="en-US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457204" y="1435103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746295-1BA4-F740-9475-3C6EC1521092}" type="datetime1">
              <a:rPr lang="ja-JP" altLang="en-US"/>
              <a:pPr>
                <a:defRPr/>
              </a:pPr>
              <a:t>11/09/23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FFADE0-D3F3-8940-8043-390D59FA303C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945794757"/>
      </p:ext>
    </p:extLst>
  </p:cSld>
  <p:clrMapOvr>
    <a:masterClrMapping/>
  </p:clrMapOvr>
  <p:transition xmlns:p14="http://schemas.microsoft.com/office/powerpoint/2010/main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1792288" y="4800601"/>
            <a:ext cx="5486400" cy="566739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ja-JP" altLang="en-US" smtClean="0"/>
              <a:t>マスタ タイトルの書式設定</a:t>
            </a:r>
            <a:endParaRPr lang="ja-JP" altLang="en-US"/>
          </a:p>
        </p:txBody>
      </p:sp>
      <p:sp>
        <p:nvSpPr>
          <p:cNvPr id="3" name="図プレースホル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ja-JP" altLang="en-US" noProof="0" smtClean="0"/>
          </a:p>
        </p:txBody>
      </p:sp>
      <p:sp>
        <p:nvSpPr>
          <p:cNvPr id="4" name="テキスト プレースホルダ 3"/>
          <p:cNvSpPr>
            <a:spLocks noGrp="1"/>
          </p:cNvSpPr>
          <p:nvPr>
            <p:ph type="body" sz="half" idx="2"/>
          </p:nvPr>
        </p:nvSpPr>
        <p:spPr>
          <a:xfrm>
            <a:off x="1792288" y="5367339"/>
            <a:ext cx="5486400" cy="8048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 smtClean="0"/>
              <a:t>マスタ テキストの書式設定</a:t>
            </a:r>
          </a:p>
        </p:txBody>
      </p:sp>
      <p:sp>
        <p:nvSpPr>
          <p:cNvPr id="5" name="日付プレースホルダ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EE378E4-8247-6C40-A517-ED4803D34BF6}" type="datetime1">
              <a:rPr lang="ja-JP" altLang="en-US"/>
              <a:pPr>
                <a:defRPr/>
              </a:pPr>
              <a:t>11/09/23</a:t>
            </a:fld>
            <a:endParaRPr lang="ja-JP" altLang="en-US"/>
          </a:p>
        </p:txBody>
      </p:sp>
      <p:sp>
        <p:nvSpPr>
          <p:cNvPr id="6" name="フッター プレースホルダ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7" name="スライド番号プレースホル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906CE5C-4E35-C44C-AFC8-311ECAFFDDA7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3475773430"/>
      </p:ext>
    </p:extLst>
  </p:cSld>
  <p:clrMapOvr>
    <a:masterClrMapping/>
  </p:clrMapOvr>
  <p:transition xmlns:p14="http://schemas.microsoft.com/office/powerpoint/2010/main">
    <p:fade/>
  </p:transition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タイトル プレースホルダ 1"/>
          <p:cNvSpPr>
            <a:spLocks noGrp="1"/>
          </p:cNvSpPr>
          <p:nvPr>
            <p:ph type="title"/>
          </p:nvPr>
        </p:nvSpPr>
        <p:spPr bwMode="auto">
          <a:xfrm>
            <a:off x="457200" y="150814"/>
            <a:ext cx="8229600" cy="5111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 dirty="0"/>
              <a:t>マスタ タイトルの書式設定</a:t>
            </a:r>
          </a:p>
        </p:txBody>
      </p:sp>
      <p:sp>
        <p:nvSpPr>
          <p:cNvPr id="1027" name="テキスト プレースホルダ 2"/>
          <p:cNvSpPr>
            <a:spLocks noGrp="1"/>
          </p:cNvSpPr>
          <p:nvPr>
            <p:ph type="body" idx="1"/>
          </p:nvPr>
        </p:nvSpPr>
        <p:spPr bwMode="auto">
          <a:xfrm>
            <a:off x="457200" y="928689"/>
            <a:ext cx="8229600" cy="51974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ja-JP" altLang="en-US"/>
              <a:t>マスタ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</a:p>
        </p:txBody>
      </p:sp>
      <p:sp>
        <p:nvSpPr>
          <p:cNvPr id="4" name="日付プレースホルダ 3"/>
          <p:cNvSpPr>
            <a:spLocks noGrp="1"/>
          </p:cNvSpPr>
          <p:nvPr>
            <p:ph type="dt" sz="half" idx="2"/>
          </p:nvPr>
        </p:nvSpPr>
        <p:spPr>
          <a:xfrm>
            <a:off x="457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5C0D92A0-4ED8-A64B-9ACA-A4D181A77B92}" type="datetime1">
              <a:rPr lang="ja-JP" altLang="en-US"/>
              <a:pPr>
                <a:defRPr/>
              </a:pPr>
              <a:t>11/09/23</a:t>
            </a:fld>
            <a:endParaRPr lang="ja-JP" altLang="en-US"/>
          </a:p>
        </p:txBody>
      </p:sp>
      <p:sp>
        <p:nvSpPr>
          <p:cNvPr id="5" name="フッター プレースホルダ 4"/>
          <p:cNvSpPr>
            <a:spLocks noGrp="1"/>
          </p:cNvSpPr>
          <p:nvPr>
            <p:ph type="ftr" sz="quarter" idx="3"/>
          </p:nvPr>
        </p:nvSpPr>
        <p:spPr>
          <a:xfrm>
            <a:off x="3124200" y="6356351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ja-JP" altLang="en-US"/>
          </a:p>
        </p:txBody>
      </p:sp>
      <p:sp>
        <p:nvSpPr>
          <p:cNvPr id="6" name="スライド番号プレースホルダ 5"/>
          <p:cNvSpPr>
            <a:spLocks noGrp="1"/>
          </p:cNvSpPr>
          <p:nvPr>
            <p:ph type="sldNum" sz="quarter" idx="4"/>
          </p:nvPr>
        </p:nvSpPr>
        <p:spPr>
          <a:xfrm>
            <a:off x="6553200" y="6356351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 smtClean="0">
                <a:solidFill>
                  <a:srgbClr val="898989"/>
                </a:solidFill>
                <a:latin typeface="Calibri" charset="0"/>
              </a:defRPr>
            </a:lvl1pPr>
          </a:lstStyle>
          <a:p>
            <a:pPr>
              <a:defRPr/>
            </a:pPr>
            <a:fld id="{DD5DBE5D-1CAD-6340-B106-2DEEB36F5D7B}" type="slidenum">
              <a:rPr lang="ja-JP" altLang="en-US"/>
              <a:pPr>
                <a:defRPr/>
              </a:pPr>
              <a:t>‹#›</a:t>
            </a:fld>
            <a:endParaRPr lang="ja-JP" altLang="en-US"/>
          </a:p>
        </p:txBody>
      </p:sp>
      <p:sp>
        <p:nvSpPr>
          <p:cNvPr id="8" name="正方形/長方形 7"/>
          <p:cNvSpPr/>
          <p:nvPr userDrawn="1"/>
        </p:nvSpPr>
        <p:spPr>
          <a:xfrm>
            <a:off x="0" y="677864"/>
            <a:ext cx="9144000" cy="142875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ja-JP" altLang="en-US" dirty="0"/>
          </a:p>
        </p:txBody>
      </p:sp>
      <p:pic>
        <p:nvPicPr>
          <p:cNvPr id="1032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4369" y="1"/>
            <a:ext cx="1259634" cy="6651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012239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ransition xmlns:p14="http://schemas.microsoft.com/office/powerpoint/2010/main">
    <p:fade/>
  </p:transition>
  <p:hf hdr="0" ft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kumimoji="1" sz="3200" kern="1200">
          <a:solidFill>
            <a:srgbClr val="000000"/>
          </a:solidFill>
          <a:latin typeface="+mj-lt"/>
          <a:ea typeface="+mj-ea"/>
          <a:cs typeface="ＭＳ Ｐゴシック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7F7F7F"/>
          </a:solidFill>
          <a:latin typeface="Calibri" pitchFamily="34" charset="0"/>
          <a:ea typeface="ＭＳ Ｐゴシック" charset="-128"/>
          <a:cs typeface="ＭＳ Ｐゴシック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7F7F7F"/>
          </a:solidFill>
          <a:latin typeface="Calibri" pitchFamily="34" charset="0"/>
          <a:ea typeface="ＭＳ Ｐゴシック" charset="-128"/>
          <a:cs typeface="ＭＳ Ｐゴシック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7F7F7F"/>
          </a:solidFill>
          <a:latin typeface="Calibri" pitchFamily="34" charset="0"/>
          <a:ea typeface="ＭＳ Ｐゴシック" charset="-128"/>
          <a:cs typeface="ＭＳ Ｐゴシック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kumimoji="1" sz="3200">
          <a:solidFill>
            <a:srgbClr val="7F7F7F"/>
          </a:solidFill>
          <a:latin typeface="Calibri" pitchFamily="34" charset="0"/>
          <a:ea typeface="ＭＳ Ｐゴシック" charset="-128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kumimoji="1" sz="3200">
          <a:solidFill>
            <a:srgbClr val="7F7F7F"/>
          </a:solidFill>
          <a:latin typeface="Calibri" pitchFamily="34" charset="0"/>
          <a:ea typeface="ＭＳ Ｐゴシック" charset="-128"/>
        </a:defRPr>
      </a:lvl6pPr>
      <a:lvl7pPr marL="914400" algn="l" rtl="0" fontAlgn="base">
        <a:spcBef>
          <a:spcPct val="0"/>
        </a:spcBef>
        <a:spcAft>
          <a:spcPct val="0"/>
        </a:spcAft>
        <a:defRPr kumimoji="1" sz="3200">
          <a:solidFill>
            <a:srgbClr val="7F7F7F"/>
          </a:solidFill>
          <a:latin typeface="Calibri" pitchFamily="34" charset="0"/>
          <a:ea typeface="ＭＳ Ｐゴシック" charset="-128"/>
        </a:defRPr>
      </a:lvl7pPr>
      <a:lvl8pPr marL="1371600" algn="l" rtl="0" fontAlgn="base">
        <a:spcBef>
          <a:spcPct val="0"/>
        </a:spcBef>
        <a:spcAft>
          <a:spcPct val="0"/>
        </a:spcAft>
        <a:defRPr kumimoji="1" sz="3200">
          <a:solidFill>
            <a:srgbClr val="7F7F7F"/>
          </a:solidFill>
          <a:latin typeface="Calibri" pitchFamily="34" charset="0"/>
          <a:ea typeface="ＭＳ Ｐゴシック" charset="-128"/>
        </a:defRPr>
      </a:lvl8pPr>
      <a:lvl9pPr marL="1828800" algn="l" rtl="0" fontAlgn="base">
        <a:spcBef>
          <a:spcPct val="0"/>
        </a:spcBef>
        <a:spcAft>
          <a:spcPct val="0"/>
        </a:spcAft>
        <a:defRPr kumimoji="1" sz="3200">
          <a:solidFill>
            <a:srgbClr val="7F7F7F"/>
          </a:solidFill>
          <a:latin typeface="Calibri" pitchFamily="34" charset="0"/>
          <a:ea typeface="ＭＳ Ｐゴシック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sz="2400" kern="1200">
          <a:solidFill>
            <a:schemeClr val="tx1"/>
          </a:solidFill>
          <a:latin typeface="HGP明朝E" pitchFamily="18" charset="-128"/>
          <a:ea typeface="HGP明朝E" pitchFamily="18" charset="-128"/>
          <a:cs typeface="HGP明朝E" charset="0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2000" kern="1200">
          <a:solidFill>
            <a:schemeClr val="tx1"/>
          </a:solidFill>
          <a:latin typeface="HGP明朝E" pitchFamily="18" charset="-128"/>
          <a:ea typeface="HGP明朝E" pitchFamily="18" charset="-128"/>
          <a:cs typeface="HGP明朝E" charset="0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kumimoji="1" kern="1200">
          <a:solidFill>
            <a:schemeClr val="tx1"/>
          </a:solidFill>
          <a:latin typeface="HGP明朝E" pitchFamily="18" charset="-128"/>
          <a:ea typeface="HGP明朝E" pitchFamily="18" charset="-128"/>
          <a:cs typeface="HGP明朝E" charset="0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umimoji="1" sz="1600" kern="1200">
          <a:solidFill>
            <a:schemeClr val="tx1"/>
          </a:solidFill>
          <a:latin typeface="HGP明朝E" pitchFamily="18" charset="-128"/>
          <a:ea typeface="HGP明朝E" pitchFamily="18" charset="-128"/>
          <a:cs typeface="HGP明朝E" charset="0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umimoji="1" sz="1400" kern="1200">
          <a:solidFill>
            <a:schemeClr val="tx1"/>
          </a:solidFill>
          <a:latin typeface="HGP明朝E" pitchFamily="18" charset="-128"/>
          <a:ea typeface="HGP明朝E" pitchFamily="18" charset="-128"/>
          <a:cs typeface="HGP明朝E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Relationship Id="rId3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localhost:3000/" TargetMode="External"/><Relationship Id="rId3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aptana.com/products/studio3/download" TargetMode="External"/><Relationship Id="rId3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smtClean="0"/>
              <a:t>BBT</a:t>
            </a:r>
            <a:r>
              <a:rPr lang="ja-JP" altLang="en-US" dirty="0" smtClean="0"/>
              <a:t>大学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en-US" altLang="ja-JP" dirty="0" smtClean="0"/>
              <a:t>Rails</a:t>
            </a:r>
            <a:r>
              <a:rPr kumimoji="1" lang="ja-JP" altLang="en-US" dirty="0" smtClean="0"/>
              <a:t>開発環境セットアップ</a:t>
            </a:r>
            <a:r>
              <a:rPr kumimoji="1" lang="en-US" altLang="ja-JP" dirty="0" smtClean="0"/>
              <a:t/>
            </a:r>
            <a:br>
              <a:rPr kumimoji="1" lang="en-US" altLang="ja-JP" dirty="0" smtClean="0"/>
            </a:br>
            <a:r>
              <a:rPr kumimoji="1" lang="ja-JP" altLang="en-US" dirty="0" smtClean="0"/>
              <a:t>マニュアル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 smtClean="0"/>
              <a:t>Mac</a:t>
            </a:r>
            <a:r>
              <a:rPr lang="ja-JP" altLang="en-US" dirty="0" smtClean="0"/>
              <a:t>版</a:t>
            </a:r>
            <a:endParaRPr lang="en-US" altLang="ja-JP" dirty="0" smtClean="0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 err="1" smtClean="0"/>
              <a:t>Aptana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 3</a:t>
            </a:r>
            <a:r>
              <a:rPr lang="ja-JP" altLang="en-US" dirty="0" smtClean="0"/>
              <a:t>のインストール</a:t>
            </a:r>
            <a:endParaRPr kumimoji="1" lang="ja-JP" altLang="en-US" b="1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ダウンロードしたファイルを解凍して開いてインストールする</a:t>
            </a:r>
            <a:endParaRPr kumimoji="1" lang="en-US" altLang="ja-JP" dirty="0" smtClean="0"/>
          </a:p>
          <a:p>
            <a:pPr lvl="1"/>
            <a:r>
              <a:rPr lang="ja-JP" altLang="en-US" dirty="0" smtClean="0"/>
              <a:t>アプリケーションフォルダへドラッグアンドドロップする</a:t>
            </a:r>
            <a:endParaRPr kumimoji="1" lang="ja-JP" altLang="en-US" dirty="0"/>
          </a:p>
        </p:txBody>
      </p:sp>
      <p:pic>
        <p:nvPicPr>
          <p:cNvPr id="4" name="Picture 2" descr="\\psf\Home\Documents\workspace\共有フォルダ\aptana install mac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04034" y="3356992"/>
            <a:ext cx="3396358" cy="3501008"/>
          </a:xfrm>
          <a:prstGeom prst="rect">
            <a:avLst/>
          </a:prstGeom>
          <a:noFill/>
        </p:spPr>
      </p:pic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259632" y="3933056"/>
            <a:ext cx="2448272" cy="22387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右矢印 5"/>
          <p:cNvSpPr/>
          <p:nvPr/>
        </p:nvSpPr>
        <p:spPr>
          <a:xfrm>
            <a:off x="4139952" y="4869160"/>
            <a:ext cx="504056" cy="36004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APTANA STUDIO</a:t>
            </a:r>
            <a:r>
              <a:rPr lang="en-US" altLang="ja-JP" dirty="0" smtClean="0"/>
              <a:t> 3</a:t>
            </a:r>
            <a:r>
              <a:rPr lang="ja-JP" altLang="en-US" dirty="0" smtClean="0"/>
              <a:t>の起動</a:t>
            </a:r>
            <a:endParaRPr kumimoji="1" lang="ja-JP" altLang="en-US" dirty="0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Aptana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 3</a:t>
            </a:r>
            <a:r>
              <a:rPr lang="ja-JP" altLang="en-US" dirty="0" smtClean="0"/>
              <a:t>の起動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 smtClean="0"/>
              <a:t>AptanaStudio3</a:t>
            </a:r>
            <a:r>
              <a:rPr kumimoji="1" lang="ja-JP" altLang="en-US" dirty="0" smtClean="0"/>
              <a:t>を起動する</a:t>
            </a:r>
            <a:endParaRPr kumimoji="1" lang="ja-JP" altLang="en-US" dirty="0"/>
          </a:p>
        </p:txBody>
      </p:sp>
      <p:pic>
        <p:nvPicPr>
          <p:cNvPr id="9219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83768" y="4149080"/>
            <a:ext cx="4248499" cy="1777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22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483768" y="2276872"/>
            <a:ext cx="4171950" cy="16573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Aptana</a:t>
            </a:r>
            <a:r>
              <a:rPr kumimoji="1" lang="en-US" altLang="ja-JP" dirty="0" smtClean="0"/>
              <a:t> Studio 3</a:t>
            </a:r>
            <a:r>
              <a:rPr kumimoji="1" lang="ja-JP" altLang="en-US" dirty="0" smtClean="0"/>
              <a:t>の起動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以下のようなウィンドウが表示される</a:t>
            </a:r>
            <a:endParaRPr kumimoji="1" lang="ja-JP" altLang="en-US" dirty="0"/>
          </a:p>
        </p:txBody>
      </p:sp>
      <p:pic>
        <p:nvPicPr>
          <p:cNvPr id="10243" name="Picture 3" descr="\\psf\Home\Documents\workspace\共有フォルダ\スクリーンショット 2011-09-03 21.05.07.pn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15616" y="1628800"/>
            <a:ext cx="6672320" cy="5529716"/>
          </a:xfrm>
          <a:prstGeom prst="rect">
            <a:avLst/>
          </a:prstGeom>
          <a:noFill/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Rails</a:t>
            </a:r>
            <a:r>
              <a:rPr kumimoji="1" lang="ja-JP" altLang="en-US" dirty="0" smtClean="0"/>
              <a:t>プロジェクトの作成</a:t>
            </a:r>
            <a:endParaRPr kumimoji="1" lang="ja-JP" altLang="en-US" dirty="0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smtClean="0"/>
              <a:t>Rails</a:t>
            </a:r>
            <a:r>
              <a:rPr kumimoji="1" lang="ja-JP" altLang="en-US" dirty="0" smtClean="0"/>
              <a:t>プロジェクトの作成（１）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File</a:t>
            </a:r>
            <a:r>
              <a:rPr lang="ja-JP" altLang="en-US" dirty="0" smtClean="0"/>
              <a:t> 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New</a:t>
            </a:r>
            <a:r>
              <a:rPr lang="ja-JP" altLang="en-US" dirty="0" smtClean="0"/>
              <a:t> </a:t>
            </a:r>
            <a:r>
              <a:rPr lang="en-US" altLang="ja-JP" dirty="0" smtClean="0"/>
              <a:t>-&gt;</a:t>
            </a:r>
            <a:r>
              <a:rPr lang="ja-JP" altLang="en-US" dirty="0" smtClean="0"/>
              <a:t> </a:t>
            </a:r>
            <a:r>
              <a:rPr lang="en-US" altLang="ja-JP" dirty="0" smtClean="0"/>
              <a:t>Rails Project</a:t>
            </a:r>
            <a:r>
              <a:rPr lang="ja-JP" altLang="en-US" dirty="0" smtClean="0"/>
              <a:t>を選択する</a:t>
            </a:r>
          </a:p>
          <a:p>
            <a:endParaRPr kumimoji="1" lang="ja-JP" altLang="en-US" dirty="0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187624" y="3068960"/>
            <a:ext cx="6248400" cy="22002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Rails</a:t>
            </a:r>
            <a:r>
              <a:rPr kumimoji="1" lang="ja-JP" altLang="en-US" dirty="0" smtClean="0"/>
              <a:t>プロジェクト</a:t>
            </a:r>
            <a:r>
              <a:rPr lang="ja-JP" altLang="en-US" dirty="0" smtClean="0"/>
              <a:t>の作成（２）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en-US" altLang="ja-JP" dirty="0" smtClean="0"/>
              <a:t>Name</a:t>
            </a:r>
            <a:r>
              <a:rPr kumimoji="1" lang="ja-JP" altLang="en-US" dirty="0" smtClean="0"/>
              <a:t>にプロジェクト名を入力し、</a:t>
            </a:r>
            <a:r>
              <a:rPr kumimoji="1" lang="en-US" altLang="ja-JP" dirty="0" smtClean="0"/>
              <a:t>Finish</a:t>
            </a:r>
            <a:r>
              <a:rPr lang="ja-JP" altLang="en-US" dirty="0" smtClean="0"/>
              <a:t>をクリックするとプロジェクトが作成される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555776" y="2708920"/>
            <a:ext cx="4449752" cy="3933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Rails</a:t>
            </a:r>
            <a:r>
              <a:rPr kumimoji="1" lang="ja-JP" altLang="en-US" dirty="0" smtClean="0"/>
              <a:t>プロジェクトの作成（３）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App Explorer</a:t>
            </a:r>
            <a:r>
              <a:rPr lang="ja-JP" altLang="en-US" dirty="0" smtClean="0"/>
              <a:t>のギアの形をしたアイコンから、</a:t>
            </a:r>
            <a:r>
              <a:rPr lang="en-US" altLang="ja-JP" dirty="0" smtClean="0"/>
              <a:t>Run Server</a:t>
            </a:r>
            <a:r>
              <a:rPr lang="ja-JP" altLang="en-US" dirty="0" smtClean="0"/>
              <a:t>を選択して、サーバを起動する</a:t>
            </a:r>
            <a:endParaRPr lang="en-US" altLang="ja-JP" dirty="0" smtClean="0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672" y="3356992"/>
            <a:ext cx="5727700" cy="2019300"/>
          </a:xfrm>
          <a:prstGeom prst="rect">
            <a:avLst/>
          </a:prstGeom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Rails</a:t>
            </a:r>
            <a:r>
              <a:rPr kumimoji="1" lang="ja-JP" altLang="en-US" smtClean="0"/>
              <a:t>プロジェクトの</a:t>
            </a:r>
            <a:r>
              <a:rPr kumimoji="1" lang="ja-JP" altLang="en-US" dirty="0" smtClean="0"/>
              <a:t>動作確認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ブラウザで以下の</a:t>
            </a:r>
            <a:r>
              <a:rPr kumimoji="1" lang="en-US" altLang="ja-JP" dirty="0" smtClean="0"/>
              <a:t>URL</a:t>
            </a:r>
            <a:r>
              <a:rPr kumimoji="1" lang="ja-JP" altLang="en-US" dirty="0" smtClean="0"/>
              <a:t>にアクセス</a:t>
            </a:r>
            <a:r>
              <a:rPr lang="ja-JP" altLang="en-US" dirty="0" smtClean="0"/>
              <a:t>し、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「</a:t>
            </a:r>
            <a:r>
              <a:rPr lang="en-US" altLang="ja-JP" dirty="0" smtClean="0"/>
              <a:t>Welcome aboard</a:t>
            </a:r>
            <a:r>
              <a:rPr lang="ja-JP" altLang="en-US" dirty="0" smtClean="0"/>
              <a:t>」と</a:t>
            </a:r>
            <a:r>
              <a:rPr kumimoji="1" lang="ja-JP" altLang="en-US" dirty="0" smtClean="0"/>
              <a:t>表示されると</a:t>
            </a:r>
            <a:r>
              <a:rPr kumimoji="1" lang="en-US" altLang="ja-JP" dirty="0" smtClean="0"/>
              <a:t>Rails</a:t>
            </a:r>
            <a:r>
              <a:rPr kumimoji="1" lang="ja-JP" altLang="en-US" dirty="0" smtClean="0"/>
              <a:t>が正常に動作していることが確認でき、セットアップは完了。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>
                <a:hlinkClick r:id="rId2"/>
              </a:rPr>
              <a:t>http://localhost:3000/</a:t>
            </a:r>
            <a:endParaRPr kumimoji="1" lang="ja-JP" altLang="en-US" dirty="0"/>
          </a:p>
        </p:txBody>
      </p:sp>
      <p:pic>
        <p:nvPicPr>
          <p:cNvPr id="7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339752" y="3212976"/>
            <a:ext cx="3586975" cy="3429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 smtClean="0"/>
              <a:t>Aptana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Studio 3</a:t>
            </a:r>
            <a:r>
              <a:rPr lang="ja-JP" altLang="en-US" dirty="0" smtClean="0"/>
              <a:t>の終了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メニューから終了する</a:t>
            </a:r>
            <a:endParaRPr kumimoji="1" lang="ja-JP" altLang="en-US" dirty="0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91680" y="2564904"/>
            <a:ext cx="4176464" cy="36101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  <p:extLst>
      <p:ext uri="{BB962C8B-B14F-4D97-AF65-F5344CB8AC3E}">
        <p14:creationId xmlns:p14="http://schemas.microsoft.com/office/powerpoint/2010/main" val="155476402"/>
      </p:ext>
    </p:extLst>
  </p:cSld>
  <p:clrMapOvr>
    <a:masterClrMapping/>
  </p:clrMapOvr>
  <p:transition xmlns:p14="http://schemas.microsoft.com/office/powerpoint/2010/main"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 smtClean="0"/>
              <a:t>このマニュアルについて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dirty="0" smtClean="0"/>
              <a:t>このドキュメントは </a:t>
            </a:r>
            <a:r>
              <a:rPr lang="en-US" altLang="ja-JP" dirty="0" smtClean="0"/>
              <a:t>BBT</a:t>
            </a:r>
            <a:r>
              <a:rPr lang="ja-JP" altLang="en-US" dirty="0" smtClean="0"/>
              <a:t>大学「ウェブサイトデザイン応用」で利用する</a:t>
            </a:r>
            <a:r>
              <a:rPr lang="en-US" altLang="ja-JP" dirty="0" smtClean="0"/>
              <a:t>Rails</a:t>
            </a:r>
            <a:r>
              <a:rPr lang="ja-JP" altLang="en-US" dirty="0" smtClean="0"/>
              <a:t>開発環境構築マニュアルです。</a:t>
            </a:r>
            <a:endParaRPr lang="en-US" altLang="ja-JP" dirty="0" smtClean="0"/>
          </a:p>
          <a:p>
            <a:pPr lvl="1"/>
            <a:r>
              <a:rPr lang="ja-JP" altLang="en-US" dirty="0" smtClean="0"/>
              <a:t>このドキュメントは</a:t>
            </a:r>
            <a:r>
              <a:rPr lang="en-US" altLang="ja-JP" dirty="0" smtClean="0"/>
              <a:t>Mac</a:t>
            </a:r>
            <a:r>
              <a:rPr lang="ja-JP" altLang="en-US" dirty="0" smtClean="0"/>
              <a:t>向けです。</a:t>
            </a:r>
            <a:r>
              <a:rPr lang="en-US" altLang="ja-JP" dirty="0" smtClean="0"/>
              <a:t>Windows</a:t>
            </a:r>
            <a:r>
              <a:rPr lang="ja-JP" altLang="en-US" dirty="0" smtClean="0"/>
              <a:t>向けドキュメントは別途ダウンロードできます。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571748389"/>
      </p:ext>
    </p:extLst>
  </p:cSld>
  <p:clrMapOvr>
    <a:masterClrMapping/>
  </p:clrMapOvr>
  <p:transition xmlns:p14="http://schemas.microsoft.com/office/powerpoint/2010/main"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 dirty="0" smtClean="0"/>
              <a:t>目次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Ruby</a:t>
            </a:r>
            <a:r>
              <a:rPr lang="ja-JP" altLang="en-US" dirty="0" smtClean="0"/>
              <a:t>のインストール</a:t>
            </a:r>
            <a:endParaRPr lang="en-US" altLang="ja-JP" dirty="0" smtClean="0"/>
          </a:p>
          <a:p>
            <a:r>
              <a:rPr lang="en-US" altLang="ja-JP" dirty="0" smtClean="0"/>
              <a:t>Rails</a:t>
            </a:r>
            <a:r>
              <a:rPr lang="ja-JP" altLang="en-US" dirty="0" smtClean="0"/>
              <a:t>のインストール</a:t>
            </a:r>
            <a:endParaRPr lang="en-US" altLang="ja-JP" dirty="0" smtClean="0"/>
          </a:p>
          <a:p>
            <a:r>
              <a:rPr lang="en-US" altLang="ja-JP" dirty="0" err="1" smtClean="0"/>
              <a:t>Aptana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 3</a:t>
            </a:r>
            <a:r>
              <a:rPr lang="ja-JP" altLang="en-US" dirty="0" smtClean="0"/>
              <a:t>のインストール</a:t>
            </a:r>
            <a:endParaRPr lang="en-US" altLang="ja-JP" dirty="0" smtClean="0"/>
          </a:p>
          <a:p>
            <a:r>
              <a:rPr lang="en-US" altLang="ja-JP" dirty="0" err="1" smtClean="0"/>
              <a:t>Aptana</a:t>
            </a:r>
            <a:r>
              <a:rPr lang="ja-JP" altLang="en-US" dirty="0" smtClean="0"/>
              <a:t> </a:t>
            </a:r>
            <a:r>
              <a:rPr lang="en-US" altLang="ja-JP" dirty="0" smtClean="0"/>
              <a:t>Studio 3</a:t>
            </a:r>
            <a:r>
              <a:rPr lang="ja-JP" altLang="en-US" dirty="0" smtClean="0"/>
              <a:t>の起動</a:t>
            </a:r>
            <a:endParaRPr lang="en-US" altLang="ja-JP" dirty="0" smtClean="0"/>
          </a:p>
          <a:p>
            <a:r>
              <a:rPr lang="en-US" altLang="ja-JP" dirty="0" smtClean="0"/>
              <a:t>Rails</a:t>
            </a:r>
            <a:r>
              <a:rPr lang="ja-JP" altLang="en-US" dirty="0" smtClean="0"/>
              <a:t>プロジェクトの作成</a:t>
            </a:r>
            <a:endParaRPr lang="en-US" altLang="ja-JP" dirty="0" smtClean="0"/>
          </a:p>
          <a:p>
            <a:pPr lvl="1"/>
            <a:endParaRPr lang="ja-JP" altLang="en-US" dirty="0" smtClean="0"/>
          </a:p>
          <a:p>
            <a:endParaRPr kumimoji="1" lang="ja-JP" altLang="en-US" dirty="0"/>
          </a:p>
        </p:txBody>
      </p:sp>
    </p:spTree>
  </p:cSld>
  <p:clrMapOvr>
    <a:masterClrMapping/>
  </p:clrMapOvr>
  <p:transition xmlns:p14="http://schemas.microsoft.com/office/powerpoint/2010/main"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en-US" altLang="ja-JP" dirty="0" smtClean="0"/>
              <a:t>Ruby</a:t>
            </a:r>
            <a:r>
              <a:rPr lang="ja-JP" altLang="en-US" dirty="0"/>
              <a:t>の</a:t>
            </a:r>
            <a:r>
              <a:rPr lang="ja-JP" altLang="en-US" dirty="0" smtClean="0"/>
              <a:t>インストール</a:t>
            </a:r>
            <a:endParaRPr kumimoji="1" lang="ja-JP" altLang="en-US" dirty="0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ja-JP" dirty="0"/>
              <a:t>Ruby</a:t>
            </a:r>
            <a:r>
              <a:rPr lang="ja-JP" altLang="en-US" dirty="0"/>
              <a:t>の</a:t>
            </a:r>
            <a:r>
              <a:rPr lang="ja-JP" altLang="en-US" dirty="0" smtClean="0"/>
              <a:t>インストール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Mac</a:t>
            </a:r>
            <a:r>
              <a:rPr lang="ja-JP" altLang="en-US" dirty="0" smtClean="0"/>
              <a:t>には既</a:t>
            </a:r>
            <a:r>
              <a:rPr lang="ja-JP" altLang="en-US" dirty="0"/>
              <a:t>にインストール</a:t>
            </a:r>
            <a:r>
              <a:rPr lang="ja-JP" altLang="en-US" dirty="0" smtClean="0"/>
              <a:t>されているので、</a:t>
            </a:r>
            <a:r>
              <a:rPr lang="en-US" altLang="ja-JP" dirty="0" smtClean="0"/>
              <a:t/>
            </a:r>
            <a:br>
              <a:rPr lang="en-US" altLang="ja-JP" dirty="0" smtClean="0"/>
            </a:br>
            <a:r>
              <a:rPr lang="ja-JP" altLang="en-US" dirty="0" smtClean="0"/>
              <a:t>念のためインストールされているかを確認</a:t>
            </a:r>
            <a:r>
              <a:rPr lang="ja-JP" altLang="en-US" dirty="0"/>
              <a:t>する</a:t>
            </a:r>
            <a:endParaRPr lang="en-US" altLang="ja-JP" dirty="0"/>
          </a:p>
          <a:p>
            <a:pPr lvl="2"/>
            <a:r>
              <a:rPr lang="ja-JP" altLang="en-US" dirty="0" smtClean="0"/>
              <a:t>ターミナルを起動する</a:t>
            </a:r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 smtClean="0"/>
          </a:p>
          <a:p>
            <a:pPr lvl="2"/>
            <a:endParaRPr lang="en-US" altLang="ja-JP" dirty="0"/>
          </a:p>
          <a:p>
            <a:pPr lvl="2"/>
            <a:endParaRPr lang="en-US" altLang="ja-JP" dirty="0" smtClean="0"/>
          </a:p>
          <a:p>
            <a:pPr lvl="2"/>
            <a:r>
              <a:rPr lang="en-US" altLang="ja-JP" dirty="0" smtClean="0"/>
              <a:t>ruby –v</a:t>
            </a:r>
            <a:r>
              <a:rPr lang="ja-JP" altLang="en-US" dirty="0" smtClean="0"/>
              <a:t>とコマンドを入力し最後に</a:t>
            </a:r>
            <a:r>
              <a:rPr lang="en-US" altLang="ja-JP" dirty="0" smtClean="0"/>
              <a:t>Enter</a:t>
            </a:r>
            <a:r>
              <a:rPr lang="ja-JP" altLang="en-US" dirty="0" smtClean="0"/>
              <a:t>キーを押す</a:t>
            </a:r>
            <a:endParaRPr lang="en-US" altLang="ja-JP" dirty="0" smtClean="0"/>
          </a:p>
          <a:p>
            <a:pPr lvl="3"/>
            <a:r>
              <a:rPr lang="en-US" altLang="ja-JP" dirty="0" smtClean="0"/>
              <a:t>Ruby</a:t>
            </a:r>
            <a:r>
              <a:rPr lang="ja-JP" altLang="en-US" dirty="0" smtClean="0"/>
              <a:t>のバージョンが表示されればインストールされている</a:t>
            </a:r>
            <a:endParaRPr lang="ja-JP" altLang="en-US" dirty="0"/>
          </a:p>
          <a:p>
            <a:endParaRPr kumimoji="1" lang="ja-JP" alt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7704" y="2348880"/>
            <a:ext cx="41052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05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71600" y="5013176"/>
            <a:ext cx="7240077" cy="5760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smtClean="0"/>
              <a:t>Rails</a:t>
            </a:r>
            <a:r>
              <a:rPr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2" name="サブタイトル 1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kumimoji="1" lang="ja-JP" altLang="en-US"/>
          </a:p>
        </p:txBody>
      </p:sp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smtClean="0"/>
              <a:t>Rails</a:t>
            </a:r>
            <a:r>
              <a:rPr kumimoji="1"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 smtClean="0"/>
              <a:t>Rails</a:t>
            </a:r>
            <a:r>
              <a:rPr lang="ja-JP" altLang="en-US" dirty="0" smtClean="0"/>
              <a:t>はすでにインストールされているが、バージョンが古いため最新バージョンへアップデートする</a:t>
            </a:r>
            <a:endParaRPr lang="en-US" altLang="ja-JP" dirty="0" smtClean="0"/>
          </a:p>
          <a:p>
            <a:pPr lvl="1"/>
            <a:r>
              <a:rPr kumimoji="1" lang="ja-JP" altLang="en-US" dirty="0" smtClean="0"/>
              <a:t>長時間かかるので電源やネットワークが切れない状態で行う</a:t>
            </a:r>
            <a:endParaRPr kumimoji="1" lang="en-US" altLang="ja-JP" dirty="0" smtClean="0"/>
          </a:p>
          <a:p>
            <a:pPr lvl="1"/>
            <a:r>
              <a:rPr kumimoji="1" lang="en-US" altLang="ja-JP" dirty="0" smtClean="0"/>
              <a:t>Gem</a:t>
            </a:r>
            <a:r>
              <a:rPr kumimoji="1" lang="ja-JP" altLang="en-US" dirty="0" smtClean="0"/>
              <a:t>というパッケージ管理システムを更新してから</a:t>
            </a:r>
            <a:r>
              <a:rPr kumimoji="1" lang="en-US" altLang="ja-JP" dirty="0" smtClean="0"/>
              <a:t>rails</a:t>
            </a:r>
            <a:r>
              <a:rPr kumimoji="1" lang="ja-JP" altLang="en-US" dirty="0" smtClean="0"/>
              <a:t>のパッケージを更新する</a:t>
            </a:r>
            <a:endParaRPr lang="en-US" altLang="ja-JP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altLang="ja-JP" dirty="0" err="1" smtClean="0"/>
              <a:t>s</a:t>
            </a:r>
            <a:r>
              <a:rPr kumimoji="1" lang="en-US" altLang="ja-JP" dirty="0" err="1" smtClean="0"/>
              <a:t>udo</a:t>
            </a:r>
            <a:r>
              <a:rPr kumimoji="1" lang="en-US" altLang="ja-JP" dirty="0" smtClean="0"/>
              <a:t> gem update </a:t>
            </a:r>
            <a:r>
              <a:rPr lang="en-US" altLang="ja-JP" dirty="0" smtClean="0"/>
              <a:t>--</a:t>
            </a:r>
            <a:r>
              <a:rPr kumimoji="1" lang="en-US" altLang="ja-JP" dirty="0" smtClean="0"/>
              <a:t>system</a:t>
            </a:r>
          </a:p>
          <a:p>
            <a:pPr marL="1828800" lvl="3" indent="-514350"/>
            <a:r>
              <a:rPr kumimoji="1" lang="ja-JP" altLang="en-US" dirty="0" smtClean="0"/>
              <a:t>自分のログインパスワードを入力する</a:t>
            </a:r>
            <a:endParaRPr kumimoji="1" lang="en-US" altLang="ja-JP" dirty="0" smtClean="0"/>
          </a:p>
          <a:p>
            <a:pPr marL="1371600" lvl="2" indent="-514350">
              <a:buFont typeface="+mj-lt"/>
              <a:buAutoNum type="arabicPeriod"/>
            </a:pPr>
            <a:r>
              <a:rPr lang="en-US" altLang="ja-JP" dirty="0" err="1" smtClean="0"/>
              <a:t>s</a:t>
            </a:r>
            <a:r>
              <a:rPr kumimoji="1" lang="en-US" altLang="ja-JP" dirty="0" err="1" smtClean="0"/>
              <a:t>udo</a:t>
            </a:r>
            <a:r>
              <a:rPr kumimoji="1" lang="en-US" altLang="ja-JP" dirty="0" smtClean="0"/>
              <a:t> gem update</a:t>
            </a:r>
            <a:endParaRPr kumimoji="1" lang="ja-JP" altLang="en-US" dirty="0"/>
          </a:p>
        </p:txBody>
      </p:sp>
      <p:pic>
        <p:nvPicPr>
          <p:cNvPr id="1031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4653136"/>
            <a:ext cx="847534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smtClean="0"/>
              <a:t>Rails</a:t>
            </a:r>
            <a:r>
              <a:rPr kumimoji="1" lang="ja-JP" altLang="en-US" dirty="0" smtClean="0"/>
              <a:t>のインストール確認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1" indent="-342900">
              <a:buFont typeface="Arial" pitchFamily="34" charset="0"/>
              <a:buChar char="•"/>
            </a:pPr>
            <a:r>
              <a:rPr kumimoji="1" lang="ja-JP" altLang="en-US" dirty="0" smtClean="0"/>
              <a:t>以下のコマンドを入力し、</a:t>
            </a:r>
            <a:r>
              <a:rPr kumimoji="1" lang="en-US" altLang="ja-JP" dirty="0" smtClean="0"/>
              <a:t>rails</a:t>
            </a:r>
            <a:r>
              <a:rPr kumimoji="1" lang="ja-JP" altLang="en-US" dirty="0" smtClean="0"/>
              <a:t>のバージョンが</a:t>
            </a:r>
            <a:r>
              <a:rPr lang="en-US" altLang="ja-JP" dirty="0" smtClean="0"/>
              <a:t>3.0.9</a:t>
            </a:r>
            <a:r>
              <a:rPr lang="ja-JP" altLang="en-US" dirty="0" smtClean="0"/>
              <a:t>以上になっているか</a:t>
            </a:r>
            <a:r>
              <a:rPr kumimoji="1" lang="ja-JP" altLang="en-US" dirty="0" smtClean="0"/>
              <a:t>を確認する</a:t>
            </a:r>
            <a:endParaRPr kumimoji="1" lang="en-US" altLang="ja-JP" dirty="0" smtClean="0"/>
          </a:p>
          <a:p>
            <a:pPr marL="742950" lvl="2" indent="-342900"/>
            <a:r>
              <a:rPr lang="en-US" altLang="ja-JP" dirty="0" smtClean="0"/>
              <a:t>gem list rails</a:t>
            </a:r>
            <a:endParaRPr kumimoji="1" lang="en-US" altLang="ja-JP" dirty="0" smtClean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27584" y="2996952"/>
            <a:ext cx="7625424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 err="1" smtClean="0"/>
              <a:t>Aptana</a:t>
            </a:r>
            <a:r>
              <a:rPr lang="ja-JP" altLang="en-US" dirty="0"/>
              <a:t> </a:t>
            </a:r>
            <a:r>
              <a:rPr lang="en-US" altLang="ja-JP" dirty="0" smtClean="0"/>
              <a:t>Studio 3</a:t>
            </a:r>
            <a:r>
              <a:rPr lang="ja-JP" altLang="en-US" dirty="0" smtClean="0"/>
              <a:t>のインストール</a:t>
            </a:r>
            <a:endParaRPr kumimoji="1" lang="ja-JP" altLang="en-US" dirty="0"/>
          </a:p>
        </p:txBody>
      </p:sp>
      <p:sp>
        <p:nvSpPr>
          <p:cNvPr id="3" name="コンテンツ プレースホル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ja-JP" altLang="en-US" dirty="0" smtClean="0"/>
              <a:t>ファイルの編集を行うためのエディタとして統合開発環境（</a:t>
            </a:r>
            <a:r>
              <a:rPr kumimoji="1" lang="en-US" altLang="ja-JP" dirty="0" smtClean="0"/>
              <a:t>IDE</a:t>
            </a:r>
            <a:r>
              <a:rPr kumimoji="1" lang="ja-JP" altLang="en-US" dirty="0" smtClean="0"/>
              <a:t>）の</a:t>
            </a:r>
            <a:r>
              <a:rPr kumimoji="1" lang="en-US" altLang="ja-JP" dirty="0" err="1" smtClean="0"/>
              <a:t>Aptana</a:t>
            </a:r>
            <a:r>
              <a:rPr kumimoji="1" lang="ja-JP" altLang="en-US" dirty="0" smtClean="0"/>
              <a:t> </a:t>
            </a:r>
            <a:r>
              <a:rPr kumimoji="1" lang="en-US" altLang="ja-JP" dirty="0" smtClean="0"/>
              <a:t>Studio 3</a:t>
            </a:r>
            <a:r>
              <a:rPr lang="ja-JP" altLang="en-US" dirty="0" smtClean="0"/>
              <a:t>をダウンロードする</a:t>
            </a:r>
            <a:endParaRPr lang="en-US" altLang="ja-JP" dirty="0" smtClean="0"/>
          </a:p>
          <a:p>
            <a:pPr lvl="1"/>
            <a:r>
              <a:rPr lang="en-US" altLang="ja-JP" dirty="0" smtClean="0">
                <a:hlinkClick r:id="rId2"/>
              </a:rPr>
              <a:t>http</a:t>
            </a:r>
            <a:r>
              <a:rPr lang="en-US" altLang="ja-JP" dirty="0">
                <a:hlinkClick r:id="rId2"/>
              </a:rPr>
              <a:t>://www.aptana.com/products/studio3/download</a:t>
            </a:r>
            <a:endParaRPr kumimoji="1" lang="ja-JP" altLang="en-US" dirty="0"/>
          </a:p>
        </p:txBody>
      </p: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43808" y="4365104"/>
            <a:ext cx="3208118" cy="10801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 xmlns:p14="http://schemas.microsoft.com/office/powerpoint/2010/main">
    <p:fade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1_Office テーマ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ホワイ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74</TotalTime>
  <Words>352</Words>
  <Application>Microsoft Macintosh PowerPoint</Application>
  <PresentationFormat>画面に合わせる (4:3)</PresentationFormat>
  <Paragraphs>55</Paragraphs>
  <Slides>19</Slides>
  <Notes>0</Notes>
  <HiddenSlides>0</HiddenSlides>
  <MMClips>0</MMClips>
  <ScaleCrop>false</ScaleCrop>
  <HeadingPairs>
    <vt:vector size="4" baseType="variant">
      <vt:variant>
        <vt:lpstr>テーマ</vt:lpstr>
      </vt:variant>
      <vt:variant>
        <vt:i4>1</vt:i4>
      </vt:variant>
      <vt:variant>
        <vt:lpstr>スライド タイトル</vt:lpstr>
      </vt:variant>
      <vt:variant>
        <vt:i4>19</vt:i4>
      </vt:variant>
    </vt:vector>
  </HeadingPairs>
  <TitlesOfParts>
    <vt:vector size="20" baseType="lpstr">
      <vt:lpstr>1_Office テーマ</vt:lpstr>
      <vt:lpstr>BBT大学 Rails開発環境セットアップ マニュアル</vt:lpstr>
      <vt:lpstr>このマニュアルについて</vt:lpstr>
      <vt:lpstr>目次</vt:lpstr>
      <vt:lpstr>Rubyのインストール</vt:lpstr>
      <vt:lpstr>Rubyのインストール</vt:lpstr>
      <vt:lpstr>Railsのインストール</vt:lpstr>
      <vt:lpstr>Railsのインストール</vt:lpstr>
      <vt:lpstr>Railsのインストール確認</vt:lpstr>
      <vt:lpstr>Aptana Studio 3のインストール</vt:lpstr>
      <vt:lpstr>Aptana Studio 3のインストール</vt:lpstr>
      <vt:lpstr>APTANA STUDIO 3の起動</vt:lpstr>
      <vt:lpstr>Aptana Studio 3の起動</vt:lpstr>
      <vt:lpstr>Aptana Studio 3の起動</vt:lpstr>
      <vt:lpstr>Railsプロジェクトの作成</vt:lpstr>
      <vt:lpstr>Railsプロジェクトの作成（１）</vt:lpstr>
      <vt:lpstr>Railsプロジェクトの作成（２）</vt:lpstr>
      <vt:lpstr>Railsプロジェクトの作成（３）</vt:lpstr>
      <vt:lpstr>Railsプロジェクトの動作確認</vt:lpstr>
      <vt:lpstr>Aptana Studio 3の終了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Rails開発環境セットアップ マニュアル</dc:title>
  <dc:creator>Hikoichiro Nakai</dc:creator>
  <cp:lastModifiedBy>Matsukura Yuki</cp:lastModifiedBy>
  <cp:revision>33</cp:revision>
  <cp:lastPrinted>2011-09-23T07:28:14Z</cp:lastPrinted>
  <dcterms:created xsi:type="dcterms:W3CDTF">2011-09-10T12:18:53Z</dcterms:created>
  <dcterms:modified xsi:type="dcterms:W3CDTF">2011-09-23T07:28:48Z</dcterms:modified>
</cp:coreProperties>
</file>