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75" d="100"/>
          <a:sy n="75" d="100"/>
        </p:scale>
        <p:origin x="58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AABFE-418C-49AC-A259-63ADFE4E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B9C5F-9D29-45D4-85A1-156D6189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405B64-282E-4B8B-B8DA-D6D334F0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89079-2D41-41D9-B64E-0CA949A4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7B3C2-EF9F-4A06-B392-026B748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78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06962-D44D-4954-81C1-C3840446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8EA76E-DB75-43EF-B215-1EA035D5A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720AC-ACF5-4511-B291-2B692584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DA42B-A0F9-4929-BB24-BA66D88A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3233F0-CF92-4D96-9395-26D8BDD4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71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6F32A4-D77A-46ED-BB58-505FA00A1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E8A090-ED7A-4303-9B61-3FB3060A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9A898-8BBD-4AD8-8671-6A79AEC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BB3D0-B985-4F9F-BA6B-56FDDEB0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3E989C-2D93-42E8-BDA3-BFCB7703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9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F7EC4-DA6C-4697-A14B-772790B6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2ED10-0941-4980-B77D-2C50C031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021ABD-8D9E-4300-B323-C8D33F39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D7A0C2-7E6C-47DD-824E-D96ECA31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FBDC7-1957-485B-A0EC-2B4697E4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2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9363A-3616-409C-BAF4-6F35F87B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18708A-1E59-45AE-BA69-2C9F803C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93564-C66E-4765-9D2A-183B91A2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3DCCEC-4690-407F-9BF1-B7F31A42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F38297-25AF-43AB-A819-FB0D7234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4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7B5C4-401C-4E90-BDF7-0BF43ED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1E5006-4529-422A-9E64-807D8764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055953-7CC7-4C49-9B38-38B1F74AD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C85AFB-205E-4857-A60B-65163A03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3B9C6C-A592-42BC-BBF2-C5CF30C1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C7996D-F15C-40B4-8850-BF62F81A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3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2553B-8670-438C-964E-53914105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181245-6B62-41CB-B80A-AD78D34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D06B84-F82E-406E-A6E2-9E634F872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4C239A-99C5-4C0D-A459-A53323CCE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5A6F85-73B7-4258-9CCA-0EF391A6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7B1D87-9BE5-4467-A241-BC782166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4B826D-3D88-4D48-BFD4-F367C96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E2E9F7-6E68-4FA8-AE10-F11BD5C1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7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92709-D555-48D6-9500-871C3D3F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052289-EAE0-4008-902C-5E795F1B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A83DAE-28FD-4469-A411-EF2D7204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D0373D-7BB3-4E0D-A7B3-4AD299A9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F38ECA-A7B1-4257-84D3-367C4CF7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096174-2B9A-4BFC-8B18-8A4A2B0C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45B87-7530-4605-808C-B77B89A1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01061-DEAD-4DE7-92A7-A2B93B78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96E473-7943-4FBF-8A94-96D744D4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1367C8-ACC4-4D0B-9FCE-3C61245A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BDF785-9D23-4FD0-A660-95481700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FF5D75-2D3C-43B2-922B-4A230B0B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7B4EF9-396F-450D-A344-B8DE2003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85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ACCDE-2985-4567-AB59-34D0182E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17B2A0-2C57-4E69-B8ED-DB71A0B22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1E99E7-A20E-45C6-9F16-A944130E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BAD4D1-F9CB-48CB-A92C-02785191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3A2863-F374-4047-93B2-7CA48C84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60005-AE87-4E7F-AFCE-D697BF35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5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8AA4CA-998A-43CE-8E3E-BAE36972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E48096-32CC-4F07-AB4C-D1DF6F23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29E62-DE7C-48C3-8FB2-1ADF25741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AEAE-0609-4EF1-9F5D-C997037025D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F0FBF1-F2B4-4060-9890-86526759B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8151B2-459B-4A3F-9F46-A1EB0CC70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01FD-5DEE-45B2-A801-4D50BB57B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63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265DE53-07EE-4E54-AAEE-C67D39028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33" y="1345033"/>
            <a:ext cx="4167933" cy="416793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8D4D57-05E7-4CC0-9780-112B1F2AC47F}"/>
              </a:ext>
            </a:extLst>
          </p:cNvPr>
          <p:cNvSpPr txBox="1"/>
          <p:nvPr/>
        </p:nvSpPr>
        <p:spPr>
          <a:xfrm>
            <a:off x="2471712" y="1667790"/>
            <a:ext cx="10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GPIO4,5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5054CD4-63A8-4566-88EC-798D63D12FD8}"/>
              </a:ext>
            </a:extLst>
          </p:cNvPr>
          <p:cNvCxnSpPr>
            <a:cxnSpLocks/>
          </p:cNvCxnSpPr>
          <p:nvPr/>
        </p:nvCxnSpPr>
        <p:spPr>
          <a:xfrm>
            <a:off x="2471711" y="2037122"/>
            <a:ext cx="1197764" cy="1"/>
          </a:xfrm>
          <a:prstGeom prst="line">
            <a:avLst/>
          </a:prstGeom>
          <a:ln w="22225">
            <a:solidFill>
              <a:srgbClr val="00B0F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0753EF1-0401-4A54-A165-54D51997F760}"/>
              </a:ext>
            </a:extLst>
          </p:cNvPr>
          <p:cNvCxnSpPr>
            <a:cxnSpLocks/>
          </p:cNvCxnSpPr>
          <p:nvPr/>
        </p:nvCxnSpPr>
        <p:spPr>
          <a:xfrm flipV="1">
            <a:off x="3669475" y="3621695"/>
            <a:ext cx="1456743" cy="418522"/>
          </a:xfrm>
          <a:prstGeom prst="line">
            <a:avLst/>
          </a:prstGeom>
          <a:ln w="22225">
            <a:solidFill>
              <a:srgbClr val="00B0F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E62B21F-8FB1-4485-8048-275AFBBCF1ED}"/>
              </a:ext>
            </a:extLst>
          </p:cNvPr>
          <p:cNvSpPr txBox="1"/>
          <p:nvPr/>
        </p:nvSpPr>
        <p:spPr>
          <a:xfrm>
            <a:off x="2345077" y="367088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ISU0_UART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1ECDC8E-EF95-41B6-9887-7E7FA462B14D}"/>
              </a:ext>
            </a:extLst>
          </p:cNvPr>
          <p:cNvCxnSpPr>
            <a:cxnSpLocks/>
          </p:cNvCxnSpPr>
          <p:nvPr/>
        </p:nvCxnSpPr>
        <p:spPr>
          <a:xfrm>
            <a:off x="2408397" y="4040217"/>
            <a:ext cx="1261078" cy="1"/>
          </a:xfrm>
          <a:prstGeom prst="line">
            <a:avLst/>
          </a:prstGeom>
          <a:ln w="22225">
            <a:solidFill>
              <a:srgbClr val="00B0F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17E3E67-F8E7-49C9-92E3-18105E480CB2}"/>
              </a:ext>
            </a:extLst>
          </p:cNvPr>
          <p:cNvCxnSpPr>
            <a:cxnSpLocks/>
          </p:cNvCxnSpPr>
          <p:nvPr/>
        </p:nvCxnSpPr>
        <p:spPr>
          <a:xfrm>
            <a:off x="3669475" y="2035929"/>
            <a:ext cx="1456743" cy="496330"/>
          </a:xfrm>
          <a:prstGeom prst="line">
            <a:avLst/>
          </a:prstGeom>
          <a:ln w="22225">
            <a:solidFill>
              <a:srgbClr val="00B0F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FECFAEA-61F5-4A1C-9CD0-E264C5CCE20D}"/>
              </a:ext>
            </a:extLst>
          </p:cNvPr>
          <p:cNvSpPr txBox="1"/>
          <p:nvPr/>
        </p:nvSpPr>
        <p:spPr>
          <a:xfrm>
            <a:off x="2535032" y="237480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ADC0,1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27016E7-2B11-453F-B47E-6A770A0CDF24}"/>
              </a:ext>
            </a:extLst>
          </p:cNvPr>
          <p:cNvCxnSpPr>
            <a:cxnSpLocks/>
          </p:cNvCxnSpPr>
          <p:nvPr/>
        </p:nvCxnSpPr>
        <p:spPr>
          <a:xfrm>
            <a:off x="2535032" y="2744140"/>
            <a:ext cx="1134443" cy="0"/>
          </a:xfrm>
          <a:prstGeom prst="line">
            <a:avLst/>
          </a:prstGeom>
          <a:ln w="22225">
            <a:solidFill>
              <a:srgbClr val="00B0F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C32D490-861A-4987-9F6B-0968DE926573}"/>
              </a:ext>
            </a:extLst>
          </p:cNvPr>
          <p:cNvCxnSpPr>
            <a:cxnSpLocks/>
          </p:cNvCxnSpPr>
          <p:nvPr/>
        </p:nvCxnSpPr>
        <p:spPr>
          <a:xfrm>
            <a:off x="3669475" y="2744137"/>
            <a:ext cx="1456743" cy="251494"/>
          </a:xfrm>
          <a:prstGeom prst="line">
            <a:avLst/>
          </a:prstGeom>
          <a:ln w="22225">
            <a:solidFill>
              <a:srgbClr val="00B0F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2664833-2660-46ED-95DF-FE73F73A4D05}"/>
              </a:ext>
            </a:extLst>
          </p:cNvPr>
          <p:cNvCxnSpPr>
            <a:cxnSpLocks/>
          </p:cNvCxnSpPr>
          <p:nvPr/>
        </p:nvCxnSpPr>
        <p:spPr>
          <a:xfrm flipV="1">
            <a:off x="3669475" y="4166021"/>
            <a:ext cx="1456743" cy="371007"/>
          </a:xfrm>
          <a:prstGeom prst="line">
            <a:avLst/>
          </a:prstGeom>
          <a:ln w="22225">
            <a:solidFill>
              <a:srgbClr val="00B0F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C6818E-CF12-4783-9BFC-616E0344B742}"/>
              </a:ext>
            </a:extLst>
          </p:cNvPr>
          <p:cNvSpPr txBox="1"/>
          <p:nvPr/>
        </p:nvSpPr>
        <p:spPr>
          <a:xfrm>
            <a:off x="2345077" y="41676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ISU1_UART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47F1109-BF4A-499D-96AA-AC3467098E48}"/>
              </a:ext>
            </a:extLst>
          </p:cNvPr>
          <p:cNvCxnSpPr>
            <a:cxnSpLocks/>
          </p:cNvCxnSpPr>
          <p:nvPr/>
        </p:nvCxnSpPr>
        <p:spPr>
          <a:xfrm>
            <a:off x="2408397" y="4537027"/>
            <a:ext cx="1261078" cy="1"/>
          </a:xfrm>
          <a:prstGeom prst="line">
            <a:avLst/>
          </a:prstGeom>
          <a:ln w="22225">
            <a:solidFill>
              <a:srgbClr val="00B0F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F638AA-1D79-4789-9BB5-78881AD05614}"/>
              </a:ext>
            </a:extLst>
          </p:cNvPr>
          <p:cNvSpPr txBox="1"/>
          <p:nvPr/>
        </p:nvSpPr>
        <p:spPr>
          <a:xfrm>
            <a:off x="8651163" y="16677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GPIO6,7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DDBEE1A-69B7-4712-A0E2-ED86371AA2D8}"/>
              </a:ext>
            </a:extLst>
          </p:cNvPr>
          <p:cNvCxnSpPr>
            <a:cxnSpLocks/>
          </p:cNvCxnSpPr>
          <p:nvPr/>
        </p:nvCxnSpPr>
        <p:spPr>
          <a:xfrm>
            <a:off x="8651162" y="2037122"/>
            <a:ext cx="1129706" cy="0"/>
          </a:xfrm>
          <a:prstGeom prst="line">
            <a:avLst/>
          </a:prstGeom>
          <a:ln w="22225">
            <a:solidFill>
              <a:srgbClr val="00B0F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39845DA-57BB-47F5-B2D3-056D2CAE94E7}"/>
              </a:ext>
            </a:extLst>
          </p:cNvPr>
          <p:cNvCxnSpPr>
            <a:cxnSpLocks/>
          </p:cNvCxnSpPr>
          <p:nvPr/>
        </p:nvCxnSpPr>
        <p:spPr>
          <a:xfrm flipH="1" flipV="1">
            <a:off x="6257925" y="3621695"/>
            <a:ext cx="2329923" cy="418522"/>
          </a:xfrm>
          <a:prstGeom prst="line">
            <a:avLst/>
          </a:prstGeom>
          <a:ln w="22225">
            <a:solidFill>
              <a:srgbClr val="00B0F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E9A2CE3-3815-4144-88DC-DE1C56F923D6}"/>
              </a:ext>
            </a:extLst>
          </p:cNvPr>
          <p:cNvSpPr txBox="1"/>
          <p:nvPr/>
        </p:nvSpPr>
        <p:spPr>
          <a:xfrm>
            <a:off x="8587848" y="36708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ISU0_I2C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F28FC317-AA48-4F63-90E8-A4C29B005BF4}"/>
              </a:ext>
            </a:extLst>
          </p:cNvPr>
          <p:cNvCxnSpPr>
            <a:cxnSpLocks/>
          </p:cNvCxnSpPr>
          <p:nvPr/>
        </p:nvCxnSpPr>
        <p:spPr>
          <a:xfrm>
            <a:off x="8587848" y="4040217"/>
            <a:ext cx="1261078" cy="1"/>
          </a:xfrm>
          <a:prstGeom prst="line">
            <a:avLst/>
          </a:prstGeom>
          <a:ln w="22225">
            <a:solidFill>
              <a:srgbClr val="00B0F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B6308BD-51CC-42E1-B826-80895118751C}"/>
              </a:ext>
            </a:extLst>
          </p:cNvPr>
          <p:cNvCxnSpPr>
            <a:cxnSpLocks/>
          </p:cNvCxnSpPr>
          <p:nvPr/>
        </p:nvCxnSpPr>
        <p:spPr>
          <a:xfrm flipH="1">
            <a:off x="6257925" y="2035929"/>
            <a:ext cx="2391236" cy="496330"/>
          </a:xfrm>
          <a:prstGeom prst="line">
            <a:avLst/>
          </a:prstGeom>
          <a:ln w="22225">
            <a:solidFill>
              <a:srgbClr val="00B0F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CFAC9B5-5C87-4A32-9CE1-0C0B39F380E7}"/>
              </a:ext>
            </a:extLst>
          </p:cNvPr>
          <p:cNvSpPr txBox="1"/>
          <p:nvPr/>
        </p:nvSpPr>
        <p:spPr>
          <a:xfrm>
            <a:off x="8714483" y="237480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ADC2,3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EDB290C-9145-49BF-9673-3D9E80A90954}"/>
              </a:ext>
            </a:extLst>
          </p:cNvPr>
          <p:cNvCxnSpPr>
            <a:cxnSpLocks/>
          </p:cNvCxnSpPr>
          <p:nvPr/>
        </p:nvCxnSpPr>
        <p:spPr>
          <a:xfrm>
            <a:off x="8714483" y="2744140"/>
            <a:ext cx="944490" cy="0"/>
          </a:xfrm>
          <a:prstGeom prst="line">
            <a:avLst/>
          </a:prstGeom>
          <a:ln w="22225">
            <a:solidFill>
              <a:srgbClr val="00B0F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97CF85F6-CFFC-473E-A8D9-88886D1FF701}"/>
              </a:ext>
            </a:extLst>
          </p:cNvPr>
          <p:cNvCxnSpPr>
            <a:cxnSpLocks/>
          </p:cNvCxnSpPr>
          <p:nvPr/>
        </p:nvCxnSpPr>
        <p:spPr>
          <a:xfrm flipH="1">
            <a:off x="6257925" y="2744137"/>
            <a:ext cx="2454552" cy="251494"/>
          </a:xfrm>
          <a:prstGeom prst="line">
            <a:avLst/>
          </a:prstGeom>
          <a:ln w="22225">
            <a:solidFill>
              <a:srgbClr val="00B0F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ECD4059-1CD5-4E9A-A1B1-8D06F117275E}"/>
              </a:ext>
            </a:extLst>
          </p:cNvPr>
          <p:cNvCxnSpPr>
            <a:cxnSpLocks/>
          </p:cNvCxnSpPr>
          <p:nvPr/>
        </p:nvCxnSpPr>
        <p:spPr>
          <a:xfrm flipH="1" flipV="1">
            <a:off x="6257925" y="4166021"/>
            <a:ext cx="2329922" cy="371008"/>
          </a:xfrm>
          <a:prstGeom prst="line">
            <a:avLst/>
          </a:prstGeom>
          <a:ln w="22225">
            <a:solidFill>
              <a:srgbClr val="00B0F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EA8E480-547B-4748-A47E-84BE3AAA1C15}"/>
              </a:ext>
            </a:extLst>
          </p:cNvPr>
          <p:cNvSpPr txBox="1"/>
          <p:nvPr/>
        </p:nvSpPr>
        <p:spPr>
          <a:xfrm>
            <a:off x="8587848" y="416769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ISU1_I2C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C17C38F-5CD8-4664-8DF6-003A2AB35604}"/>
              </a:ext>
            </a:extLst>
          </p:cNvPr>
          <p:cNvCxnSpPr>
            <a:cxnSpLocks/>
          </p:cNvCxnSpPr>
          <p:nvPr/>
        </p:nvCxnSpPr>
        <p:spPr>
          <a:xfrm>
            <a:off x="8587848" y="4537027"/>
            <a:ext cx="1261078" cy="1"/>
          </a:xfrm>
          <a:prstGeom prst="line">
            <a:avLst/>
          </a:prstGeom>
          <a:ln w="22225">
            <a:solidFill>
              <a:srgbClr val="00B0F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2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Matsuoka Takashi</dc:creator>
  <cp:lastModifiedBy>Matsuoka Takashi</cp:lastModifiedBy>
  <cp:revision>2</cp:revision>
  <dcterms:created xsi:type="dcterms:W3CDTF">2021-01-23T12:34:50Z</dcterms:created>
  <dcterms:modified xsi:type="dcterms:W3CDTF">2021-01-23T12:50:14Z</dcterms:modified>
</cp:coreProperties>
</file>