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E6FF"/>
    <a:srgbClr val="006DD6"/>
    <a:srgbClr val="0097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97" d="100"/>
          <a:sy n="97" d="100"/>
        </p:scale>
        <p:origin x="4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BA4866-EC59-4635-9590-08F316B96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7A5ADAE-47FF-41E6-A858-A8B3A5954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481910-803F-406F-9BCF-F87DF0F6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FFF5-3B62-4F3B-8850-481FA3B43429}" type="datetimeFigureOut">
              <a:rPr kumimoji="1" lang="ja-JP" altLang="en-US" smtClean="0"/>
              <a:t>2020/8/23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0EE464-6CF9-4AB7-8D22-BD524EF1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3C7421-02EC-4543-9FAA-17DD6897E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C823-15FB-4C32-A2C3-AC77EFAA9B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87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108AA4-C9DE-4F0B-944E-DC771B38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8865BA-C4D2-4802-927D-189910C16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C4A18D-54A8-42F0-A007-E88C29E49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FFF5-3B62-4F3B-8850-481FA3B43429}" type="datetimeFigureOut">
              <a:rPr kumimoji="1" lang="ja-JP" altLang="en-US" smtClean="0"/>
              <a:t>2020/8/23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1497EB-6A68-4B35-8FC6-3622FD010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8E4BBB-2D5F-4A5B-B3DA-BF941A457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C823-15FB-4C32-A2C3-AC77EFAA9B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98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808ED11-62D4-42BE-80F4-6B306B180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7F4F78A-BACF-47C1-AA78-0BA9B36F1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16B6E3-574F-4A47-9FDD-9265D829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FFF5-3B62-4F3B-8850-481FA3B43429}" type="datetimeFigureOut">
              <a:rPr kumimoji="1" lang="ja-JP" altLang="en-US" smtClean="0"/>
              <a:t>2020/8/23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F3610C-0974-45D3-A45F-0D6C488AB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B987DE-C431-4CB5-837F-FC43C3767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C823-15FB-4C32-A2C3-AC77EFAA9B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9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56DB1B-B660-4AA4-9B2C-23025F649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71D0B1-A0BA-4A8D-A604-3D96B9151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9626D5-8D5F-4889-89D0-72CDD26E8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FFF5-3B62-4F3B-8850-481FA3B43429}" type="datetimeFigureOut">
              <a:rPr kumimoji="1" lang="ja-JP" altLang="en-US" smtClean="0"/>
              <a:t>2020/8/23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A2FE0D-7B9C-4B39-80D1-A74827568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D6A47C-7647-4AFE-8C30-A04BCC70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C823-15FB-4C32-A2C3-AC77EFAA9B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858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7335FF-44BB-431F-8D57-9C9A15FA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6EC220-CDAD-4878-958A-518FA0C7A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881A99-19A3-4C84-8D05-C14E42C3A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FFF5-3B62-4F3B-8850-481FA3B43429}" type="datetimeFigureOut">
              <a:rPr kumimoji="1" lang="ja-JP" altLang="en-US" smtClean="0"/>
              <a:t>2020/8/23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0646C0-C33E-4B4E-9CA4-BB9D43E8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23157A-DAEB-4BE0-A89B-077B319B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C823-15FB-4C32-A2C3-AC77EFAA9B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50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7A4EC9-D34F-41F6-BBEF-B9E18F59B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E545F3-F35C-4472-A462-97004D7E0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97ABCA-68F7-49C4-8AE1-8FB173E20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66C784-79A9-485C-AE78-0B96CA8E0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FFF5-3B62-4F3B-8850-481FA3B43429}" type="datetimeFigureOut">
              <a:rPr kumimoji="1" lang="ja-JP" altLang="en-US" smtClean="0"/>
              <a:t>2020/8/23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7FA2459-4C96-4AA9-BFAD-57D49FEB8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3868C6-2F4E-4B8A-B206-76C45FDF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C823-15FB-4C32-A2C3-AC77EFAA9B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792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B7122E-B351-45F0-BDF6-33F16A901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EFE3E3-E761-4CC2-A452-710C572F3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ABC3C19-A89D-4E12-979C-7C095BB6F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A0D30D0-D7B7-4530-8173-08FC7859EC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BDC9D19-92CA-4E65-AA87-9335BE6D2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31FBB9B-1F2D-4B6E-9659-53801EC2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FFF5-3B62-4F3B-8850-481FA3B43429}" type="datetimeFigureOut">
              <a:rPr kumimoji="1" lang="ja-JP" altLang="en-US" smtClean="0"/>
              <a:t>2020/8/23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AAF1368-D7BA-4F0D-A0D3-2B3AB5DC2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1348128-4C29-4E85-A7A6-5634FB90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C823-15FB-4C32-A2C3-AC77EFAA9B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50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61DE41-9D92-4FD9-BB28-75E04367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61F4065-F23E-4CDC-9FFD-B8F45CD2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FFF5-3B62-4F3B-8850-481FA3B43429}" type="datetimeFigureOut">
              <a:rPr kumimoji="1" lang="ja-JP" altLang="en-US" smtClean="0"/>
              <a:t>2020/8/23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B096D9C-9A42-4245-BB62-2BF5A9AE2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452DC1-6F3C-46AD-AE69-F6B37BC4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C823-15FB-4C32-A2C3-AC77EFAA9B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22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0AAB6F7-1EF1-47C8-B1DA-801CA768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FFF5-3B62-4F3B-8850-481FA3B43429}" type="datetimeFigureOut">
              <a:rPr kumimoji="1" lang="ja-JP" altLang="en-US" smtClean="0"/>
              <a:t>2020/8/23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6B1B891-EEFB-4CF2-B875-C5D842BF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D305592-6A1D-4F3D-A304-88D04A30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C823-15FB-4C32-A2C3-AC77EFAA9B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616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3A2E7B-1D76-407D-A737-1B0BE458B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661F88-2565-4E5B-AE10-64CF63BD7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151F9E1-BFC0-40EE-8867-85D338EB6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880FA3-E381-4F70-A7C3-C41E3D917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FFF5-3B62-4F3B-8850-481FA3B43429}" type="datetimeFigureOut">
              <a:rPr kumimoji="1" lang="ja-JP" altLang="en-US" smtClean="0"/>
              <a:t>2020/8/23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A34483-C10A-4F03-8C29-09B9057E9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729F65-82C0-4865-8735-A760AB9A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C823-15FB-4C32-A2C3-AC77EFAA9B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733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1631BD-5A56-402C-9A5E-95F3E9835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D6C034D-D699-4CF4-89A5-80276D4D8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15ABBFC-0E74-4A0D-A083-93801946A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63DB4B-FF98-49F9-8061-9D3F39263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FFF5-3B62-4F3B-8850-481FA3B43429}" type="datetimeFigureOut">
              <a:rPr kumimoji="1" lang="ja-JP" altLang="en-US" smtClean="0"/>
              <a:t>2020/8/23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00B301-9533-4AE3-9F85-9D7BF0B4F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91B8A8C-2BCD-41B4-AB68-240BFE701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C823-15FB-4C32-A2C3-AC77EFAA9B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33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3B5D4EE-252E-4B9B-8191-C51C095C7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F56696-DD1A-4900-8B25-B8D26E196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ED53D2-DE45-4AF6-8655-B71250CB1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0FFF5-3B62-4F3B-8850-481FA3B43429}" type="datetimeFigureOut">
              <a:rPr kumimoji="1" lang="ja-JP" altLang="en-US" smtClean="0"/>
              <a:t>2020/8/23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9BB52B-5173-4618-859B-569671877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BB4427-3B3E-4748-839F-14EAD915A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4C823-15FB-4C32-A2C3-AC77EFAA9B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113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4A304E0-76C0-4243-B640-4F48634881C2}"/>
              </a:ext>
            </a:extLst>
          </p:cNvPr>
          <p:cNvSpPr/>
          <p:nvPr/>
        </p:nvSpPr>
        <p:spPr>
          <a:xfrm>
            <a:off x="2256503" y="3569110"/>
            <a:ext cx="3146323" cy="1263445"/>
          </a:xfrm>
          <a:prstGeom prst="rect">
            <a:avLst/>
          </a:prstGeom>
          <a:solidFill>
            <a:srgbClr val="009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latin typeface="Barlow Condensed Light" panose="00000406000000000000" pitchFamily="2" charset="0"/>
              </a:rPr>
              <a:t>Arduino</a:t>
            </a:r>
            <a:endParaRPr kumimoji="1" lang="ja-JP" altLang="en-US" sz="3600" dirty="0">
              <a:latin typeface="Barlow Condensed Light" panose="00000406000000000000" pitchFamily="2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8B56F94-DCDC-44F8-96CC-313B611F687E}"/>
              </a:ext>
            </a:extLst>
          </p:cNvPr>
          <p:cNvSpPr/>
          <p:nvPr/>
        </p:nvSpPr>
        <p:spPr>
          <a:xfrm>
            <a:off x="4444180" y="2620297"/>
            <a:ext cx="3146323" cy="12634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latin typeface="Barlow Condensed Light" panose="00000406000000000000" pitchFamily="2" charset="0"/>
              </a:rPr>
              <a:t>Azure Sphere</a:t>
            </a:r>
            <a:endParaRPr kumimoji="1" lang="ja-JP" altLang="en-US" sz="3600" dirty="0">
              <a:latin typeface="Barlow Condensed Light" panose="00000406000000000000" pitchFamily="2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63BBE71-3AFF-41CF-B715-43A5752D2BE8}"/>
              </a:ext>
            </a:extLst>
          </p:cNvPr>
          <p:cNvSpPr/>
          <p:nvPr/>
        </p:nvSpPr>
        <p:spPr>
          <a:xfrm>
            <a:off x="6631857" y="1683774"/>
            <a:ext cx="3146323" cy="1263445"/>
          </a:xfrm>
          <a:prstGeom prst="rect">
            <a:avLst/>
          </a:prstGeom>
          <a:solidFill>
            <a:srgbClr val="006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latin typeface="Barlow Condensed Light" panose="00000406000000000000" pitchFamily="2" charset="0"/>
              </a:rPr>
              <a:t>Azure IoT</a:t>
            </a:r>
            <a:endParaRPr kumimoji="1" lang="ja-JP" altLang="en-US" sz="3600" dirty="0">
              <a:latin typeface="Barlow Condensed Light" panose="000004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200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3E218F8-A44D-4E21-A281-840BD51BA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38" y="0"/>
            <a:ext cx="7580123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6EBFAE4-A933-451C-BC23-191A3A5C2945}"/>
              </a:ext>
            </a:extLst>
          </p:cNvPr>
          <p:cNvSpPr/>
          <p:nvPr/>
        </p:nvSpPr>
        <p:spPr>
          <a:xfrm>
            <a:off x="3190568" y="4326194"/>
            <a:ext cx="1307690" cy="3097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990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</Words>
  <Application>Microsoft Office PowerPoint</Application>
  <PresentationFormat>ワイド画面</PresentationFormat>
  <Paragraphs>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Barlow Condensed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Matsuoka Takashi</dc:creator>
  <cp:lastModifiedBy>Matsuoka Takashi</cp:lastModifiedBy>
  <cp:revision>7</cp:revision>
  <dcterms:created xsi:type="dcterms:W3CDTF">2020-08-23T06:12:56Z</dcterms:created>
  <dcterms:modified xsi:type="dcterms:W3CDTF">2020-08-23T08:53:57Z</dcterms:modified>
</cp:coreProperties>
</file>