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0" autoAdjust="0"/>
    <p:restoredTop sz="94660"/>
  </p:normalViewPr>
  <p:slideViewPr>
    <p:cSldViewPr snapToGrid="0">
      <p:cViewPr>
        <p:scale>
          <a:sx n="125" d="100"/>
          <a:sy n="125" d="100"/>
        </p:scale>
        <p:origin x="918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BD5B7-1EF4-F1EC-164F-57B79265A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8F2D11-F4A6-8F6D-B8D5-43001505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F9099-EE76-0A90-8373-45576B90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ED5341-81F1-9D12-66DF-1CCFB025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6733E-005C-E4FF-E5E0-3C73AE97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26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F072-7F46-0CBE-1450-0E3777F0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21D491-47AB-36B5-6A28-93ED8588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301B51-E648-89A0-568B-1B47BAE7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67E9F2-C244-809F-D8DB-E011D6A1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C9FAE-C5E7-14C5-3343-6A130A6B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32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C41FB2-24CF-2894-6871-7F9F71656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C68E21-6035-0779-0027-CE84C7A97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DC1908-E448-CDDC-C8F0-4BFCAF82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AA447B-0367-0E9C-E7FA-19310BFF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44F8F-B946-B1A2-CFC3-88D0A5AA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51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D554D-139D-FC6A-2D74-8A7F12D5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4A09D4-CDA8-8E66-7388-50279F27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E56229-E26B-51E4-9B8C-5517B2BF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6E71F-FB0F-5B91-7BB9-F8F42FDB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EC3B4A-7B42-5CA3-F4A4-BC28FCD2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89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6C601-7D78-E853-52EF-5D0CB00E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35AE2A-7CA5-6D82-6EB6-59439732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9D7ACC-3B5E-438B-C54D-436404A7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EB86F9-AFBE-70A7-47ED-FAAFB679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8BD5A-7A94-EC6E-25DA-11D8032F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26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04327-823E-BB49-53F5-0EF64C9C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2B782C-8A3C-D3BD-CFD4-0FFF715C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07C2F7-5BF9-CB8B-2C56-8027ECED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412200-0542-239F-E40E-5BD0E7AD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4EE10E-9654-3881-81EE-AB0D1A37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48052A-C365-2623-50E1-943BF7DA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32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4A9E0-8309-7F8E-63F8-BD94234E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47C1F2-CE5F-DC0C-357D-05E02CBAC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284FD1-2977-9856-79A3-705AE89E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C8395B-15C9-DD58-C125-A08219638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CBB76C-3D2E-F79D-CE49-0B1B29857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A5BD71-54B6-B8F8-2B24-0A9FC667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3DD977-17E8-F148-6087-A1E4013B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79644B-D2C0-CE1A-45B9-9CB9BCFE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3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BDBA-467D-9103-AC45-A6F06D9D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FDAD4D-A031-D213-5400-462AC7FB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093D30-CFBA-FF9B-F829-5E8321DD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D54B35-06D9-71BB-2596-8E085F86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21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0D1AC2-E920-D683-8927-7F6AE8F9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B1543D-11E5-676B-92C4-B934D30F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07A73-9505-B62F-88AF-66FAAE88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5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F852C-1591-17F0-D42F-8224EC56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7F8E47-BA78-B620-06E5-3CEBFD9C6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9EF303-963E-A710-33BC-6E711587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60E19D-8C74-871E-E45D-6CB3AB83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0EEEEB-26B3-B106-36E4-A5B0E39F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F64818-62B3-24CE-DADA-74B860EA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92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C61B2-1181-A048-AFF1-8E1F69BD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BC26CF-9765-E4BC-A71D-005289388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DA1AD5-04F6-E4ED-B44D-35B164C4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BAE29F-B35D-C763-0999-837F3967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158158-3464-5F1D-FB48-463B1CBC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FE9235-361A-B54B-27E2-22EB39A2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8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6F65E2-7869-4B32-6198-30ADA74D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B78969-CF5F-267C-E0F8-10AED9EB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2B7559-918E-CC86-A92F-C78E8228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A15324-1275-10D0-9558-1BB223B95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1DDC1-81F7-EF44-1503-CCE532D83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1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C0F72BE-68CF-BA71-64FC-1CFC526D6BB3}"/>
              </a:ext>
            </a:extLst>
          </p:cNvPr>
          <p:cNvGrpSpPr/>
          <p:nvPr/>
        </p:nvGrpSpPr>
        <p:grpSpPr>
          <a:xfrm>
            <a:off x="924231" y="904566"/>
            <a:ext cx="5260259" cy="5260259"/>
            <a:chOff x="0" y="0"/>
            <a:chExt cx="6840000" cy="6840000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5FCE126-C611-FC26-8846-58F6E9B287E1}"/>
                </a:ext>
              </a:extLst>
            </p:cNvPr>
            <p:cNvSpPr/>
            <p:nvPr/>
          </p:nvSpPr>
          <p:spPr>
            <a:xfrm>
              <a:off x="0" y="0"/>
              <a:ext cx="6840000" cy="684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F9857FAE-9014-429E-9B45-41F1E4E30843}"/>
                </a:ext>
              </a:extLst>
            </p:cNvPr>
            <p:cNvSpPr/>
            <p:nvPr/>
          </p:nvSpPr>
          <p:spPr>
            <a:xfrm>
              <a:off x="180000" y="180000"/>
              <a:ext cx="6480000" cy="64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4DCE7EDE-CAD1-5581-94E0-84C08A061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360000"/>
              <a:ext cx="6120000" cy="61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922AFAF0-6FC8-7FE4-1241-DF1EC12D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" y="540000"/>
              <a:ext cx="5760000" cy="57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0CCA6F2-F580-F52B-D5C4-6B7030F59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720000"/>
              <a:ext cx="5400000" cy="54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DE3091A0-46C2-811C-B7FB-9C36D8BFBD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00" y="900000"/>
              <a:ext cx="5040000" cy="50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E3076CD2-0693-6D8E-1A2B-4289EB799E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1080000"/>
              <a:ext cx="4680000" cy="46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678DCD09-104F-8256-6856-2FF064D24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000" y="1260000"/>
              <a:ext cx="4320000" cy="43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167E69A5-F434-2A52-C788-B897DDBCA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000" y="1440000"/>
              <a:ext cx="3960000" cy="39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BF3284E3-743B-C75C-C363-1B0530299B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0000" y="1620000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48A4058-99F0-067F-EBCC-6FC6FE4E6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3240000" cy="324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44C5BE33-C772-4BE1-7D78-0A5668C76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2880000" cy="288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92505A42-620F-D830-EBEC-D08D82BE2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2520000" cy="25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97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14318-205B-3020-A693-48AB189BF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38E0F8B5-483A-1D6B-27CB-10F85A0A5B22}"/>
              </a:ext>
            </a:extLst>
          </p:cNvPr>
          <p:cNvSpPr/>
          <p:nvPr/>
        </p:nvSpPr>
        <p:spPr>
          <a:xfrm>
            <a:off x="-1922171" y="4146275"/>
            <a:ext cx="16349197" cy="4673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8B9239C0-1C9E-4E96-ADCD-D1AC3D6CCCA4}"/>
              </a:ext>
            </a:extLst>
          </p:cNvPr>
          <p:cNvGrpSpPr/>
          <p:nvPr/>
        </p:nvGrpSpPr>
        <p:grpSpPr>
          <a:xfrm>
            <a:off x="976466" y="-1557251"/>
            <a:ext cx="8404508" cy="5658940"/>
            <a:chOff x="563716" y="-1188951"/>
            <a:chExt cx="6584964" cy="4433801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C2C4921A-0BC9-8839-DE94-7BD8EED5D10D}"/>
                </a:ext>
              </a:extLst>
            </p:cNvPr>
            <p:cNvGrpSpPr/>
            <p:nvPr/>
          </p:nvGrpSpPr>
          <p:grpSpPr>
            <a:xfrm>
              <a:off x="563716" y="-1188951"/>
              <a:ext cx="6532467" cy="4433801"/>
              <a:chOff x="157316" y="233858"/>
              <a:chExt cx="9415019" cy="6390284"/>
            </a:xfrm>
          </p:grpSpPr>
          <p:pic>
            <p:nvPicPr>
              <p:cNvPr id="60" name="図 59">
                <a:extLst>
                  <a:ext uri="{FF2B5EF4-FFF2-40B4-BE49-F238E27FC236}">
                    <a16:creationId xmlns:a16="http://schemas.microsoft.com/office/drawing/2014/main" id="{6945D12D-238B-F955-C360-A23B53FFE0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0874" r="30874" b="50000"/>
              <a:stretch>
                <a:fillRect/>
              </a:stretch>
            </p:blipFill>
            <p:spPr>
              <a:xfrm rot="5400000">
                <a:off x="1138508" y="-747334"/>
                <a:ext cx="6390284" cy="8352668"/>
              </a:xfrm>
              <a:custGeom>
                <a:avLst/>
                <a:gdLst>
                  <a:gd name="connsiteX0" fmla="*/ 0 w 2019599"/>
                  <a:gd name="connsiteY0" fmla="*/ 0 h 2639796"/>
                  <a:gd name="connsiteX1" fmla="*/ 2019599 w 2019599"/>
                  <a:gd name="connsiteY1" fmla="*/ 0 h 2639796"/>
                  <a:gd name="connsiteX2" fmla="*/ 1009799 w 2019599"/>
                  <a:gd name="connsiteY2" fmla="*/ 2639796 h 2639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9599" h="2639796">
                    <a:moveTo>
                      <a:pt x="0" y="0"/>
                    </a:moveTo>
                    <a:lnTo>
                      <a:pt x="2019599" y="0"/>
                    </a:lnTo>
                    <a:lnTo>
                      <a:pt x="1009799" y="2639796"/>
                    </a:lnTo>
                    <a:close/>
                  </a:path>
                </a:pathLst>
              </a:custGeom>
            </p:spPr>
          </p:pic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5BDFF6FB-7672-17FE-ECDE-6CF0406B9F91}"/>
                  </a:ext>
                </a:extLst>
              </p:cNvPr>
              <p:cNvSpPr/>
              <p:nvPr/>
            </p:nvSpPr>
            <p:spPr>
              <a:xfrm>
                <a:off x="4451637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A87F6916-3EF3-0DB4-3A79-062BAB9D0E89}"/>
                  </a:ext>
                </a:extLst>
              </p:cNvPr>
              <p:cNvSpPr/>
              <p:nvPr/>
            </p:nvSpPr>
            <p:spPr>
              <a:xfrm>
                <a:off x="423782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8B0E0439-5A8D-350C-6019-81FD44B20E5C}"/>
                  </a:ext>
                </a:extLst>
              </p:cNvPr>
              <p:cNvSpPr/>
              <p:nvPr/>
            </p:nvSpPr>
            <p:spPr>
              <a:xfrm>
                <a:off x="4024008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5D655EE8-65C3-28DE-CF58-36448F03B6A3}"/>
                  </a:ext>
                </a:extLst>
              </p:cNvPr>
              <p:cNvSpPr/>
              <p:nvPr/>
            </p:nvSpPr>
            <p:spPr>
              <a:xfrm>
                <a:off x="5100566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109562AD-D0E5-5F6F-D036-3F215817AA25}"/>
                  </a:ext>
                </a:extLst>
              </p:cNvPr>
              <p:cNvSpPr/>
              <p:nvPr/>
            </p:nvSpPr>
            <p:spPr>
              <a:xfrm>
                <a:off x="4885848" y="3360647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楕円 65">
                <a:extLst>
                  <a:ext uri="{FF2B5EF4-FFF2-40B4-BE49-F238E27FC236}">
                    <a16:creationId xmlns:a16="http://schemas.microsoft.com/office/drawing/2014/main" id="{06315796-7CFB-CEA6-5263-958979A682FC}"/>
                  </a:ext>
                </a:extLst>
              </p:cNvPr>
              <p:cNvSpPr/>
              <p:nvPr/>
            </p:nvSpPr>
            <p:spPr>
              <a:xfrm>
                <a:off x="5309524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6256C822-989B-51F2-30B6-FC3D79F0F37B}"/>
                  </a:ext>
                </a:extLst>
              </p:cNvPr>
              <p:cNvSpPr/>
              <p:nvPr/>
            </p:nvSpPr>
            <p:spPr>
              <a:xfrm>
                <a:off x="551848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8F789CB5-CEBB-6B8F-9878-4E300F77B8DE}"/>
                  </a:ext>
                </a:extLst>
              </p:cNvPr>
              <p:cNvSpPr/>
              <p:nvPr/>
            </p:nvSpPr>
            <p:spPr>
              <a:xfrm>
                <a:off x="5745910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楕円 68">
                <a:extLst>
                  <a:ext uri="{FF2B5EF4-FFF2-40B4-BE49-F238E27FC236}">
                    <a16:creationId xmlns:a16="http://schemas.microsoft.com/office/drawing/2014/main" id="{FB89D118-1E16-7427-4031-7A6393212D18}"/>
                  </a:ext>
                </a:extLst>
              </p:cNvPr>
              <p:cNvSpPr/>
              <p:nvPr/>
            </p:nvSpPr>
            <p:spPr>
              <a:xfrm>
                <a:off x="6200745" y="3360648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6D7A962E-1191-3E25-A024-8F019C5001E0}"/>
                  </a:ext>
                </a:extLst>
              </p:cNvPr>
              <p:cNvSpPr/>
              <p:nvPr/>
            </p:nvSpPr>
            <p:spPr>
              <a:xfrm>
                <a:off x="6414953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A7396DD-C0DD-1BC6-7E25-21D009C31D37}"/>
                  </a:ext>
                </a:extLst>
              </p:cNvPr>
              <p:cNvSpPr/>
              <p:nvPr/>
            </p:nvSpPr>
            <p:spPr>
              <a:xfrm>
                <a:off x="6643345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3B9C9D0E-EDC0-BE43-04A3-A2D7204E1E06}"/>
                  </a:ext>
                </a:extLst>
              </p:cNvPr>
              <p:cNvSpPr/>
              <p:nvPr/>
            </p:nvSpPr>
            <p:spPr>
              <a:xfrm>
                <a:off x="685325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70FC85F-AC57-0564-D7C1-A188D7528610}"/>
                  </a:ext>
                </a:extLst>
              </p:cNvPr>
              <p:cNvSpPr/>
              <p:nvPr/>
            </p:nvSpPr>
            <p:spPr>
              <a:xfrm>
                <a:off x="7063159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0FCA1A80-7D1D-A942-4B91-3E253D64AD74}"/>
                  </a:ext>
                </a:extLst>
              </p:cNvPr>
              <p:cNvSpPr/>
              <p:nvPr/>
            </p:nvSpPr>
            <p:spPr>
              <a:xfrm>
                <a:off x="7291717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4B3BC923-FD2D-01FE-DA31-AD0490DEF3D1}"/>
                  </a:ext>
                </a:extLst>
              </p:cNvPr>
              <p:cNvSpPr/>
              <p:nvPr/>
            </p:nvSpPr>
            <p:spPr>
              <a:xfrm>
                <a:off x="752221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A30DE013-1465-517D-D30F-3D876185075C}"/>
                  </a:ext>
                </a:extLst>
              </p:cNvPr>
              <p:cNvSpPr/>
              <p:nvPr/>
            </p:nvSpPr>
            <p:spPr>
              <a:xfrm>
                <a:off x="7959729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459C2ED6-7423-9DD4-FE5F-D3D799D4B048}"/>
                  </a:ext>
                </a:extLst>
              </p:cNvPr>
              <p:cNvSpPr/>
              <p:nvPr/>
            </p:nvSpPr>
            <p:spPr>
              <a:xfrm>
                <a:off x="8188287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C36D5D6B-5B59-542D-047F-571C99F54B6B}"/>
                  </a:ext>
                </a:extLst>
              </p:cNvPr>
              <p:cNvSpPr/>
              <p:nvPr/>
            </p:nvSpPr>
            <p:spPr>
              <a:xfrm>
                <a:off x="841878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FD83C3B6-50D3-10F6-6D21-5D4EF8DCB511}"/>
                  </a:ext>
                </a:extLst>
              </p:cNvPr>
              <p:cNvSpPr/>
              <p:nvPr/>
            </p:nvSpPr>
            <p:spPr>
              <a:xfrm>
                <a:off x="7750771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楕円 79">
                <a:extLst>
                  <a:ext uri="{FF2B5EF4-FFF2-40B4-BE49-F238E27FC236}">
                    <a16:creationId xmlns:a16="http://schemas.microsoft.com/office/drawing/2014/main" id="{CBB51A5E-CB6C-E1F4-3F50-E3FEFA8C0416}"/>
                  </a:ext>
                </a:extLst>
              </p:cNvPr>
              <p:cNvSpPr/>
              <p:nvPr/>
            </p:nvSpPr>
            <p:spPr>
              <a:xfrm>
                <a:off x="9422255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FAF612F3-07CC-AB49-A215-F6D151AF3EFF}"/>
                  </a:ext>
                </a:extLst>
              </p:cNvPr>
              <p:cNvSpPr/>
              <p:nvPr/>
            </p:nvSpPr>
            <p:spPr>
              <a:xfrm>
                <a:off x="1991306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754F0B1A-0A9F-129C-A24F-EEEC49067AA7}"/>
                  </a:ext>
                </a:extLst>
              </p:cNvPr>
              <p:cNvSpPr/>
              <p:nvPr/>
            </p:nvSpPr>
            <p:spPr>
              <a:xfrm>
                <a:off x="314626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D238631A-D969-FCA7-6176-184AF2BACDA3}"/>
                  </a:ext>
                </a:extLst>
              </p:cNvPr>
              <p:cNvSpPr/>
              <p:nvPr/>
            </p:nvSpPr>
            <p:spPr>
              <a:xfrm>
                <a:off x="3561234" y="3360647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5B1EFF60-770A-BEA3-3333-8F87F614A694}"/>
                </a:ext>
              </a:extLst>
            </p:cNvPr>
            <p:cNvSpPr txBox="1"/>
            <p:nvPr/>
          </p:nvSpPr>
          <p:spPr>
            <a:xfrm>
              <a:off x="2387362" y="1086881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</a:t>
              </a:r>
              <a:endParaRPr kumimoji="1" lang="ja-JP" altLang="en-US" sz="1100" dirty="0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AAB900F6-7B4E-238F-CFB6-EA94707D7665}"/>
                </a:ext>
              </a:extLst>
            </p:cNvPr>
            <p:cNvSpPr txBox="1"/>
            <p:nvPr/>
          </p:nvSpPr>
          <p:spPr>
            <a:xfrm>
              <a:off x="1644848" y="1183467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T1</a:t>
              </a:r>
              <a:endParaRPr kumimoji="1" lang="ja-JP" altLang="en-US" sz="1100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BF4F2FD0-4C25-09D1-2565-44168A2B1320}"/>
                </a:ext>
              </a:extLst>
            </p:cNvPr>
            <p:cNvSpPr txBox="1"/>
            <p:nvPr/>
          </p:nvSpPr>
          <p:spPr>
            <a:xfrm>
              <a:off x="2723061" y="783926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T3</a:t>
              </a:r>
              <a:endParaRPr kumimoji="1" lang="ja-JP" altLang="en-US" sz="1100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B0822598-5A07-FDA9-29B6-E1C13CE7AD63}"/>
                </a:ext>
              </a:extLst>
            </p:cNvPr>
            <p:cNvSpPr txBox="1"/>
            <p:nvPr/>
          </p:nvSpPr>
          <p:spPr>
            <a:xfrm>
              <a:off x="3060839" y="1084655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T4</a:t>
              </a:r>
              <a:endParaRPr kumimoji="1" lang="ja-JP" altLang="en-US" sz="11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49DCFD2E-AF71-08A9-B208-21E5C0DD4D3E}"/>
                </a:ext>
              </a:extLst>
            </p:cNvPr>
            <p:cNvSpPr txBox="1"/>
            <p:nvPr/>
          </p:nvSpPr>
          <p:spPr>
            <a:xfrm>
              <a:off x="3288926" y="786819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T5</a:t>
              </a:r>
              <a:endParaRPr kumimoji="1" lang="ja-JP" altLang="en-US" sz="1100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34C643F0-3485-D473-5A28-EE22534C73CB}"/>
                </a:ext>
              </a:extLst>
            </p:cNvPr>
            <p:cNvSpPr txBox="1"/>
            <p:nvPr/>
          </p:nvSpPr>
          <p:spPr>
            <a:xfrm>
              <a:off x="3365962" y="1084655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T6</a:t>
              </a:r>
              <a:endParaRPr kumimoji="1" lang="ja-JP" altLang="en-US" sz="1100" dirty="0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3EEA2F1A-A36F-A326-1293-1FDDBA41B507}"/>
                </a:ext>
              </a:extLst>
            </p:cNvPr>
            <p:cNvSpPr txBox="1"/>
            <p:nvPr/>
          </p:nvSpPr>
          <p:spPr>
            <a:xfrm>
              <a:off x="3860948" y="796404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T8</a:t>
              </a:r>
              <a:endParaRPr kumimoji="1" lang="ja-JP" altLang="en-US" sz="1100" dirty="0"/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7C0D2F75-E4DD-BB42-8DAE-5ADC7D1CEDDA}"/>
                </a:ext>
              </a:extLst>
            </p:cNvPr>
            <p:cNvSpPr txBox="1"/>
            <p:nvPr/>
          </p:nvSpPr>
          <p:spPr>
            <a:xfrm>
              <a:off x="3652677" y="1084655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T7</a:t>
              </a:r>
              <a:endParaRPr kumimoji="1" lang="ja-JP" altLang="en-US" sz="1100" dirty="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3EE8A8F1-83BE-3243-E389-7C02EDA3AB93}"/>
                </a:ext>
              </a:extLst>
            </p:cNvPr>
            <p:cNvSpPr txBox="1"/>
            <p:nvPr/>
          </p:nvSpPr>
          <p:spPr>
            <a:xfrm>
              <a:off x="4000949" y="764467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T9</a:t>
              </a:r>
              <a:endParaRPr kumimoji="1" lang="ja-JP" altLang="en-US" sz="1100" dirty="0"/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1D733155-D11D-58A2-9C7C-5B3C4F52FB9F}"/>
                </a:ext>
              </a:extLst>
            </p:cNvPr>
            <p:cNvSpPr txBox="1"/>
            <p:nvPr/>
          </p:nvSpPr>
          <p:spPr>
            <a:xfrm>
              <a:off x="4199724" y="1081574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T10</a:t>
              </a:r>
              <a:endParaRPr kumimoji="1" lang="ja-JP" altLang="en-US" sz="1100" dirty="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EBE8B815-920C-98A3-596A-69A6D9BC4F0A}"/>
                </a:ext>
              </a:extLst>
            </p:cNvPr>
            <p:cNvSpPr txBox="1"/>
            <p:nvPr/>
          </p:nvSpPr>
          <p:spPr>
            <a:xfrm>
              <a:off x="4416065" y="853680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T11</a:t>
              </a:r>
              <a:endParaRPr kumimoji="1" lang="ja-JP" altLang="en-US" sz="1100" dirty="0"/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1FE4A054-7D3A-0940-BF4D-4CD13D4C2D9A}"/>
                </a:ext>
              </a:extLst>
            </p:cNvPr>
            <p:cNvSpPr txBox="1"/>
            <p:nvPr/>
          </p:nvSpPr>
          <p:spPr>
            <a:xfrm>
              <a:off x="4515838" y="1011412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T12</a:t>
              </a:r>
              <a:endParaRPr kumimoji="1" lang="ja-JP" altLang="en-US" sz="11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31D3B826-DC7F-7E3F-AB6B-1E438D6AE99F}"/>
                </a:ext>
              </a:extLst>
            </p:cNvPr>
            <p:cNvSpPr txBox="1"/>
            <p:nvPr/>
          </p:nvSpPr>
          <p:spPr>
            <a:xfrm>
              <a:off x="4844770" y="1058652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T14</a:t>
              </a:r>
              <a:endParaRPr kumimoji="1" lang="ja-JP" altLang="en-US" sz="11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A802019D-45F2-923C-E787-F680BEB30E2B}"/>
                </a:ext>
              </a:extLst>
            </p:cNvPr>
            <p:cNvSpPr txBox="1"/>
            <p:nvPr/>
          </p:nvSpPr>
          <p:spPr>
            <a:xfrm>
              <a:off x="4787104" y="804128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T13</a:t>
              </a:r>
              <a:endParaRPr kumimoji="1" lang="ja-JP" altLang="en-US" sz="11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61F676DB-0099-6187-8C10-E5A3DE8BC15F}"/>
                </a:ext>
              </a:extLst>
            </p:cNvPr>
            <p:cNvSpPr txBox="1"/>
            <p:nvPr/>
          </p:nvSpPr>
          <p:spPr>
            <a:xfrm>
              <a:off x="5087621" y="795140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T15</a:t>
              </a:r>
              <a:endParaRPr kumimoji="1" lang="ja-JP" altLang="en-US" sz="11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28DB2691-4220-01AB-6CF0-95A6548BD034}"/>
                </a:ext>
              </a:extLst>
            </p:cNvPr>
            <p:cNvSpPr txBox="1"/>
            <p:nvPr/>
          </p:nvSpPr>
          <p:spPr>
            <a:xfrm>
              <a:off x="5210087" y="1041908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T16</a:t>
              </a:r>
              <a:endParaRPr kumimoji="1" lang="ja-JP" altLang="en-US" sz="1100" dirty="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7E1C0E67-5E01-4307-E1D2-F7184C5EE25C}"/>
                </a:ext>
              </a:extLst>
            </p:cNvPr>
            <p:cNvSpPr txBox="1"/>
            <p:nvPr/>
          </p:nvSpPr>
          <p:spPr>
            <a:xfrm>
              <a:off x="5384598" y="1155480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T17</a:t>
              </a:r>
              <a:endParaRPr kumimoji="1" lang="ja-JP" altLang="en-US" sz="1100" dirty="0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BDD4AA9-6781-8846-DA86-2A220F883BF6}"/>
                </a:ext>
              </a:extLst>
            </p:cNvPr>
            <p:cNvSpPr txBox="1"/>
            <p:nvPr/>
          </p:nvSpPr>
          <p:spPr>
            <a:xfrm>
              <a:off x="5444529" y="743201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T18</a:t>
              </a:r>
              <a:endParaRPr kumimoji="1" lang="ja-JP" altLang="en-US" sz="1100" dirty="0"/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0AE983DF-FE20-5D4F-5CCA-B230198681AE}"/>
                </a:ext>
              </a:extLst>
            </p:cNvPr>
            <p:cNvSpPr txBox="1"/>
            <p:nvPr/>
          </p:nvSpPr>
          <p:spPr>
            <a:xfrm>
              <a:off x="5896092" y="1070628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T20</a:t>
              </a:r>
              <a:endParaRPr kumimoji="1" lang="ja-JP" altLang="en-US" sz="1100" dirty="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AF9E9CFB-5D55-6FF4-2B7C-47CE33C908EC}"/>
                </a:ext>
              </a:extLst>
            </p:cNvPr>
            <p:cNvSpPr txBox="1"/>
            <p:nvPr/>
          </p:nvSpPr>
          <p:spPr>
            <a:xfrm>
              <a:off x="5692797" y="786208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T19</a:t>
              </a:r>
              <a:endParaRPr kumimoji="1" lang="ja-JP" altLang="en-US" sz="1100" dirty="0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C7E43945-B289-719C-586B-81E5AE42A5D8}"/>
                </a:ext>
              </a:extLst>
            </p:cNvPr>
            <p:cNvSpPr txBox="1"/>
            <p:nvPr/>
          </p:nvSpPr>
          <p:spPr>
            <a:xfrm>
              <a:off x="6002885" y="801368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T21</a:t>
              </a:r>
              <a:endParaRPr kumimoji="1" lang="ja-JP" altLang="en-US" sz="1100" dirty="0"/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21C860ED-D8D3-8E49-94DE-2247F7F6A138}"/>
                </a:ext>
              </a:extLst>
            </p:cNvPr>
            <p:cNvSpPr txBox="1"/>
            <p:nvPr/>
          </p:nvSpPr>
          <p:spPr>
            <a:xfrm>
              <a:off x="6276564" y="831964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T22</a:t>
              </a:r>
              <a:endParaRPr kumimoji="1" lang="ja-JP" altLang="en-US" sz="1100" dirty="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EED47043-62CD-3E1F-FDBF-C01C3B53FE0D}"/>
                </a:ext>
              </a:extLst>
            </p:cNvPr>
            <p:cNvSpPr txBox="1"/>
            <p:nvPr/>
          </p:nvSpPr>
          <p:spPr>
            <a:xfrm>
              <a:off x="6811831" y="1084655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T23</a:t>
              </a:r>
              <a:endParaRPr kumimoji="1" lang="ja-JP" altLang="en-US" sz="1100" dirty="0"/>
            </a:p>
          </p:txBody>
        </p:sp>
        <p:sp>
          <p:nvSpPr>
            <p:cNvPr id="398" name="テキスト ボックス 397">
              <a:extLst>
                <a:ext uri="{FF2B5EF4-FFF2-40B4-BE49-F238E27FC236}">
                  <a16:creationId xmlns:a16="http://schemas.microsoft.com/office/drawing/2014/main" id="{809949B1-2A57-0937-AAB2-93471F6E032C}"/>
                </a:ext>
              </a:extLst>
            </p:cNvPr>
            <p:cNvSpPr txBox="1"/>
            <p:nvPr/>
          </p:nvSpPr>
          <p:spPr>
            <a:xfrm>
              <a:off x="2299005" y="480533"/>
              <a:ext cx="374527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Rrx1</a:t>
              </a:r>
              <a:endParaRPr kumimoji="1" lang="ja-JP" altLang="en-US" sz="1100" dirty="0"/>
            </a:p>
          </p:txBody>
        </p:sp>
        <p:sp>
          <p:nvSpPr>
            <p:cNvPr id="399" name="テキスト ボックス 398">
              <a:extLst>
                <a:ext uri="{FF2B5EF4-FFF2-40B4-BE49-F238E27FC236}">
                  <a16:creationId xmlns:a16="http://schemas.microsoft.com/office/drawing/2014/main" id="{7A1B52B7-3703-1156-D84B-D71978F2AC34}"/>
                </a:ext>
              </a:extLst>
            </p:cNvPr>
            <p:cNvSpPr txBox="1"/>
            <p:nvPr/>
          </p:nvSpPr>
          <p:spPr>
            <a:xfrm>
              <a:off x="2612183" y="419840"/>
              <a:ext cx="374527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Rrx2</a:t>
              </a:r>
              <a:endParaRPr kumimoji="1" lang="ja-JP" altLang="en-US" sz="1100" dirty="0"/>
            </a:p>
          </p:txBody>
        </p:sp>
        <p:sp>
          <p:nvSpPr>
            <p:cNvPr id="400" name="テキスト ボックス 399">
              <a:extLst>
                <a:ext uri="{FF2B5EF4-FFF2-40B4-BE49-F238E27FC236}">
                  <a16:creationId xmlns:a16="http://schemas.microsoft.com/office/drawing/2014/main" id="{6B1733F6-7B52-C0F1-AC85-85150ABFA5E4}"/>
                </a:ext>
              </a:extLst>
            </p:cNvPr>
            <p:cNvSpPr txBox="1"/>
            <p:nvPr/>
          </p:nvSpPr>
          <p:spPr>
            <a:xfrm>
              <a:off x="2922522" y="354165"/>
              <a:ext cx="374527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Rrx3</a:t>
              </a:r>
              <a:endParaRPr kumimoji="1" lang="ja-JP" altLang="en-US" sz="1100" dirty="0"/>
            </a:p>
          </p:txBody>
        </p:sp>
        <p:sp>
          <p:nvSpPr>
            <p:cNvPr id="401" name="テキスト ボックス 400">
              <a:extLst>
                <a:ext uri="{FF2B5EF4-FFF2-40B4-BE49-F238E27FC236}">
                  <a16:creationId xmlns:a16="http://schemas.microsoft.com/office/drawing/2014/main" id="{AEAAF24B-8051-F8CE-6965-916288647997}"/>
                </a:ext>
              </a:extLst>
            </p:cNvPr>
            <p:cNvSpPr txBox="1"/>
            <p:nvPr/>
          </p:nvSpPr>
          <p:spPr>
            <a:xfrm>
              <a:off x="3210878" y="311384"/>
              <a:ext cx="373271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Rtx1</a:t>
              </a:r>
              <a:endParaRPr kumimoji="1" lang="ja-JP" altLang="en-US" sz="1100" dirty="0"/>
            </a:p>
          </p:txBody>
        </p:sp>
        <p:sp>
          <p:nvSpPr>
            <p:cNvPr id="460" name="テキスト ボックス 459">
              <a:extLst>
                <a:ext uri="{FF2B5EF4-FFF2-40B4-BE49-F238E27FC236}">
                  <a16:creationId xmlns:a16="http://schemas.microsoft.com/office/drawing/2014/main" id="{5DE45214-ED26-29E5-1EBA-3C9BD34970E5}"/>
                </a:ext>
              </a:extLst>
            </p:cNvPr>
            <p:cNvSpPr txBox="1"/>
            <p:nvPr/>
          </p:nvSpPr>
          <p:spPr>
            <a:xfrm>
              <a:off x="3514872" y="239740"/>
              <a:ext cx="373271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100" dirty="0">
                  <a:solidFill>
                    <a:srgbClr val="000000"/>
                  </a:solidFill>
                  <a:latin typeface="游ゴシック" panose="020B0400000000000000" pitchFamily="50" charset="-128"/>
                </a:rPr>
                <a:t>Rtx2</a:t>
              </a:r>
              <a:endParaRPr lang="ja-JP" altLang="en-US" sz="1100" dirty="0"/>
            </a:p>
          </p:txBody>
        </p:sp>
        <p:sp>
          <p:nvSpPr>
            <p:cNvPr id="461" name="テキスト ボックス 460">
              <a:extLst>
                <a:ext uri="{FF2B5EF4-FFF2-40B4-BE49-F238E27FC236}">
                  <a16:creationId xmlns:a16="http://schemas.microsoft.com/office/drawing/2014/main" id="{D76CB417-6115-E720-C6ED-EB3DEDB48346}"/>
                </a:ext>
              </a:extLst>
            </p:cNvPr>
            <p:cNvSpPr txBox="1"/>
            <p:nvPr/>
          </p:nvSpPr>
          <p:spPr>
            <a:xfrm>
              <a:off x="3802073" y="180037"/>
              <a:ext cx="373271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100" dirty="0">
                  <a:solidFill>
                    <a:srgbClr val="000000"/>
                  </a:solidFill>
                  <a:latin typeface="游ゴシック" panose="020B0400000000000000" pitchFamily="50" charset="-128"/>
                </a:rPr>
                <a:t>Rtx3</a:t>
              </a:r>
              <a:endParaRPr lang="ja-JP" altLang="en-US" sz="1100" dirty="0"/>
            </a:p>
          </p:txBody>
        </p:sp>
        <p:sp>
          <p:nvSpPr>
            <p:cNvPr id="462" name="テキスト ボックス 461">
              <a:extLst>
                <a:ext uri="{FF2B5EF4-FFF2-40B4-BE49-F238E27FC236}">
                  <a16:creationId xmlns:a16="http://schemas.microsoft.com/office/drawing/2014/main" id="{676E2208-DEFD-5479-F135-D108535687B1}"/>
                </a:ext>
              </a:extLst>
            </p:cNvPr>
            <p:cNvSpPr txBox="1"/>
            <p:nvPr/>
          </p:nvSpPr>
          <p:spPr>
            <a:xfrm>
              <a:off x="4086441" y="126304"/>
              <a:ext cx="405927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100" dirty="0">
                  <a:solidFill>
                    <a:srgbClr val="000000"/>
                  </a:solidFill>
                  <a:latin typeface="游ゴシック" panose="020B0400000000000000" pitchFamily="50" charset="-128"/>
                </a:rPr>
                <a:t>Rb11</a:t>
              </a:r>
              <a:endParaRPr lang="ja-JP" altLang="en-US" sz="1100" dirty="0"/>
            </a:p>
          </p:txBody>
        </p:sp>
        <p:sp>
          <p:nvSpPr>
            <p:cNvPr id="463" name="テキスト ボックス 462">
              <a:extLst>
                <a:ext uri="{FF2B5EF4-FFF2-40B4-BE49-F238E27FC236}">
                  <a16:creationId xmlns:a16="http://schemas.microsoft.com/office/drawing/2014/main" id="{B935FB6C-9113-29EC-62F1-E33C1E183925}"/>
                </a:ext>
              </a:extLst>
            </p:cNvPr>
            <p:cNvSpPr txBox="1"/>
            <p:nvPr/>
          </p:nvSpPr>
          <p:spPr>
            <a:xfrm>
              <a:off x="4364997" y="61013"/>
              <a:ext cx="405927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100" dirty="0">
                  <a:solidFill>
                    <a:srgbClr val="000000"/>
                  </a:solidFill>
                  <a:latin typeface="游ゴシック" panose="020B0400000000000000" pitchFamily="50" charset="-128"/>
                </a:rPr>
                <a:t>Rb12</a:t>
              </a:r>
              <a:endParaRPr lang="ja-JP" altLang="en-US" sz="1100" dirty="0"/>
            </a:p>
          </p:txBody>
        </p:sp>
        <p:sp>
          <p:nvSpPr>
            <p:cNvPr id="464" name="テキスト ボックス 463">
              <a:extLst>
                <a:ext uri="{FF2B5EF4-FFF2-40B4-BE49-F238E27FC236}">
                  <a16:creationId xmlns:a16="http://schemas.microsoft.com/office/drawing/2014/main" id="{8C5FC06B-5D97-076F-F05A-4E10CBE4EFFA}"/>
                </a:ext>
              </a:extLst>
            </p:cNvPr>
            <p:cNvSpPr txBox="1"/>
            <p:nvPr/>
          </p:nvSpPr>
          <p:spPr>
            <a:xfrm>
              <a:off x="4676323" y="1310"/>
              <a:ext cx="405927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100" dirty="0">
                  <a:solidFill>
                    <a:srgbClr val="000000"/>
                  </a:solidFill>
                  <a:latin typeface="游ゴシック" panose="020B0400000000000000" pitchFamily="50" charset="-128"/>
                </a:rPr>
                <a:t>Rb13</a:t>
              </a:r>
              <a:endParaRPr lang="ja-JP" altLang="en-US" sz="1100" dirty="0"/>
            </a:p>
          </p:txBody>
        </p:sp>
        <p:sp>
          <p:nvSpPr>
            <p:cNvPr id="465" name="テキスト ボックス 464">
              <a:extLst>
                <a:ext uri="{FF2B5EF4-FFF2-40B4-BE49-F238E27FC236}">
                  <a16:creationId xmlns:a16="http://schemas.microsoft.com/office/drawing/2014/main" id="{8298D740-7749-5A96-67B9-4E9B311D286D}"/>
                </a:ext>
              </a:extLst>
            </p:cNvPr>
            <p:cNvSpPr txBox="1"/>
            <p:nvPr/>
          </p:nvSpPr>
          <p:spPr>
            <a:xfrm>
              <a:off x="4966244" y="-71325"/>
              <a:ext cx="40592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100" dirty="0">
                  <a:solidFill>
                    <a:srgbClr val="000000"/>
                  </a:solidFill>
                  <a:latin typeface="游ゴシック" panose="020B0400000000000000" pitchFamily="50" charset="-128"/>
                </a:rPr>
                <a:t>Rb21</a:t>
              </a:r>
              <a:endParaRPr lang="ja-JP" altLang="en-US" sz="1100" dirty="0"/>
            </a:p>
          </p:txBody>
        </p:sp>
        <p:sp>
          <p:nvSpPr>
            <p:cNvPr id="466" name="テキスト ボックス 465">
              <a:extLst>
                <a:ext uri="{FF2B5EF4-FFF2-40B4-BE49-F238E27FC236}">
                  <a16:creationId xmlns:a16="http://schemas.microsoft.com/office/drawing/2014/main" id="{16BBF88D-F1D6-50CC-1362-F10FEA270A8C}"/>
                </a:ext>
              </a:extLst>
            </p:cNvPr>
            <p:cNvSpPr txBox="1"/>
            <p:nvPr/>
          </p:nvSpPr>
          <p:spPr>
            <a:xfrm>
              <a:off x="5266523" y="-125058"/>
              <a:ext cx="405927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100" dirty="0">
                  <a:solidFill>
                    <a:srgbClr val="000000"/>
                  </a:solidFill>
                  <a:latin typeface="游ゴシック" panose="020B0400000000000000" pitchFamily="50" charset="-128"/>
                </a:rPr>
                <a:t>Rb22</a:t>
              </a:r>
              <a:endParaRPr lang="ja-JP" altLang="en-US" sz="1100" dirty="0"/>
            </a:p>
          </p:txBody>
        </p:sp>
        <p:sp>
          <p:nvSpPr>
            <p:cNvPr id="467" name="テキスト ボックス 466">
              <a:extLst>
                <a:ext uri="{FF2B5EF4-FFF2-40B4-BE49-F238E27FC236}">
                  <a16:creationId xmlns:a16="http://schemas.microsoft.com/office/drawing/2014/main" id="{F98B49CB-7EF2-16B7-1827-8741BE42EC3B}"/>
                </a:ext>
              </a:extLst>
            </p:cNvPr>
            <p:cNvSpPr txBox="1"/>
            <p:nvPr/>
          </p:nvSpPr>
          <p:spPr>
            <a:xfrm>
              <a:off x="5582167" y="-173811"/>
              <a:ext cx="405927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100" dirty="0">
                  <a:solidFill>
                    <a:srgbClr val="000000"/>
                  </a:solidFill>
                  <a:latin typeface="游ゴシック" panose="020B0400000000000000" pitchFamily="50" charset="-128"/>
                </a:rPr>
                <a:t>Rb31</a:t>
              </a:r>
              <a:endParaRPr lang="ja-JP" altLang="en-US" sz="1100" dirty="0"/>
            </a:p>
          </p:txBody>
        </p:sp>
        <p:sp>
          <p:nvSpPr>
            <p:cNvPr id="468" name="テキスト ボックス 467">
              <a:extLst>
                <a:ext uri="{FF2B5EF4-FFF2-40B4-BE49-F238E27FC236}">
                  <a16:creationId xmlns:a16="http://schemas.microsoft.com/office/drawing/2014/main" id="{AC9EF1E5-59E4-8C91-5375-21CADABFA8AE}"/>
                </a:ext>
              </a:extLst>
            </p:cNvPr>
            <p:cNvSpPr txBox="1"/>
            <p:nvPr/>
          </p:nvSpPr>
          <p:spPr>
            <a:xfrm>
              <a:off x="5859880" y="-251425"/>
              <a:ext cx="405927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100" dirty="0">
                  <a:solidFill>
                    <a:srgbClr val="000000"/>
                  </a:solidFill>
                  <a:latin typeface="游ゴシック" panose="020B0400000000000000" pitchFamily="50" charset="-128"/>
                </a:rPr>
                <a:t>Rb32</a:t>
              </a:r>
              <a:endParaRPr lang="ja-JP" altLang="en-US" sz="1100" dirty="0"/>
            </a:p>
          </p:txBody>
        </p:sp>
      </p:grp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EA2D84C0-FD3C-023F-DAA0-6D1D4FB3E6C3}"/>
              </a:ext>
            </a:extLst>
          </p:cNvPr>
          <p:cNvSpPr/>
          <p:nvPr/>
        </p:nvSpPr>
        <p:spPr bwMode="auto">
          <a:xfrm>
            <a:off x="-47489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0C4AF36F-D666-EB6B-258E-B845F9939BF3}"/>
              </a:ext>
            </a:extLst>
          </p:cNvPr>
          <p:cNvSpPr/>
          <p:nvPr/>
        </p:nvSpPr>
        <p:spPr bwMode="auto">
          <a:xfrm>
            <a:off x="458622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A15C2B2F-585D-C4D2-EAB9-F98D4662C43F}"/>
              </a:ext>
            </a:extLst>
          </p:cNvPr>
          <p:cNvSpPr/>
          <p:nvPr/>
        </p:nvSpPr>
        <p:spPr>
          <a:xfrm>
            <a:off x="432535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B6999CEB-D280-4F65-4228-E5B2B80508B8}"/>
              </a:ext>
            </a:extLst>
          </p:cNvPr>
          <p:cNvSpPr/>
          <p:nvPr/>
        </p:nvSpPr>
        <p:spPr>
          <a:xfrm>
            <a:off x="-204234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6617D300-C112-0975-A17B-D3CB43B37EDA}"/>
              </a:ext>
            </a:extLst>
          </p:cNvPr>
          <p:cNvSpPr/>
          <p:nvPr/>
        </p:nvSpPr>
        <p:spPr bwMode="auto">
          <a:xfrm>
            <a:off x="96473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F2E51222-BC00-ECE7-1B34-5BD12C584E99}"/>
              </a:ext>
            </a:extLst>
          </p:cNvPr>
          <p:cNvSpPr/>
          <p:nvPr/>
        </p:nvSpPr>
        <p:spPr>
          <a:xfrm>
            <a:off x="93864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A6ECD56E-D20E-919E-4F1A-A99B1AC80A2D}"/>
              </a:ext>
            </a:extLst>
          </p:cNvPr>
          <p:cNvSpPr/>
          <p:nvPr/>
        </p:nvSpPr>
        <p:spPr bwMode="auto">
          <a:xfrm>
            <a:off x="147084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3262A2AD-417D-7FFE-E729-44FBDAEFCE9F}"/>
              </a:ext>
            </a:extLst>
          </p:cNvPr>
          <p:cNvSpPr/>
          <p:nvPr/>
        </p:nvSpPr>
        <p:spPr>
          <a:xfrm>
            <a:off x="1444757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フリーフォーム: 図形 95">
            <a:extLst>
              <a:ext uri="{FF2B5EF4-FFF2-40B4-BE49-F238E27FC236}">
                <a16:creationId xmlns:a16="http://schemas.microsoft.com/office/drawing/2014/main" id="{132ED9A3-677C-2C49-700D-AED5A80E133D}"/>
              </a:ext>
            </a:extLst>
          </p:cNvPr>
          <p:cNvSpPr/>
          <p:nvPr/>
        </p:nvSpPr>
        <p:spPr bwMode="auto">
          <a:xfrm>
            <a:off x="198130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352F1AAB-5722-1680-978A-383EB6B0815E}"/>
              </a:ext>
            </a:extLst>
          </p:cNvPr>
          <p:cNvSpPr/>
          <p:nvPr/>
        </p:nvSpPr>
        <p:spPr>
          <a:xfrm>
            <a:off x="195521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リーフォーム: 図形 97">
            <a:extLst>
              <a:ext uri="{FF2B5EF4-FFF2-40B4-BE49-F238E27FC236}">
                <a16:creationId xmlns:a16="http://schemas.microsoft.com/office/drawing/2014/main" id="{8447276B-96F7-2B3D-BB51-6F7FD16187B6}"/>
              </a:ext>
            </a:extLst>
          </p:cNvPr>
          <p:cNvSpPr/>
          <p:nvPr/>
        </p:nvSpPr>
        <p:spPr bwMode="auto">
          <a:xfrm>
            <a:off x="2495076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772AE55F-9E17-D0F0-4347-520E26642175}"/>
              </a:ext>
            </a:extLst>
          </p:cNvPr>
          <p:cNvSpPr/>
          <p:nvPr/>
        </p:nvSpPr>
        <p:spPr>
          <a:xfrm>
            <a:off x="2468988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フリーフォーム: 図形 99">
            <a:extLst>
              <a:ext uri="{FF2B5EF4-FFF2-40B4-BE49-F238E27FC236}">
                <a16:creationId xmlns:a16="http://schemas.microsoft.com/office/drawing/2014/main" id="{6F7EBA00-2603-EF91-1E05-41B9F3132200}"/>
              </a:ext>
            </a:extLst>
          </p:cNvPr>
          <p:cNvSpPr/>
          <p:nvPr/>
        </p:nvSpPr>
        <p:spPr bwMode="auto">
          <a:xfrm>
            <a:off x="3001186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2AD8926E-1E5D-DE5F-07F9-1545996E046F}"/>
              </a:ext>
            </a:extLst>
          </p:cNvPr>
          <p:cNvSpPr/>
          <p:nvPr/>
        </p:nvSpPr>
        <p:spPr>
          <a:xfrm>
            <a:off x="297510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フリーフォーム: 図形 127">
            <a:extLst>
              <a:ext uri="{FF2B5EF4-FFF2-40B4-BE49-F238E27FC236}">
                <a16:creationId xmlns:a16="http://schemas.microsoft.com/office/drawing/2014/main" id="{64FACE88-BE75-AEF7-6077-233486249A23}"/>
              </a:ext>
            </a:extLst>
          </p:cNvPr>
          <p:cNvSpPr/>
          <p:nvPr/>
        </p:nvSpPr>
        <p:spPr bwMode="auto">
          <a:xfrm>
            <a:off x="3520162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FC5F1C54-B1A7-2681-A177-899A4AEADABD}"/>
              </a:ext>
            </a:extLst>
          </p:cNvPr>
          <p:cNvSpPr/>
          <p:nvPr/>
        </p:nvSpPr>
        <p:spPr>
          <a:xfrm>
            <a:off x="3494074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フリーフォーム: 図形 129">
            <a:extLst>
              <a:ext uri="{FF2B5EF4-FFF2-40B4-BE49-F238E27FC236}">
                <a16:creationId xmlns:a16="http://schemas.microsoft.com/office/drawing/2014/main" id="{91D4C46A-5099-AD96-9368-DE8055061F64}"/>
              </a:ext>
            </a:extLst>
          </p:cNvPr>
          <p:cNvSpPr/>
          <p:nvPr/>
        </p:nvSpPr>
        <p:spPr bwMode="auto">
          <a:xfrm>
            <a:off x="4046912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1" name="フリーフォーム: 図形 130">
            <a:extLst>
              <a:ext uri="{FF2B5EF4-FFF2-40B4-BE49-F238E27FC236}">
                <a16:creationId xmlns:a16="http://schemas.microsoft.com/office/drawing/2014/main" id="{F46186D2-ECC2-35A0-63AD-0E741BB4BA9B}"/>
              </a:ext>
            </a:extLst>
          </p:cNvPr>
          <p:cNvSpPr/>
          <p:nvPr/>
        </p:nvSpPr>
        <p:spPr bwMode="auto">
          <a:xfrm>
            <a:off x="455302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98E904BF-D5BC-2D53-12EB-8B651382612E}"/>
              </a:ext>
            </a:extLst>
          </p:cNvPr>
          <p:cNvSpPr/>
          <p:nvPr/>
        </p:nvSpPr>
        <p:spPr>
          <a:xfrm>
            <a:off x="452693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5CE8AD87-F306-0B2D-F345-1062034219A9}"/>
              </a:ext>
            </a:extLst>
          </p:cNvPr>
          <p:cNvSpPr/>
          <p:nvPr/>
        </p:nvSpPr>
        <p:spPr>
          <a:xfrm>
            <a:off x="4007995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フリーフォーム: 図形 133">
            <a:extLst>
              <a:ext uri="{FF2B5EF4-FFF2-40B4-BE49-F238E27FC236}">
                <a16:creationId xmlns:a16="http://schemas.microsoft.com/office/drawing/2014/main" id="{DE73C923-97ED-1ED0-2ABA-F2159407BFD1}"/>
              </a:ext>
            </a:extLst>
          </p:cNvPr>
          <p:cNvSpPr/>
          <p:nvPr/>
        </p:nvSpPr>
        <p:spPr bwMode="auto">
          <a:xfrm>
            <a:off x="5059134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6752CD26-7BF2-7273-4ACA-A6941D0C8106}"/>
              </a:ext>
            </a:extLst>
          </p:cNvPr>
          <p:cNvSpPr/>
          <p:nvPr/>
        </p:nvSpPr>
        <p:spPr>
          <a:xfrm>
            <a:off x="503304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フリーフォーム: 図形 135">
            <a:extLst>
              <a:ext uri="{FF2B5EF4-FFF2-40B4-BE49-F238E27FC236}">
                <a16:creationId xmlns:a16="http://schemas.microsoft.com/office/drawing/2014/main" id="{BA049E55-BF77-7E19-E5EB-748B7E1F7549}"/>
              </a:ext>
            </a:extLst>
          </p:cNvPr>
          <p:cNvSpPr/>
          <p:nvPr/>
        </p:nvSpPr>
        <p:spPr bwMode="auto">
          <a:xfrm>
            <a:off x="5565244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B49B2B1B-ADC4-8D28-5EAF-CF88E7A3FBA6}"/>
              </a:ext>
            </a:extLst>
          </p:cNvPr>
          <p:cNvSpPr/>
          <p:nvPr/>
        </p:nvSpPr>
        <p:spPr>
          <a:xfrm>
            <a:off x="5539158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フリーフォーム: 図形 137">
            <a:extLst>
              <a:ext uri="{FF2B5EF4-FFF2-40B4-BE49-F238E27FC236}">
                <a16:creationId xmlns:a16="http://schemas.microsoft.com/office/drawing/2014/main" id="{F294EB14-54F8-56EE-436D-010C84B50751}"/>
              </a:ext>
            </a:extLst>
          </p:cNvPr>
          <p:cNvSpPr/>
          <p:nvPr/>
        </p:nvSpPr>
        <p:spPr bwMode="auto">
          <a:xfrm>
            <a:off x="6075704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CB83E9D6-0FD6-2910-AD2D-55792E45C6B8}"/>
              </a:ext>
            </a:extLst>
          </p:cNvPr>
          <p:cNvSpPr/>
          <p:nvPr/>
        </p:nvSpPr>
        <p:spPr>
          <a:xfrm>
            <a:off x="604961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フリーフォーム: 図形 139">
            <a:extLst>
              <a:ext uri="{FF2B5EF4-FFF2-40B4-BE49-F238E27FC236}">
                <a16:creationId xmlns:a16="http://schemas.microsoft.com/office/drawing/2014/main" id="{C538905E-EBAD-69C3-F615-200ACA3495D8}"/>
              </a:ext>
            </a:extLst>
          </p:cNvPr>
          <p:cNvSpPr/>
          <p:nvPr/>
        </p:nvSpPr>
        <p:spPr bwMode="auto">
          <a:xfrm>
            <a:off x="6589477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CABE27FE-8DCF-75F7-8738-EE5A6B1637C5}"/>
              </a:ext>
            </a:extLst>
          </p:cNvPr>
          <p:cNvSpPr/>
          <p:nvPr/>
        </p:nvSpPr>
        <p:spPr>
          <a:xfrm>
            <a:off x="6563389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フリーフォーム: 図形 141">
            <a:extLst>
              <a:ext uri="{FF2B5EF4-FFF2-40B4-BE49-F238E27FC236}">
                <a16:creationId xmlns:a16="http://schemas.microsoft.com/office/drawing/2014/main" id="{7EEE0C00-C362-F57B-544F-000909251848}"/>
              </a:ext>
            </a:extLst>
          </p:cNvPr>
          <p:cNvSpPr/>
          <p:nvPr/>
        </p:nvSpPr>
        <p:spPr bwMode="auto">
          <a:xfrm>
            <a:off x="7095587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3FAFFCB2-FA05-29C5-4484-5F56214041D5}"/>
              </a:ext>
            </a:extLst>
          </p:cNvPr>
          <p:cNvSpPr/>
          <p:nvPr/>
        </p:nvSpPr>
        <p:spPr>
          <a:xfrm>
            <a:off x="706950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フリーフォーム: 図形 143">
            <a:extLst>
              <a:ext uri="{FF2B5EF4-FFF2-40B4-BE49-F238E27FC236}">
                <a16:creationId xmlns:a16="http://schemas.microsoft.com/office/drawing/2014/main" id="{F378294C-F72D-0C29-C3FE-E0C3B3149E45}"/>
              </a:ext>
            </a:extLst>
          </p:cNvPr>
          <p:cNvSpPr/>
          <p:nvPr/>
        </p:nvSpPr>
        <p:spPr bwMode="auto">
          <a:xfrm>
            <a:off x="761456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43FB5196-7999-B8B4-CD3E-BDF62E4A3F66}"/>
              </a:ext>
            </a:extLst>
          </p:cNvPr>
          <p:cNvSpPr/>
          <p:nvPr/>
        </p:nvSpPr>
        <p:spPr>
          <a:xfrm>
            <a:off x="7588475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フリーフォーム: 図形 145">
            <a:extLst>
              <a:ext uri="{FF2B5EF4-FFF2-40B4-BE49-F238E27FC236}">
                <a16:creationId xmlns:a16="http://schemas.microsoft.com/office/drawing/2014/main" id="{FFFE1254-64E3-4572-D32F-1D3CFE9C9BB5}"/>
              </a:ext>
            </a:extLst>
          </p:cNvPr>
          <p:cNvSpPr/>
          <p:nvPr/>
        </p:nvSpPr>
        <p:spPr bwMode="auto">
          <a:xfrm>
            <a:off x="8133538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39FB6509-5977-7CCC-8FE2-02FD3EDCD3FB}"/>
              </a:ext>
            </a:extLst>
          </p:cNvPr>
          <p:cNvSpPr/>
          <p:nvPr/>
        </p:nvSpPr>
        <p:spPr bwMode="auto">
          <a:xfrm>
            <a:off x="8639649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3B675796-5B31-5ED4-C5DF-CC862168FCD9}"/>
              </a:ext>
            </a:extLst>
          </p:cNvPr>
          <p:cNvSpPr/>
          <p:nvPr/>
        </p:nvSpPr>
        <p:spPr>
          <a:xfrm>
            <a:off x="8613562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F023653D-7FC4-2069-EFFA-435593FEA0A8}"/>
              </a:ext>
            </a:extLst>
          </p:cNvPr>
          <p:cNvSpPr/>
          <p:nvPr/>
        </p:nvSpPr>
        <p:spPr>
          <a:xfrm>
            <a:off x="810745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フリーフォーム: 図形 149">
            <a:extLst>
              <a:ext uri="{FF2B5EF4-FFF2-40B4-BE49-F238E27FC236}">
                <a16:creationId xmlns:a16="http://schemas.microsoft.com/office/drawing/2014/main" id="{92B8AC94-893D-F7FB-C62E-F0AE47926691}"/>
              </a:ext>
            </a:extLst>
          </p:cNvPr>
          <p:cNvSpPr/>
          <p:nvPr/>
        </p:nvSpPr>
        <p:spPr bwMode="auto">
          <a:xfrm>
            <a:off x="9145760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85FC5661-D283-161E-18CF-29E355208D33}"/>
              </a:ext>
            </a:extLst>
          </p:cNvPr>
          <p:cNvSpPr/>
          <p:nvPr/>
        </p:nvSpPr>
        <p:spPr>
          <a:xfrm>
            <a:off x="911967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フリーフォーム: 図形 151">
            <a:extLst>
              <a:ext uri="{FF2B5EF4-FFF2-40B4-BE49-F238E27FC236}">
                <a16:creationId xmlns:a16="http://schemas.microsoft.com/office/drawing/2014/main" id="{911175D1-9EC0-C446-D7F9-A852E5B5AF05}"/>
              </a:ext>
            </a:extLst>
          </p:cNvPr>
          <p:cNvSpPr/>
          <p:nvPr/>
        </p:nvSpPr>
        <p:spPr bwMode="auto">
          <a:xfrm>
            <a:off x="9651868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5D2F89F4-22A0-7035-91DA-8656CF174008}"/>
              </a:ext>
            </a:extLst>
          </p:cNvPr>
          <p:cNvSpPr/>
          <p:nvPr/>
        </p:nvSpPr>
        <p:spPr>
          <a:xfrm>
            <a:off x="9625781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フリーフォーム: 図形 153">
            <a:extLst>
              <a:ext uri="{FF2B5EF4-FFF2-40B4-BE49-F238E27FC236}">
                <a16:creationId xmlns:a16="http://schemas.microsoft.com/office/drawing/2014/main" id="{006A7716-84E2-5069-734F-56EF6C18F501}"/>
              </a:ext>
            </a:extLst>
          </p:cNvPr>
          <p:cNvSpPr/>
          <p:nvPr/>
        </p:nvSpPr>
        <p:spPr bwMode="auto">
          <a:xfrm>
            <a:off x="10162328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5" name="楕円 154">
            <a:extLst>
              <a:ext uri="{FF2B5EF4-FFF2-40B4-BE49-F238E27FC236}">
                <a16:creationId xmlns:a16="http://schemas.microsoft.com/office/drawing/2014/main" id="{F22F5C85-7C0E-83EA-5158-0EFD1FDEF850}"/>
              </a:ext>
            </a:extLst>
          </p:cNvPr>
          <p:cNvSpPr/>
          <p:nvPr/>
        </p:nvSpPr>
        <p:spPr>
          <a:xfrm>
            <a:off x="1013624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フリーフォーム: 図形 155">
            <a:extLst>
              <a:ext uri="{FF2B5EF4-FFF2-40B4-BE49-F238E27FC236}">
                <a16:creationId xmlns:a16="http://schemas.microsoft.com/office/drawing/2014/main" id="{078D7F0B-E63D-2EEF-C740-0EB7852435E1}"/>
              </a:ext>
            </a:extLst>
          </p:cNvPr>
          <p:cNvSpPr/>
          <p:nvPr/>
        </p:nvSpPr>
        <p:spPr bwMode="auto">
          <a:xfrm>
            <a:off x="10676101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7B5CB2EC-DFC0-1065-0463-073267048D30}"/>
              </a:ext>
            </a:extLst>
          </p:cNvPr>
          <p:cNvSpPr/>
          <p:nvPr/>
        </p:nvSpPr>
        <p:spPr>
          <a:xfrm>
            <a:off x="10650014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45C830E5-AA81-1DD1-80E7-C49EBD6262D6}"/>
              </a:ext>
            </a:extLst>
          </p:cNvPr>
          <p:cNvSpPr txBox="1"/>
          <p:nvPr/>
        </p:nvSpPr>
        <p:spPr>
          <a:xfrm>
            <a:off x="71038" y="3699815"/>
            <a:ext cx="20472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altLang="ja-JP" sz="1100" dirty="0"/>
              <a:t>d	:</a:t>
            </a:r>
            <a:r>
              <a:rPr lang="ja-JP" altLang="en-US" sz="1100" dirty="0"/>
              <a:t>熱伝導</a:t>
            </a:r>
            <a:r>
              <a:rPr lang="en-US" altLang="ja-JP" sz="1100" dirty="0"/>
              <a:t>  </a:t>
            </a:r>
            <a:endParaRPr kumimoji="1" lang="en-US" altLang="ja-JP" sz="1100" dirty="0"/>
          </a:p>
          <a:p>
            <a:pPr defTabSz="179388"/>
            <a:r>
              <a:rPr lang="en-US" altLang="ja-JP" sz="1100" dirty="0"/>
              <a:t>v  	:</a:t>
            </a:r>
            <a:r>
              <a:rPr lang="ja-JP" altLang="en-US" sz="1100" dirty="0"/>
              <a:t>対流熱伝達</a:t>
            </a:r>
            <a:endParaRPr lang="en-US" altLang="ja-JP" sz="1100" dirty="0"/>
          </a:p>
          <a:p>
            <a:pPr defTabSz="179388"/>
            <a:r>
              <a:rPr kumimoji="1" lang="en-US" altLang="ja-JP" sz="1100" dirty="0"/>
              <a:t>t</a:t>
            </a:r>
            <a:r>
              <a:rPr lang="ja-JP" altLang="en-US" sz="1100" dirty="0"/>
              <a:t> </a:t>
            </a:r>
            <a:r>
              <a:rPr lang="en-US" altLang="ja-JP" sz="1100" dirty="0"/>
              <a:t>	:</a:t>
            </a:r>
            <a:r>
              <a:rPr lang="ja-JP" altLang="en-US" sz="1100" dirty="0"/>
              <a:t>熱移動（換気）</a:t>
            </a:r>
            <a:endParaRPr kumimoji="1" lang="ja-JP" altLang="en-US" sz="1100" dirty="0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F4C2F856-020D-C194-EB18-30CC3502DEAF}"/>
              </a:ext>
            </a:extLst>
          </p:cNvPr>
          <p:cNvSpPr txBox="1"/>
          <p:nvPr/>
        </p:nvSpPr>
        <p:spPr>
          <a:xfrm>
            <a:off x="71038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BDBA7CED-6E82-A053-5E10-52BF4BFB2A10}"/>
              </a:ext>
            </a:extLst>
          </p:cNvPr>
          <p:cNvSpPr txBox="1"/>
          <p:nvPr/>
        </p:nvSpPr>
        <p:spPr>
          <a:xfrm>
            <a:off x="581635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62BA5DDA-2893-70F8-0061-53DA6CEBDF10}"/>
              </a:ext>
            </a:extLst>
          </p:cNvPr>
          <p:cNvSpPr txBox="1"/>
          <p:nvPr/>
        </p:nvSpPr>
        <p:spPr>
          <a:xfrm>
            <a:off x="1092232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EDB9A297-8D15-14DF-BE5F-EBFDA5E7FA5E}"/>
              </a:ext>
            </a:extLst>
          </p:cNvPr>
          <p:cNvSpPr txBox="1"/>
          <p:nvPr/>
        </p:nvSpPr>
        <p:spPr>
          <a:xfrm>
            <a:off x="1602829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095E71A8-6133-5B4F-1DC8-E2334D7CAFA9}"/>
              </a:ext>
            </a:extLst>
          </p:cNvPr>
          <p:cNvSpPr txBox="1"/>
          <p:nvPr/>
        </p:nvSpPr>
        <p:spPr>
          <a:xfrm>
            <a:off x="2113426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75677E0C-8A58-94A3-13AD-7611C3DEDF18}"/>
              </a:ext>
            </a:extLst>
          </p:cNvPr>
          <p:cNvSpPr txBox="1"/>
          <p:nvPr/>
        </p:nvSpPr>
        <p:spPr>
          <a:xfrm>
            <a:off x="2624023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3058E778-C7F4-C687-714C-7BB69D47DA33}"/>
              </a:ext>
            </a:extLst>
          </p:cNvPr>
          <p:cNvSpPr txBox="1"/>
          <p:nvPr/>
        </p:nvSpPr>
        <p:spPr>
          <a:xfrm>
            <a:off x="3134620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2D39E0A8-42DF-714F-A9A9-AAB650A6BC95}"/>
              </a:ext>
            </a:extLst>
          </p:cNvPr>
          <p:cNvSpPr txBox="1"/>
          <p:nvPr/>
        </p:nvSpPr>
        <p:spPr>
          <a:xfrm>
            <a:off x="3645217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C8D79CA4-3307-42CC-8EE2-030DDC3B9576}"/>
              </a:ext>
            </a:extLst>
          </p:cNvPr>
          <p:cNvSpPr txBox="1"/>
          <p:nvPr/>
        </p:nvSpPr>
        <p:spPr>
          <a:xfrm>
            <a:off x="4163589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BC06FC65-9247-9E5F-06AF-44FA8AC62B4E}"/>
              </a:ext>
            </a:extLst>
          </p:cNvPr>
          <p:cNvSpPr txBox="1"/>
          <p:nvPr/>
        </p:nvSpPr>
        <p:spPr>
          <a:xfrm>
            <a:off x="4674186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A173042-7CB3-91F7-32F6-42D95D4A07C4}"/>
              </a:ext>
            </a:extLst>
          </p:cNvPr>
          <p:cNvSpPr txBox="1"/>
          <p:nvPr/>
        </p:nvSpPr>
        <p:spPr>
          <a:xfrm>
            <a:off x="5184783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8B19BCC7-D503-2F8A-17FF-E651122AF783}"/>
              </a:ext>
            </a:extLst>
          </p:cNvPr>
          <p:cNvSpPr txBox="1"/>
          <p:nvPr/>
        </p:nvSpPr>
        <p:spPr>
          <a:xfrm>
            <a:off x="5695380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EBD7C188-AECB-E803-2F0C-67E2750F071D}"/>
              </a:ext>
            </a:extLst>
          </p:cNvPr>
          <p:cNvSpPr txBox="1"/>
          <p:nvPr/>
        </p:nvSpPr>
        <p:spPr>
          <a:xfrm>
            <a:off x="6205977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23A72814-C650-ABF4-8206-32D6DBED80F3}"/>
              </a:ext>
            </a:extLst>
          </p:cNvPr>
          <p:cNvSpPr txBox="1"/>
          <p:nvPr/>
        </p:nvSpPr>
        <p:spPr>
          <a:xfrm>
            <a:off x="6716574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F8E4C962-8041-CF6C-5266-22F82595BD3F}"/>
              </a:ext>
            </a:extLst>
          </p:cNvPr>
          <p:cNvSpPr txBox="1"/>
          <p:nvPr/>
        </p:nvSpPr>
        <p:spPr>
          <a:xfrm>
            <a:off x="7227171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81FBD1D-895B-EFFC-E02B-FA2CCE14F049}"/>
              </a:ext>
            </a:extLst>
          </p:cNvPr>
          <p:cNvSpPr txBox="1"/>
          <p:nvPr/>
        </p:nvSpPr>
        <p:spPr>
          <a:xfrm>
            <a:off x="7737768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EEA01DD1-E018-C40B-C276-DA18D5F056B4}"/>
              </a:ext>
            </a:extLst>
          </p:cNvPr>
          <p:cNvSpPr txBox="1"/>
          <p:nvPr/>
        </p:nvSpPr>
        <p:spPr>
          <a:xfrm>
            <a:off x="8248365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E6524264-BAC7-69E8-54ED-65DC2CD2CC45}"/>
              </a:ext>
            </a:extLst>
          </p:cNvPr>
          <p:cNvSpPr txBox="1"/>
          <p:nvPr/>
        </p:nvSpPr>
        <p:spPr>
          <a:xfrm>
            <a:off x="8758962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239D19E3-922F-C110-6BCB-BC09454C22BB}"/>
              </a:ext>
            </a:extLst>
          </p:cNvPr>
          <p:cNvSpPr txBox="1"/>
          <p:nvPr/>
        </p:nvSpPr>
        <p:spPr>
          <a:xfrm>
            <a:off x="9269559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C86AE892-28B7-A49C-F6D0-83CE0E32EB92}"/>
              </a:ext>
            </a:extLst>
          </p:cNvPr>
          <p:cNvSpPr txBox="1"/>
          <p:nvPr/>
        </p:nvSpPr>
        <p:spPr>
          <a:xfrm>
            <a:off x="9780156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FA54EC3F-C6EA-7B96-6FCC-49301A861576}"/>
              </a:ext>
            </a:extLst>
          </p:cNvPr>
          <p:cNvSpPr txBox="1"/>
          <p:nvPr/>
        </p:nvSpPr>
        <p:spPr>
          <a:xfrm>
            <a:off x="10290753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6FF1240C-FFA9-4577-2400-E33211B17356}"/>
              </a:ext>
            </a:extLst>
          </p:cNvPr>
          <p:cNvSpPr txBox="1"/>
          <p:nvPr/>
        </p:nvSpPr>
        <p:spPr>
          <a:xfrm>
            <a:off x="10801350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845DEBED-EB4C-D711-D4D2-0963B97210ED}"/>
              </a:ext>
            </a:extLst>
          </p:cNvPr>
          <p:cNvSpPr txBox="1"/>
          <p:nvPr/>
        </p:nvSpPr>
        <p:spPr>
          <a:xfrm>
            <a:off x="-323888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</a:t>
            </a:r>
            <a:endParaRPr kumimoji="1" lang="ja-JP" altLang="en-US" sz="11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2D2A5784-2182-5A1C-D253-EC9D8BC0A0C3}"/>
              </a:ext>
            </a:extLst>
          </p:cNvPr>
          <p:cNvSpPr txBox="1"/>
          <p:nvPr/>
        </p:nvSpPr>
        <p:spPr>
          <a:xfrm>
            <a:off x="186709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</a:t>
            </a:r>
            <a:endParaRPr kumimoji="1" lang="ja-JP" altLang="en-US" sz="1100" dirty="0"/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0D83C3C1-49E7-ABB8-CD44-7AF2BBA534B7}"/>
              </a:ext>
            </a:extLst>
          </p:cNvPr>
          <p:cNvSpPr txBox="1"/>
          <p:nvPr/>
        </p:nvSpPr>
        <p:spPr>
          <a:xfrm>
            <a:off x="697306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3</a:t>
            </a:r>
            <a:endParaRPr kumimoji="1" lang="ja-JP" altLang="en-US" sz="1100" dirty="0"/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A6201186-FA54-5FA4-F7B8-D4095124B09A}"/>
              </a:ext>
            </a:extLst>
          </p:cNvPr>
          <p:cNvSpPr txBox="1"/>
          <p:nvPr/>
        </p:nvSpPr>
        <p:spPr>
          <a:xfrm>
            <a:off x="1207903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4</a:t>
            </a:r>
            <a:endParaRPr kumimoji="1" lang="ja-JP" altLang="en-US" sz="1100" dirty="0"/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C73DB43D-D7E8-EA2D-C0C8-A8DE6B119F30}"/>
              </a:ext>
            </a:extLst>
          </p:cNvPr>
          <p:cNvSpPr txBox="1"/>
          <p:nvPr/>
        </p:nvSpPr>
        <p:spPr>
          <a:xfrm>
            <a:off x="1718500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5</a:t>
            </a:r>
            <a:endParaRPr kumimoji="1" lang="ja-JP" altLang="en-US" sz="1100" dirty="0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C6AEA339-693A-61C3-5056-83871562B8C3}"/>
              </a:ext>
            </a:extLst>
          </p:cNvPr>
          <p:cNvSpPr txBox="1"/>
          <p:nvPr/>
        </p:nvSpPr>
        <p:spPr>
          <a:xfrm>
            <a:off x="2229097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6</a:t>
            </a:r>
            <a:endParaRPr kumimoji="1" lang="ja-JP" altLang="en-US" sz="1100" dirty="0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0C796C7B-8E6C-B3DF-E419-A49CB3DDBFF3}"/>
              </a:ext>
            </a:extLst>
          </p:cNvPr>
          <p:cNvSpPr txBox="1"/>
          <p:nvPr/>
        </p:nvSpPr>
        <p:spPr>
          <a:xfrm>
            <a:off x="2739694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7</a:t>
            </a:r>
            <a:endParaRPr kumimoji="1" lang="ja-JP" altLang="en-US" sz="1100" dirty="0"/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911C795F-AC07-86BA-C821-71CD8E74975D}"/>
              </a:ext>
            </a:extLst>
          </p:cNvPr>
          <p:cNvSpPr txBox="1"/>
          <p:nvPr/>
        </p:nvSpPr>
        <p:spPr>
          <a:xfrm>
            <a:off x="3250291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8</a:t>
            </a:r>
            <a:endParaRPr kumimoji="1" lang="ja-JP" altLang="en-US" sz="1100" dirty="0"/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6D19012E-4AD2-13E2-4C01-B5208DB08684}"/>
              </a:ext>
            </a:extLst>
          </p:cNvPr>
          <p:cNvSpPr txBox="1"/>
          <p:nvPr/>
        </p:nvSpPr>
        <p:spPr>
          <a:xfrm>
            <a:off x="3755833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9</a:t>
            </a:r>
            <a:endParaRPr kumimoji="1" lang="ja-JP" altLang="en-US" sz="1100" dirty="0"/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4097636C-61D9-096B-055E-01CE3B7A20A5}"/>
              </a:ext>
            </a:extLst>
          </p:cNvPr>
          <p:cNvSpPr txBox="1"/>
          <p:nvPr/>
        </p:nvSpPr>
        <p:spPr>
          <a:xfrm>
            <a:off x="4279260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10</a:t>
            </a:r>
            <a:endParaRPr kumimoji="1" lang="ja-JP" altLang="en-US" sz="1100" dirty="0"/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16E431CF-71FE-869A-C6BC-91463560EA9C}"/>
              </a:ext>
            </a:extLst>
          </p:cNvPr>
          <p:cNvSpPr txBox="1"/>
          <p:nvPr/>
        </p:nvSpPr>
        <p:spPr>
          <a:xfrm>
            <a:off x="4789857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11</a:t>
            </a:r>
            <a:endParaRPr kumimoji="1" lang="ja-JP" altLang="en-US" sz="1100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BD697E4-2D80-92A3-FB08-D575DDE462C4}"/>
              </a:ext>
            </a:extLst>
          </p:cNvPr>
          <p:cNvSpPr txBox="1"/>
          <p:nvPr/>
        </p:nvSpPr>
        <p:spPr>
          <a:xfrm>
            <a:off x="5300454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12</a:t>
            </a:r>
            <a:endParaRPr kumimoji="1" lang="ja-JP" altLang="en-US" sz="1100" dirty="0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D199B6F0-5685-AA51-BEED-F1D930185FF7}"/>
              </a:ext>
            </a:extLst>
          </p:cNvPr>
          <p:cNvSpPr txBox="1"/>
          <p:nvPr/>
        </p:nvSpPr>
        <p:spPr>
          <a:xfrm>
            <a:off x="5811051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13</a:t>
            </a:r>
            <a:endParaRPr kumimoji="1" lang="ja-JP" altLang="en-US" sz="1100" dirty="0"/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13EEE6CB-5D41-493C-7843-47DB49BA47B8}"/>
              </a:ext>
            </a:extLst>
          </p:cNvPr>
          <p:cNvSpPr txBox="1"/>
          <p:nvPr/>
        </p:nvSpPr>
        <p:spPr>
          <a:xfrm>
            <a:off x="6321648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14</a:t>
            </a:r>
            <a:endParaRPr kumimoji="1" lang="ja-JP" altLang="en-US" sz="1100" dirty="0"/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3D1791DB-90A6-D392-3211-CB97C4B3B190}"/>
              </a:ext>
            </a:extLst>
          </p:cNvPr>
          <p:cNvSpPr txBox="1"/>
          <p:nvPr/>
        </p:nvSpPr>
        <p:spPr>
          <a:xfrm>
            <a:off x="6832245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15</a:t>
            </a:r>
            <a:endParaRPr kumimoji="1" lang="ja-JP" altLang="en-US" sz="1100" dirty="0"/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7CA67530-98AF-9B27-DEB1-735BDBB076E0}"/>
              </a:ext>
            </a:extLst>
          </p:cNvPr>
          <p:cNvSpPr txBox="1"/>
          <p:nvPr/>
        </p:nvSpPr>
        <p:spPr>
          <a:xfrm>
            <a:off x="7317442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16</a:t>
            </a:r>
            <a:endParaRPr kumimoji="1" lang="ja-JP" altLang="en-US" sz="1100" dirty="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182560B4-5FAE-9935-F654-9592504D90C3}"/>
              </a:ext>
            </a:extLst>
          </p:cNvPr>
          <p:cNvSpPr txBox="1"/>
          <p:nvPr/>
        </p:nvSpPr>
        <p:spPr>
          <a:xfrm>
            <a:off x="7853439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17</a:t>
            </a:r>
            <a:endParaRPr kumimoji="1" lang="ja-JP" altLang="en-US" sz="1100" dirty="0"/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EA914DB7-1D06-1AC4-0DDC-6690E2368B75}"/>
              </a:ext>
            </a:extLst>
          </p:cNvPr>
          <p:cNvSpPr txBox="1"/>
          <p:nvPr/>
        </p:nvSpPr>
        <p:spPr>
          <a:xfrm>
            <a:off x="8364036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18</a:t>
            </a:r>
            <a:endParaRPr kumimoji="1" lang="ja-JP" altLang="en-US" sz="1100" dirty="0"/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7E4B56DB-5EB5-D2E0-B747-224DD9794E7D}"/>
              </a:ext>
            </a:extLst>
          </p:cNvPr>
          <p:cNvSpPr txBox="1"/>
          <p:nvPr/>
        </p:nvSpPr>
        <p:spPr>
          <a:xfrm>
            <a:off x="8874633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19</a:t>
            </a:r>
            <a:endParaRPr kumimoji="1" lang="ja-JP" altLang="en-US" sz="1100" dirty="0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B69CA0CE-DF9A-6329-A0A7-D6F803CC8D26}"/>
              </a:ext>
            </a:extLst>
          </p:cNvPr>
          <p:cNvSpPr txBox="1"/>
          <p:nvPr/>
        </p:nvSpPr>
        <p:spPr>
          <a:xfrm>
            <a:off x="9385230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20</a:t>
            </a:r>
            <a:endParaRPr kumimoji="1" lang="ja-JP" altLang="en-US" sz="1100" dirty="0"/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16FA5503-198D-74C5-3E09-058C0A000A59}"/>
              </a:ext>
            </a:extLst>
          </p:cNvPr>
          <p:cNvSpPr txBox="1"/>
          <p:nvPr/>
        </p:nvSpPr>
        <p:spPr>
          <a:xfrm>
            <a:off x="9895827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21</a:t>
            </a:r>
            <a:endParaRPr kumimoji="1" lang="ja-JP" altLang="en-US" sz="1100" dirty="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EC025B97-B69F-F8DF-73AF-EF1CBAC3E908}"/>
              </a:ext>
            </a:extLst>
          </p:cNvPr>
          <p:cNvSpPr txBox="1"/>
          <p:nvPr/>
        </p:nvSpPr>
        <p:spPr>
          <a:xfrm>
            <a:off x="10406424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22</a:t>
            </a:r>
            <a:endParaRPr kumimoji="1" lang="ja-JP" altLang="en-US" sz="1100" dirty="0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A5C0821B-0E6B-EF45-9755-6632E8A32EB4}"/>
              </a:ext>
            </a:extLst>
          </p:cNvPr>
          <p:cNvSpPr txBox="1"/>
          <p:nvPr/>
        </p:nvSpPr>
        <p:spPr>
          <a:xfrm>
            <a:off x="10917021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23</a:t>
            </a:r>
            <a:endParaRPr kumimoji="1" lang="ja-JP" altLang="en-US" sz="1100" dirty="0"/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7BE5D9BD-A55B-4FAE-61AA-46A978D69A18}"/>
              </a:ext>
            </a:extLst>
          </p:cNvPr>
          <p:cNvGrpSpPr/>
          <p:nvPr/>
        </p:nvGrpSpPr>
        <p:grpSpPr>
          <a:xfrm>
            <a:off x="-311771" y="5766462"/>
            <a:ext cx="259225" cy="366017"/>
            <a:chOff x="2310258" y="2841546"/>
            <a:chExt cx="608139" cy="858671"/>
          </a:xfrm>
        </p:grpSpPr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54D0CB64-C88D-89D3-4296-2C31DF155C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0866" y="3585917"/>
              <a:ext cx="42692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125AB706-04A3-B4B5-3D9F-495E79D9711A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614328" y="3167546"/>
              <a:ext cx="0" cy="60813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6F09BC7C-C976-1D79-CA3A-046EB0DAB28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2299293" y="3156581"/>
              <a:ext cx="63007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5BA48605-53E1-1A23-41B7-42EEE21D48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72556" y="3700217"/>
              <a:ext cx="28354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9" name="フリーフォーム: 図形 228">
            <a:extLst>
              <a:ext uri="{FF2B5EF4-FFF2-40B4-BE49-F238E27FC236}">
                <a16:creationId xmlns:a16="http://schemas.microsoft.com/office/drawing/2014/main" id="{2B7AD933-DD7C-41AB-41FD-2296E7D84CFB}"/>
              </a:ext>
            </a:extLst>
          </p:cNvPr>
          <p:cNvSpPr/>
          <p:nvPr/>
        </p:nvSpPr>
        <p:spPr bwMode="auto">
          <a:xfrm rot="5400000">
            <a:off x="-428863" y="5424103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84F81DF2-4C8B-9FF4-C2D4-9E9D359E7748}"/>
              </a:ext>
            </a:extLst>
          </p:cNvPr>
          <p:cNvCxnSpPr>
            <a:cxnSpLocks/>
          </p:cNvCxnSpPr>
          <p:nvPr/>
        </p:nvCxnSpPr>
        <p:spPr bwMode="auto">
          <a:xfrm>
            <a:off x="-182158" y="5073650"/>
            <a:ext cx="0" cy="1867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BDAA58A3-9D73-05E8-6B60-0A8DD7B7B4AD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-101225" y="5003219"/>
            <a:ext cx="0" cy="1867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グループ化 312">
            <a:extLst>
              <a:ext uri="{FF2B5EF4-FFF2-40B4-BE49-F238E27FC236}">
                <a16:creationId xmlns:a16="http://schemas.microsoft.com/office/drawing/2014/main" id="{EF5B872B-4112-5745-8DB1-601056BC0C94}"/>
              </a:ext>
            </a:extLst>
          </p:cNvPr>
          <p:cNvGrpSpPr/>
          <p:nvPr/>
        </p:nvGrpSpPr>
        <p:grpSpPr>
          <a:xfrm>
            <a:off x="11130037" y="4970032"/>
            <a:ext cx="1343121" cy="259225"/>
            <a:chOff x="11392986" y="4967174"/>
            <a:chExt cx="1343121" cy="259225"/>
          </a:xfrm>
        </p:grpSpPr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A7E23A22-EA87-A1B2-C0E1-B1C2C87732E8}"/>
                </a:ext>
              </a:extLst>
            </p:cNvPr>
            <p:cNvSpPr/>
            <p:nvPr/>
          </p:nvSpPr>
          <p:spPr>
            <a:xfrm>
              <a:off x="12242581" y="5073852"/>
              <a:ext cx="52176" cy="543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A4F54FD8-1E25-514C-61A0-E8785880F940}"/>
                </a:ext>
              </a:extLst>
            </p:cNvPr>
            <p:cNvGrpSpPr/>
            <p:nvPr/>
          </p:nvGrpSpPr>
          <p:grpSpPr>
            <a:xfrm rot="16200000">
              <a:off x="11934934" y="4425226"/>
              <a:ext cx="259225" cy="1343121"/>
              <a:chOff x="2310258" y="549272"/>
              <a:chExt cx="608139" cy="3150945"/>
            </a:xfrm>
          </p:grpSpPr>
          <p:cxnSp>
            <p:nvCxnSpPr>
              <p:cNvPr id="238" name="直線コネクタ 237">
                <a:extLst>
                  <a:ext uri="{FF2B5EF4-FFF2-40B4-BE49-F238E27FC236}">
                    <a16:creationId xmlns:a16="http://schemas.microsoft.com/office/drawing/2014/main" id="{9AF60232-8859-5E59-2D2C-E1C48E0FC6D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9" name="直線コネクタ 238">
                <a:extLst>
                  <a:ext uri="{FF2B5EF4-FFF2-40B4-BE49-F238E27FC236}">
                    <a16:creationId xmlns:a16="http://schemas.microsoft.com/office/drawing/2014/main" id="{21F81E62-8B94-CDC7-FC51-7C98088DCD7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0" name="直線コネクタ 239">
                <a:extLst>
                  <a:ext uri="{FF2B5EF4-FFF2-40B4-BE49-F238E27FC236}">
                    <a16:creationId xmlns:a16="http://schemas.microsoft.com/office/drawing/2014/main" id="{F0BFDA06-6656-C2D4-F70E-B4EE2B6276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153154" y="2010445"/>
                <a:ext cx="292234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1" name="直線コネクタ 240">
                <a:extLst>
                  <a:ext uri="{FF2B5EF4-FFF2-40B4-BE49-F238E27FC236}">
                    <a16:creationId xmlns:a16="http://schemas.microsoft.com/office/drawing/2014/main" id="{808FAD41-EFED-F547-7179-B71607E252A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94A00E0F-63E2-B2FD-F723-65DC1E93AB67}"/>
              </a:ext>
            </a:extLst>
          </p:cNvPr>
          <p:cNvGrpSpPr/>
          <p:nvPr/>
        </p:nvGrpSpPr>
        <p:grpSpPr>
          <a:xfrm>
            <a:off x="3387286" y="5097781"/>
            <a:ext cx="265683" cy="1061371"/>
            <a:chOff x="4160125" y="5097781"/>
            <a:chExt cx="265683" cy="1061371"/>
          </a:xfrm>
        </p:grpSpPr>
        <p:grpSp>
          <p:nvGrpSpPr>
            <p:cNvPr id="257" name="グループ化 256">
              <a:extLst>
                <a:ext uri="{FF2B5EF4-FFF2-40B4-BE49-F238E27FC236}">
                  <a16:creationId xmlns:a16="http://schemas.microsoft.com/office/drawing/2014/main" id="{8A1CF9E8-FB71-932F-4336-B416EDC69744}"/>
                </a:ext>
              </a:extLst>
            </p:cNvPr>
            <p:cNvGrpSpPr/>
            <p:nvPr/>
          </p:nvGrpSpPr>
          <p:grpSpPr>
            <a:xfrm rot="16200000">
              <a:off x="3860828" y="5397078"/>
              <a:ext cx="864277" cy="265683"/>
              <a:chOff x="4705926" y="5639817"/>
              <a:chExt cx="864277" cy="265683"/>
            </a:xfrm>
          </p:grpSpPr>
          <p:cxnSp>
            <p:nvCxnSpPr>
              <p:cNvPr id="258" name="直線コネクタ 257">
                <a:extLst>
                  <a:ext uri="{FF2B5EF4-FFF2-40B4-BE49-F238E27FC236}">
                    <a16:creationId xmlns:a16="http://schemas.microsoft.com/office/drawing/2014/main" id="{438498CF-CD91-93C7-735D-70F18CA49B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38065" y="5340523"/>
                <a:ext cx="0" cy="864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楕円 258">
                <a:extLst>
                  <a:ext uri="{FF2B5EF4-FFF2-40B4-BE49-F238E27FC236}">
                    <a16:creationId xmlns:a16="http://schemas.microsoft.com/office/drawing/2014/main" id="{339E85D5-C416-C2E7-08E2-187ED7F5F7AF}"/>
                  </a:ext>
                </a:extLst>
              </p:cNvPr>
              <p:cNvSpPr/>
              <p:nvPr/>
            </p:nvSpPr>
            <p:spPr bwMode="auto">
              <a:xfrm>
                <a:off x="4814993" y="5639817"/>
                <a:ext cx="265684" cy="26568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60" name="直線コネクタ 259">
                <a:extLst>
                  <a:ext uri="{FF2B5EF4-FFF2-40B4-BE49-F238E27FC236}">
                    <a16:creationId xmlns:a16="http://schemas.microsoft.com/office/drawing/2014/main" id="{65FD206C-27C0-9AB6-D25D-E6ED7A54E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5772658"/>
                <a:ext cx="146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グループ化 266">
              <a:extLst>
                <a:ext uri="{FF2B5EF4-FFF2-40B4-BE49-F238E27FC236}">
                  <a16:creationId xmlns:a16="http://schemas.microsoft.com/office/drawing/2014/main" id="{CF3FCE34-90F9-48A2-6F42-E7026556EAD7}"/>
                </a:ext>
              </a:extLst>
            </p:cNvPr>
            <p:cNvGrpSpPr/>
            <p:nvPr/>
          </p:nvGrpSpPr>
          <p:grpSpPr>
            <a:xfrm>
              <a:off x="4163351" y="5917354"/>
              <a:ext cx="259225" cy="241798"/>
              <a:chOff x="2310258" y="3132962"/>
              <a:chExt cx="608139" cy="567255"/>
            </a:xfrm>
          </p:grpSpPr>
          <p:cxnSp>
            <p:nvCxnSpPr>
              <p:cNvPr id="268" name="直線コネクタ 267">
                <a:extLst>
                  <a:ext uri="{FF2B5EF4-FFF2-40B4-BE49-F238E27FC236}">
                    <a16:creationId xmlns:a16="http://schemas.microsoft.com/office/drawing/2014/main" id="{533C9B3F-959A-BD37-E60B-30B65B2833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直線コネクタ 268">
                <a:extLst>
                  <a:ext uri="{FF2B5EF4-FFF2-40B4-BE49-F238E27FC236}">
                    <a16:creationId xmlns:a16="http://schemas.microsoft.com/office/drawing/2014/main" id="{C112E801-B6BD-F62D-47A4-0DCC8C6FAE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直線コネクタ 269">
                <a:extLst>
                  <a:ext uri="{FF2B5EF4-FFF2-40B4-BE49-F238E27FC236}">
                    <a16:creationId xmlns:a16="http://schemas.microsoft.com/office/drawing/2014/main" id="{8F835ADE-5996-1DEB-B610-E5FB063311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9" y="3132962"/>
                <a:ext cx="0" cy="3386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直線コネクタ 270">
                <a:extLst>
                  <a:ext uri="{FF2B5EF4-FFF2-40B4-BE49-F238E27FC236}">
                    <a16:creationId xmlns:a16="http://schemas.microsoft.com/office/drawing/2014/main" id="{74AB5B52-A817-7CBB-D4FF-39F0775420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D443E8A0-F6AC-4C16-E3EA-1EC2066AC2A7}"/>
              </a:ext>
            </a:extLst>
          </p:cNvPr>
          <p:cNvGrpSpPr/>
          <p:nvPr/>
        </p:nvGrpSpPr>
        <p:grpSpPr>
          <a:xfrm>
            <a:off x="5939663" y="5097781"/>
            <a:ext cx="265683" cy="1061371"/>
            <a:chOff x="4160125" y="5097781"/>
            <a:chExt cx="265683" cy="1061371"/>
          </a:xfrm>
        </p:grpSpPr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B559E778-109A-0740-37D8-5C076D14C5A2}"/>
                </a:ext>
              </a:extLst>
            </p:cNvPr>
            <p:cNvGrpSpPr/>
            <p:nvPr/>
          </p:nvGrpSpPr>
          <p:grpSpPr>
            <a:xfrm rot="16200000">
              <a:off x="3860828" y="5397078"/>
              <a:ext cx="864277" cy="265683"/>
              <a:chOff x="4705926" y="5639817"/>
              <a:chExt cx="864277" cy="265683"/>
            </a:xfrm>
          </p:grpSpPr>
          <p:cxnSp>
            <p:nvCxnSpPr>
              <p:cNvPr id="285" name="直線コネクタ 284">
                <a:extLst>
                  <a:ext uri="{FF2B5EF4-FFF2-40B4-BE49-F238E27FC236}">
                    <a16:creationId xmlns:a16="http://schemas.microsoft.com/office/drawing/2014/main" id="{A7D1F80C-A8A2-5D36-56A5-21988BBE2B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38065" y="5340523"/>
                <a:ext cx="0" cy="864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楕円 285">
                <a:extLst>
                  <a:ext uri="{FF2B5EF4-FFF2-40B4-BE49-F238E27FC236}">
                    <a16:creationId xmlns:a16="http://schemas.microsoft.com/office/drawing/2014/main" id="{B178362D-CDB8-0F23-5ACF-ADA8546EE881}"/>
                  </a:ext>
                </a:extLst>
              </p:cNvPr>
              <p:cNvSpPr/>
              <p:nvPr/>
            </p:nvSpPr>
            <p:spPr bwMode="auto">
              <a:xfrm>
                <a:off x="4814993" y="5639817"/>
                <a:ext cx="265684" cy="26568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7" name="直線コネクタ 286">
                <a:extLst>
                  <a:ext uri="{FF2B5EF4-FFF2-40B4-BE49-F238E27FC236}">
                    <a16:creationId xmlns:a16="http://schemas.microsoft.com/office/drawing/2014/main" id="{3484E495-E65D-2D47-F8DF-01FA4B315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5772658"/>
                <a:ext cx="146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1AC1BFBB-F87F-FDA7-14BC-3C5259302CB4}"/>
                </a:ext>
              </a:extLst>
            </p:cNvPr>
            <p:cNvGrpSpPr/>
            <p:nvPr/>
          </p:nvGrpSpPr>
          <p:grpSpPr>
            <a:xfrm>
              <a:off x="4163351" y="5917354"/>
              <a:ext cx="259225" cy="241798"/>
              <a:chOff x="2310258" y="3132962"/>
              <a:chExt cx="608139" cy="567255"/>
            </a:xfrm>
          </p:grpSpPr>
          <p:cxnSp>
            <p:nvCxnSpPr>
              <p:cNvPr id="281" name="直線コネクタ 280">
                <a:extLst>
                  <a:ext uri="{FF2B5EF4-FFF2-40B4-BE49-F238E27FC236}">
                    <a16:creationId xmlns:a16="http://schemas.microsoft.com/office/drawing/2014/main" id="{E4065FC9-A782-9D11-F1A2-CF3A0AA8A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2" name="直線コネクタ 281">
                <a:extLst>
                  <a:ext uri="{FF2B5EF4-FFF2-40B4-BE49-F238E27FC236}">
                    <a16:creationId xmlns:a16="http://schemas.microsoft.com/office/drawing/2014/main" id="{BEF0066A-5AC2-819A-D336-CB89DE60BE3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3" name="直線コネクタ 282">
                <a:extLst>
                  <a:ext uri="{FF2B5EF4-FFF2-40B4-BE49-F238E27FC236}">
                    <a16:creationId xmlns:a16="http://schemas.microsoft.com/office/drawing/2014/main" id="{CDC3599C-776D-E3EE-C02E-F6AF67D53F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9" y="3132962"/>
                <a:ext cx="0" cy="3386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4" name="直線コネクタ 283">
                <a:extLst>
                  <a:ext uri="{FF2B5EF4-FFF2-40B4-BE49-F238E27FC236}">
                    <a16:creationId xmlns:a16="http://schemas.microsoft.com/office/drawing/2014/main" id="{CA19459C-09CB-DEE6-6F3A-547F147870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8AC9A984-BEDC-5C42-5CC9-841893D6BE8F}"/>
              </a:ext>
            </a:extLst>
          </p:cNvPr>
          <p:cNvGrpSpPr/>
          <p:nvPr/>
        </p:nvGrpSpPr>
        <p:grpSpPr>
          <a:xfrm>
            <a:off x="7996984" y="5097781"/>
            <a:ext cx="265683" cy="1061371"/>
            <a:chOff x="4160125" y="5097781"/>
            <a:chExt cx="265683" cy="1061371"/>
          </a:xfrm>
        </p:grpSpPr>
        <p:grpSp>
          <p:nvGrpSpPr>
            <p:cNvPr id="289" name="グループ化 288">
              <a:extLst>
                <a:ext uri="{FF2B5EF4-FFF2-40B4-BE49-F238E27FC236}">
                  <a16:creationId xmlns:a16="http://schemas.microsoft.com/office/drawing/2014/main" id="{ED47F7CD-B321-DB9C-A5CD-251FAE660207}"/>
                </a:ext>
              </a:extLst>
            </p:cNvPr>
            <p:cNvGrpSpPr/>
            <p:nvPr/>
          </p:nvGrpSpPr>
          <p:grpSpPr>
            <a:xfrm rot="16200000">
              <a:off x="3860828" y="5397078"/>
              <a:ext cx="864277" cy="265683"/>
              <a:chOff x="4705926" y="5639817"/>
              <a:chExt cx="864277" cy="265683"/>
            </a:xfrm>
          </p:grpSpPr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4D6032F6-0FB0-FA00-9357-71999AA682A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38065" y="5340523"/>
                <a:ext cx="0" cy="864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楕円 295">
                <a:extLst>
                  <a:ext uri="{FF2B5EF4-FFF2-40B4-BE49-F238E27FC236}">
                    <a16:creationId xmlns:a16="http://schemas.microsoft.com/office/drawing/2014/main" id="{DD6DE069-F77F-99BF-DE35-C96BB93151D9}"/>
                  </a:ext>
                </a:extLst>
              </p:cNvPr>
              <p:cNvSpPr/>
              <p:nvPr/>
            </p:nvSpPr>
            <p:spPr bwMode="auto">
              <a:xfrm>
                <a:off x="4814993" y="5639817"/>
                <a:ext cx="265684" cy="26568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7" name="直線コネクタ 296">
                <a:extLst>
                  <a:ext uri="{FF2B5EF4-FFF2-40B4-BE49-F238E27FC236}">
                    <a16:creationId xmlns:a16="http://schemas.microsoft.com/office/drawing/2014/main" id="{E25E95CF-E89A-6CA1-3440-8D150E28C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5772658"/>
                <a:ext cx="146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グループ化 289">
              <a:extLst>
                <a:ext uri="{FF2B5EF4-FFF2-40B4-BE49-F238E27FC236}">
                  <a16:creationId xmlns:a16="http://schemas.microsoft.com/office/drawing/2014/main" id="{27DE983D-1AF3-B385-CD2C-FF0B1A9A7F0B}"/>
                </a:ext>
              </a:extLst>
            </p:cNvPr>
            <p:cNvGrpSpPr/>
            <p:nvPr/>
          </p:nvGrpSpPr>
          <p:grpSpPr>
            <a:xfrm>
              <a:off x="4163351" y="5917354"/>
              <a:ext cx="259225" cy="241798"/>
              <a:chOff x="2310258" y="3132962"/>
              <a:chExt cx="608139" cy="567255"/>
            </a:xfrm>
          </p:grpSpPr>
          <p:cxnSp>
            <p:nvCxnSpPr>
              <p:cNvPr id="291" name="直線コネクタ 290">
                <a:extLst>
                  <a:ext uri="{FF2B5EF4-FFF2-40B4-BE49-F238E27FC236}">
                    <a16:creationId xmlns:a16="http://schemas.microsoft.com/office/drawing/2014/main" id="{7CCB35F3-865D-ADE4-E795-078BF07066C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2" name="直線コネクタ 291">
                <a:extLst>
                  <a:ext uri="{FF2B5EF4-FFF2-40B4-BE49-F238E27FC236}">
                    <a16:creationId xmlns:a16="http://schemas.microsoft.com/office/drawing/2014/main" id="{91103D2B-BDCA-A6D2-5264-02147982A4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3" name="直線コネクタ 292">
                <a:extLst>
                  <a:ext uri="{FF2B5EF4-FFF2-40B4-BE49-F238E27FC236}">
                    <a16:creationId xmlns:a16="http://schemas.microsoft.com/office/drawing/2014/main" id="{36383BAC-CCB3-9127-130A-1A6F8C2798D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9" y="3132962"/>
                <a:ext cx="0" cy="3386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4" name="直線コネクタ 293">
                <a:extLst>
                  <a:ext uri="{FF2B5EF4-FFF2-40B4-BE49-F238E27FC236}">
                    <a16:creationId xmlns:a16="http://schemas.microsoft.com/office/drawing/2014/main" id="{C794DED1-C821-3F9B-1ECB-C9BDF2864A7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98" name="グループ化 297">
            <a:extLst>
              <a:ext uri="{FF2B5EF4-FFF2-40B4-BE49-F238E27FC236}">
                <a16:creationId xmlns:a16="http://schemas.microsoft.com/office/drawing/2014/main" id="{4F207844-F48B-2708-1B0B-925F52DB9C23}"/>
              </a:ext>
            </a:extLst>
          </p:cNvPr>
          <p:cNvGrpSpPr/>
          <p:nvPr/>
        </p:nvGrpSpPr>
        <p:grpSpPr>
          <a:xfrm>
            <a:off x="10020691" y="5097781"/>
            <a:ext cx="265683" cy="1061371"/>
            <a:chOff x="4160125" y="5097781"/>
            <a:chExt cx="265683" cy="1061371"/>
          </a:xfrm>
        </p:grpSpPr>
        <p:grpSp>
          <p:nvGrpSpPr>
            <p:cNvPr id="299" name="グループ化 298">
              <a:extLst>
                <a:ext uri="{FF2B5EF4-FFF2-40B4-BE49-F238E27FC236}">
                  <a16:creationId xmlns:a16="http://schemas.microsoft.com/office/drawing/2014/main" id="{99D859FA-6215-D3C7-9481-314655ACF18C}"/>
                </a:ext>
              </a:extLst>
            </p:cNvPr>
            <p:cNvGrpSpPr/>
            <p:nvPr/>
          </p:nvGrpSpPr>
          <p:grpSpPr>
            <a:xfrm rot="16200000">
              <a:off x="3860828" y="5397078"/>
              <a:ext cx="864277" cy="265683"/>
              <a:chOff x="4705926" y="5639817"/>
              <a:chExt cx="864277" cy="265683"/>
            </a:xfrm>
          </p:grpSpPr>
          <p:cxnSp>
            <p:nvCxnSpPr>
              <p:cNvPr id="305" name="直線コネクタ 304">
                <a:extLst>
                  <a:ext uri="{FF2B5EF4-FFF2-40B4-BE49-F238E27FC236}">
                    <a16:creationId xmlns:a16="http://schemas.microsoft.com/office/drawing/2014/main" id="{896A506A-10B7-94D6-7BFD-DCADDC8AA7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38065" y="5340523"/>
                <a:ext cx="0" cy="864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楕円 305">
                <a:extLst>
                  <a:ext uri="{FF2B5EF4-FFF2-40B4-BE49-F238E27FC236}">
                    <a16:creationId xmlns:a16="http://schemas.microsoft.com/office/drawing/2014/main" id="{E2CBCB1F-BCB6-F927-AFF1-184A0A086D22}"/>
                  </a:ext>
                </a:extLst>
              </p:cNvPr>
              <p:cNvSpPr/>
              <p:nvPr/>
            </p:nvSpPr>
            <p:spPr bwMode="auto">
              <a:xfrm>
                <a:off x="4814993" y="5639817"/>
                <a:ext cx="265684" cy="26568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7" name="直線コネクタ 306">
                <a:extLst>
                  <a:ext uri="{FF2B5EF4-FFF2-40B4-BE49-F238E27FC236}">
                    <a16:creationId xmlns:a16="http://schemas.microsoft.com/office/drawing/2014/main" id="{95DCA234-C3AD-DD93-439C-7A3662ADE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5772658"/>
                <a:ext cx="146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グループ化 299">
              <a:extLst>
                <a:ext uri="{FF2B5EF4-FFF2-40B4-BE49-F238E27FC236}">
                  <a16:creationId xmlns:a16="http://schemas.microsoft.com/office/drawing/2014/main" id="{E8638D62-5308-C8A7-128C-4D515D611425}"/>
                </a:ext>
              </a:extLst>
            </p:cNvPr>
            <p:cNvGrpSpPr/>
            <p:nvPr/>
          </p:nvGrpSpPr>
          <p:grpSpPr>
            <a:xfrm>
              <a:off x="4163351" y="5917354"/>
              <a:ext cx="259225" cy="241798"/>
              <a:chOff x="2310258" y="3132962"/>
              <a:chExt cx="608139" cy="567255"/>
            </a:xfrm>
          </p:grpSpPr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AA57B1C6-C84C-EC72-D3E1-5608D82ABC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2" name="直線コネクタ 301">
                <a:extLst>
                  <a:ext uri="{FF2B5EF4-FFF2-40B4-BE49-F238E27FC236}">
                    <a16:creationId xmlns:a16="http://schemas.microsoft.com/office/drawing/2014/main" id="{D8521F50-D33E-141F-CCC7-A8570750BA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C428D1FB-E9E3-49FD-28C9-8061EF27F19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9" y="3132962"/>
                <a:ext cx="0" cy="3386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4" name="直線コネクタ 303">
                <a:extLst>
                  <a:ext uri="{FF2B5EF4-FFF2-40B4-BE49-F238E27FC236}">
                    <a16:creationId xmlns:a16="http://schemas.microsoft.com/office/drawing/2014/main" id="{41FFCC99-9CEC-47E9-23A2-DF72489C8CF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08" name="テキスト ボックス 307">
            <a:extLst>
              <a:ext uri="{FF2B5EF4-FFF2-40B4-BE49-F238E27FC236}">
                <a16:creationId xmlns:a16="http://schemas.microsoft.com/office/drawing/2014/main" id="{E1728845-8B1F-D3C6-C72C-167F30DAF2F5}"/>
              </a:ext>
            </a:extLst>
          </p:cNvPr>
          <p:cNvSpPr txBox="1"/>
          <p:nvPr/>
        </p:nvSpPr>
        <p:spPr>
          <a:xfrm>
            <a:off x="-504172" y="5382602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t</a:t>
            </a:r>
            <a:endParaRPr kumimoji="1" lang="ja-JP" altLang="en-US" sz="1100" dirty="0"/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ACA3A4E0-404C-F791-35F7-15B51168BFE7}"/>
              </a:ext>
            </a:extLst>
          </p:cNvPr>
          <p:cNvSpPr txBox="1"/>
          <p:nvPr/>
        </p:nvSpPr>
        <p:spPr>
          <a:xfrm>
            <a:off x="10538426" y="4505116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t</a:t>
            </a:r>
            <a:endParaRPr kumimoji="1" lang="ja-JP" altLang="en-US" sz="1100" dirty="0"/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E50B5AEA-CE44-C292-8EEF-5F70B6AF1CBE}"/>
              </a:ext>
            </a:extLst>
          </p:cNvPr>
          <p:cNvSpPr txBox="1"/>
          <p:nvPr/>
        </p:nvSpPr>
        <p:spPr>
          <a:xfrm>
            <a:off x="9119670" y="4232289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t</a:t>
            </a:r>
            <a:endParaRPr kumimoji="1" lang="ja-JP" altLang="en-US" sz="1100" dirty="0"/>
          </a:p>
        </p:txBody>
      </p:sp>
      <p:cxnSp>
        <p:nvCxnSpPr>
          <p:cNvPr id="317" name="コネクタ: カギ線 316">
            <a:extLst>
              <a:ext uri="{FF2B5EF4-FFF2-40B4-BE49-F238E27FC236}">
                <a16:creationId xmlns:a16="http://schemas.microsoft.com/office/drawing/2014/main" id="{B90C26CB-3E6C-AE6D-0877-9151D79C3906}"/>
              </a:ext>
            </a:extLst>
          </p:cNvPr>
          <p:cNvCxnSpPr>
            <a:cxnSpLocks/>
          </p:cNvCxnSpPr>
          <p:nvPr/>
        </p:nvCxnSpPr>
        <p:spPr>
          <a:xfrm rot="10800000">
            <a:off x="12473158" y="3673546"/>
            <a:ext cx="922083" cy="1460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コネクタ: カギ線 331">
            <a:extLst>
              <a:ext uri="{FF2B5EF4-FFF2-40B4-BE49-F238E27FC236}">
                <a16:creationId xmlns:a16="http://schemas.microsoft.com/office/drawing/2014/main" id="{2E77943C-1CBC-1D08-4464-3B8BAC9D1A04}"/>
              </a:ext>
            </a:extLst>
          </p:cNvPr>
          <p:cNvCxnSpPr>
            <a:cxnSpLocks/>
            <a:stCxn id="145" idx="0"/>
            <a:endCxn id="341" idx="0"/>
          </p:cNvCxnSpPr>
          <p:nvPr/>
        </p:nvCxnSpPr>
        <p:spPr>
          <a:xfrm rot="5400000" flipH="1" flipV="1">
            <a:off x="7860097" y="3906610"/>
            <a:ext cx="921709" cy="1412776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6" name="グループ化 345">
            <a:extLst>
              <a:ext uri="{FF2B5EF4-FFF2-40B4-BE49-F238E27FC236}">
                <a16:creationId xmlns:a16="http://schemas.microsoft.com/office/drawing/2014/main" id="{57271817-8280-2DEA-21A9-258016B39E82}"/>
              </a:ext>
            </a:extLst>
          </p:cNvPr>
          <p:cNvGrpSpPr/>
          <p:nvPr/>
        </p:nvGrpSpPr>
        <p:grpSpPr>
          <a:xfrm>
            <a:off x="8993437" y="4054590"/>
            <a:ext cx="506111" cy="178607"/>
            <a:chOff x="9256386" y="4054590"/>
            <a:chExt cx="506111" cy="178607"/>
          </a:xfrm>
        </p:grpSpPr>
        <p:sp>
          <p:nvSpPr>
            <p:cNvPr id="341" name="二等辺三角形 340">
              <a:extLst>
                <a:ext uri="{FF2B5EF4-FFF2-40B4-BE49-F238E27FC236}">
                  <a16:creationId xmlns:a16="http://schemas.microsoft.com/office/drawing/2014/main" id="{D7568505-4A90-3B4F-CF07-EEF56F46E029}"/>
                </a:ext>
              </a:extLst>
            </p:cNvPr>
            <p:cNvSpPr/>
            <p:nvPr/>
          </p:nvSpPr>
          <p:spPr>
            <a:xfrm rot="16200000">
              <a:off x="9290288" y="4129284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0" name="フリーフォーム: 図形 309">
              <a:extLst>
                <a:ext uri="{FF2B5EF4-FFF2-40B4-BE49-F238E27FC236}">
                  <a16:creationId xmlns:a16="http://schemas.microsoft.com/office/drawing/2014/main" id="{C0B10D22-3360-FBF5-DD0D-26A3C80C52F8}"/>
                </a:ext>
              </a:extLst>
            </p:cNvPr>
            <p:cNvSpPr/>
            <p:nvPr/>
          </p:nvSpPr>
          <p:spPr bwMode="auto">
            <a:xfrm>
              <a:off x="9256386" y="4054590"/>
              <a:ext cx="506111" cy="178607"/>
            </a:xfrm>
            <a:custGeom>
              <a:avLst/>
              <a:gdLst>
                <a:gd name="connsiteX0" fmla="*/ 382541 w 1728639"/>
                <a:gd name="connsiteY0" fmla="*/ 0 h 450051"/>
                <a:gd name="connsiteX1" fmla="*/ 572511 w 1728639"/>
                <a:gd name="connsiteY1" fmla="*/ 414482 h 450051"/>
                <a:gd name="connsiteX2" fmla="*/ 762483 w 1728639"/>
                <a:gd name="connsiteY2" fmla="*/ 0 h 450051"/>
                <a:gd name="connsiteX3" fmla="*/ 952453 w 1728639"/>
                <a:gd name="connsiteY3" fmla="*/ 414482 h 450051"/>
                <a:gd name="connsiteX4" fmla="*/ 1142425 w 1728639"/>
                <a:gd name="connsiteY4" fmla="*/ 0 h 450051"/>
                <a:gd name="connsiteX5" fmla="*/ 1332395 w 1728639"/>
                <a:gd name="connsiteY5" fmla="*/ 414481 h 450051"/>
                <a:gd name="connsiteX6" fmla="*/ 1522366 w 1728639"/>
                <a:gd name="connsiteY6" fmla="*/ 0 h 450051"/>
                <a:gd name="connsiteX7" fmla="*/ 1625503 w 1728639"/>
                <a:gd name="connsiteY7" fmla="*/ 225025 h 450051"/>
                <a:gd name="connsiteX8" fmla="*/ 1710190 w 1728639"/>
                <a:gd name="connsiteY8" fmla="*/ 225025 h 450051"/>
                <a:gd name="connsiteX9" fmla="*/ 1710190 w 1728639"/>
                <a:gd name="connsiteY9" fmla="*/ 409799 h 450051"/>
                <a:gd name="connsiteX10" fmla="*/ 1728639 w 1728639"/>
                <a:gd name="connsiteY10" fmla="*/ 450051 h 450051"/>
                <a:gd name="connsiteX11" fmla="*/ 0 w 1728639"/>
                <a:gd name="connsiteY11" fmla="*/ 450051 h 450051"/>
                <a:gd name="connsiteX12" fmla="*/ 0 w 1728639"/>
                <a:gd name="connsiteY12" fmla="*/ 225025 h 450051"/>
                <a:gd name="connsiteX13" fmla="*/ 279404 w 1728639"/>
                <a:gd name="connsiteY13" fmla="*/ 225025 h 450051"/>
                <a:gd name="connsiteX0" fmla="*/ 0 w 1728639"/>
                <a:gd name="connsiteY0" fmla="*/ 450051 h 541491"/>
                <a:gd name="connsiteX1" fmla="*/ 0 w 1728639"/>
                <a:gd name="connsiteY1" fmla="*/ 225025 h 541491"/>
                <a:gd name="connsiteX2" fmla="*/ 279404 w 1728639"/>
                <a:gd name="connsiteY2" fmla="*/ 225025 h 541491"/>
                <a:gd name="connsiteX3" fmla="*/ 382541 w 1728639"/>
                <a:gd name="connsiteY3" fmla="*/ 0 h 541491"/>
                <a:gd name="connsiteX4" fmla="*/ 572511 w 1728639"/>
                <a:gd name="connsiteY4" fmla="*/ 414482 h 541491"/>
                <a:gd name="connsiteX5" fmla="*/ 762483 w 1728639"/>
                <a:gd name="connsiteY5" fmla="*/ 0 h 541491"/>
                <a:gd name="connsiteX6" fmla="*/ 952453 w 1728639"/>
                <a:gd name="connsiteY6" fmla="*/ 414482 h 541491"/>
                <a:gd name="connsiteX7" fmla="*/ 1142425 w 1728639"/>
                <a:gd name="connsiteY7" fmla="*/ 0 h 541491"/>
                <a:gd name="connsiteX8" fmla="*/ 1332395 w 1728639"/>
                <a:gd name="connsiteY8" fmla="*/ 414481 h 541491"/>
                <a:gd name="connsiteX9" fmla="*/ 1522366 w 1728639"/>
                <a:gd name="connsiteY9" fmla="*/ 0 h 541491"/>
                <a:gd name="connsiteX10" fmla="*/ 1625503 w 1728639"/>
                <a:gd name="connsiteY10" fmla="*/ 225025 h 541491"/>
                <a:gd name="connsiteX11" fmla="*/ 1710190 w 1728639"/>
                <a:gd name="connsiteY11" fmla="*/ 225025 h 541491"/>
                <a:gd name="connsiteX12" fmla="*/ 1710190 w 1728639"/>
                <a:gd name="connsiteY12" fmla="*/ 409799 h 541491"/>
                <a:gd name="connsiteX13" fmla="*/ 1728639 w 1728639"/>
                <a:gd name="connsiteY13" fmla="*/ 450051 h 541491"/>
                <a:gd name="connsiteX14" fmla="*/ 91440 w 1728639"/>
                <a:gd name="connsiteY14" fmla="*/ 541491 h 541491"/>
                <a:gd name="connsiteX0" fmla="*/ 0 w 1728639"/>
                <a:gd name="connsiteY0" fmla="*/ 225025 h 541491"/>
                <a:gd name="connsiteX1" fmla="*/ 279404 w 1728639"/>
                <a:gd name="connsiteY1" fmla="*/ 225025 h 541491"/>
                <a:gd name="connsiteX2" fmla="*/ 382541 w 1728639"/>
                <a:gd name="connsiteY2" fmla="*/ 0 h 541491"/>
                <a:gd name="connsiteX3" fmla="*/ 572511 w 1728639"/>
                <a:gd name="connsiteY3" fmla="*/ 414482 h 541491"/>
                <a:gd name="connsiteX4" fmla="*/ 762483 w 1728639"/>
                <a:gd name="connsiteY4" fmla="*/ 0 h 541491"/>
                <a:gd name="connsiteX5" fmla="*/ 952453 w 1728639"/>
                <a:gd name="connsiteY5" fmla="*/ 414482 h 541491"/>
                <a:gd name="connsiteX6" fmla="*/ 1142425 w 1728639"/>
                <a:gd name="connsiteY6" fmla="*/ 0 h 541491"/>
                <a:gd name="connsiteX7" fmla="*/ 1332395 w 1728639"/>
                <a:gd name="connsiteY7" fmla="*/ 414481 h 541491"/>
                <a:gd name="connsiteX8" fmla="*/ 1522366 w 1728639"/>
                <a:gd name="connsiteY8" fmla="*/ 0 h 541491"/>
                <a:gd name="connsiteX9" fmla="*/ 1625503 w 1728639"/>
                <a:gd name="connsiteY9" fmla="*/ 225025 h 541491"/>
                <a:gd name="connsiteX10" fmla="*/ 1710190 w 1728639"/>
                <a:gd name="connsiteY10" fmla="*/ 225025 h 541491"/>
                <a:gd name="connsiteX11" fmla="*/ 1710190 w 1728639"/>
                <a:gd name="connsiteY11" fmla="*/ 409799 h 541491"/>
                <a:gd name="connsiteX12" fmla="*/ 1728639 w 1728639"/>
                <a:gd name="connsiteY12" fmla="*/ 450051 h 541491"/>
                <a:gd name="connsiteX13" fmla="*/ 91440 w 1728639"/>
                <a:gd name="connsiteY13" fmla="*/ 541491 h 541491"/>
                <a:gd name="connsiteX0" fmla="*/ 0 w 1728639"/>
                <a:gd name="connsiteY0" fmla="*/ 225025 h 450051"/>
                <a:gd name="connsiteX1" fmla="*/ 279404 w 1728639"/>
                <a:gd name="connsiteY1" fmla="*/ 225025 h 450051"/>
                <a:gd name="connsiteX2" fmla="*/ 382541 w 1728639"/>
                <a:gd name="connsiteY2" fmla="*/ 0 h 450051"/>
                <a:gd name="connsiteX3" fmla="*/ 572511 w 1728639"/>
                <a:gd name="connsiteY3" fmla="*/ 414482 h 450051"/>
                <a:gd name="connsiteX4" fmla="*/ 762483 w 1728639"/>
                <a:gd name="connsiteY4" fmla="*/ 0 h 450051"/>
                <a:gd name="connsiteX5" fmla="*/ 952453 w 1728639"/>
                <a:gd name="connsiteY5" fmla="*/ 414482 h 450051"/>
                <a:gd name="connsiteX6" fmla="*/ 1142425 w 1728639"/>
                <a:gd name="connsiteY6" fmla="*/ 0 h 450051"/>
                <a:gd name="connsiteX7" fmla="*/ 1332395 w 1728639"/>
                <a:gd name="connsiteY7" fmla="*/ 414481 h 450051"/>
                <a:gd name="connsiteX8" fmla="*/ 1522366 w 1728639"/>
                <a:gd name="connsiteY8" fmla="*/ 0 h 450051"/>
                <a:gd name="connsiteX9" fmla="*/ 1625503 w 1728639"/>
                <a:gd name="connsiteY9" fmla="*/ 225025 h 450051"/>
                <a:gd name="connsiteX10" fmla="*/ 1710190 w 1728639"/>
                <a:gd name="connsiteY10" fmla="*/ 225025 h 450051"/>
                <a:gd name="connsiteX11" fmla="*/ 1710190 w 1728639"/>
                <a:gd name="connsiteY11" fmla="*/ 409799 h 450051"/>
                <a:gd name="connsiteX12" fmla="*/ 1728639 w 1728639"/>
                <a:gd name="connsiteY12" fmla="*/ 450051 h 450051"/>
                <a:gd name="connsiteX0" fmla="*/ 0 w 1710190"/>
                <a:gd name="connsiteY0" fmla="*/ 225025 h 414482"/>
                <a:gd name="connsiteX1" fmla="*/ 279404 w 1710190"/>
                <a:gd name="connsiteY1" fmla="*/ 225025 h 414482"/>
                <a:gd name="connsiteX2" fmla="*/ 382541 w 1710190"/>
                <a:gd name="connsiteY2" fmla="*/ 0 h 414482"/>
                <a:gd name="connsiteX3" fmla="*/ 572511 w 1710190"/>
                <a:gd name="connsiteY3" fmla="*/ 414482 h 414482"/>
                <a:gd name="connsiteX4" fmla="*/ 762483 w 1710190"/>
                <a:gd name="connsiteY4" fmla="*/ 0 h 414482"/>
                <a:gd name="connsiteX5" fmla="*/ 952453 w 1710190"/>
                <a:gd name="connsiteY5" fmla="*/ 414482 h 414482"/>
                <a:gd name="connsiteX6" fmla="*/ 1142425 w 1710190"/>
                <a:gd name="connsiteY6" fmla="*/ 0 h 414482"/>
                <a:gd name="connsiteX7" fmla="*/ 1332395 w 1710190"/>
                <a:gd name="connsiteY7" fmla="*/ 414481 h 414482"/>
                <a:gd name="connsiteX8" fmla="*/ 1522366 w 1710190"/>
                <a:gd name="connsiteY8" fmla="*/ 0 h 414482"/>
                <a:gd name="connsiteX9" fmla="*/ 1625503 w 1710190"/>
                <a:gd name="connsiteY9" fmla="*/ 225025 h 414482"/>
                <a:gd name="connsiteX10" fmla="*/ 1710190 w 1710190"/>
                <a:gd name="connsiteY10" fmla="*/ 225025 h 414482"/>
                <a:gd name="connsiteX11" fmla="*/ 1710190 w 1710190"/>
                <a:gd name="connsiteY11" fmla="*/ 409799 h 414482"/>
                <a:gd name="connsiteX0" fmla="*/ 0 w 1710190"/>
                <a:gd name="connsiteY0" fmla="*/ 225025 h 414482"/>
                <a:gd name="connsiteX1" fmla="*/ 279404 w 1710190"/>
                <a:gd name="connsiteY1" fmla="*/ 225025 h 414482"/>
                <a:gd name="connsiteX2" fmla="*/ 382541 w 1710190"/>
                <a:gd name="connsiteY2" fmla="*/ 0 h 414482"/>
                <a:gd name="connsiteX3" fmla="*/ 572511 w 1710190"/>
                <a:gd name="connsiteY3" fmla="*/ 414482 h 414482"/>
                <a:gd name="connsiteX4" fmla="*/ 762483 w 1710190"/>
                <a:gd name="connsiteY4" fmla="*/ 0 h 414482"/>
                <a:gd name="connsiteX5" fmla="*/ 952453 w 1710190"/>
                <a:gd name="connsiteY5" fmla="*/ 414482 h 414482"/>
                <a:gd name="connsiteX6" fmla="*/ 1142425 w 1710190"/>
                <a:gd name="connsiteY6" fmla="*/ 0 h 414482"/>
                <a:gd name="connsiteX7" fmla="*/ 1332395 w 1710190"/>
                <a:gd name="connsiteY7" fmla="*/ 414481 h 414482"/>
                <a:gd name="connsiteX8" fmla="*/ 1522366 w 1710190"/>
                <a:gd name="connsiteY8" fmla="*/ 0 h 414482"/>
                <a:gd name="connsiteX9" fmla="*/ 1625503 w 1710190"/>
                <a:gd name="connsiteY9" fmla="*/ 225025 h 414482"/>
                <a:gd name="connsiteX10" fmla="*/ 1710190 w 1710190"/>
                <a:gd name="connsiteY10" fmla="*/ 225025 h 414482"/>
                <a:gd name="connsiteX0" fmla="*/ 0 w 1920462"/>
                <a:gd name="connsiteY0" fmla="*/ 225025 h 414482"/>
                <a:gd name="connsiteX1" fmla="*/ 279404 w 1920462"/>
                <a:gd name="connsiteY1" fmla="*/ 225025 h 414482"/>
                <a:gd name="connsiteX2" fmla="*/ 382541 w 1920462"/>
                <a:gd name="connsiteY2" fmla="*/ 0 h 414482"/>
                <a:gd name="connsiteX3" fmla="*/ 572511 w 1920462"/>
                <a:gd name="connsiteY3" fmla="*/ 414482 h 414482"/>
                <a:gd name="connsiteX4" fmla="*/ 762483 w 1920462"/>
                <a:gd name="connsiteY4" fmla="*/ 0 h 414482"/>
                <a:gd name="connsiteX5" fmla="*/ 952453 w 1920462"/>
                <a:gd name="connsiteY5" fmla="*/ 414482 h 414482"/>
                <a:gd name="connsiteX6" fmla="*/ 1142425 w 1920462"/>
                <a:gd name="connsiteY6" fmla="*/ 0 h 414482"/>
                <a:gd name="connsiteX7" fmla="*/ 1332395 w 1920462"/>
                <a:gd name="connsiteY7" fmla="*/ 414481 h 414482"/>
                <a:gd name="connsiteX8" fmla="*/ 1522366 w 1920462"/>
                <a:gd name="connsiteY8" fmla="*/ 0 h 414482"/>
                <a:gd name="connsiteX9" fmla="*/ 1625503 w 1920462"/>
                <a:gd name="connsiteY9" fmla="*/ 225025 h 414482"/>
                <a:gd name="connsiteX10" fmla="*/ 1920462 w 1920462"/>
                <a:gd name="connsiteY10" fmla="*/ 222105 h 414482"/>
                <a:gd name="connsiteX0" fmla="*/ 0 w 1923382"/>
                <a:gd name="connsiteY0" fmla="*/ 225025 h 414482"/>
                <a:gd name="connsiteX1" fmla="*/ 279404 w 1923382"/>
                <a:gd name="connsiteY1" fmla="*/ 225025 h 414482"/>
                <a:gd name="connsiteX2" fmla="*/ 382541 w 1923382"/>
                <a:gd name="connsiteY2" fmla="*/ 0 h 414482"/>
                <a:gd name="connsiteX3" fmla="*/ 572511 w 1923382"/>
                <a:gd name="connsiteY3" fmla="*/ 414482 h 414482"/>
                <a:gd name="connsiteX4" fmla="*/ 762483 w 1923382"/>
                <a:gd name="connsiteY4" fmla="*/ 0 h 414482"/>
                <a:gd name="connsiteX5" fmla="*/ 952453 w 1923382"/>
                <a:gd name="connsiteY5" fmla="*/ 414482 h 414482"/>
                <a:gd name="connsiteX6" fmla="*/ 1142425 w 1923382"/>
                <a:gd name="connsiteY6" fmla="*/ 0 h 414482"/>
                <a:gd name="connsiteX7" fmla="*/ 1332395 w 1923382"/>
                <a:gd name="connsiteY7" fmla="*/ 414481 h 414482"/>
                <a:gd name="connsiteX8" fmla="*/ 1522366 w 1923382"/>
                <a:gd name="connsiteY8" fmla="*/ 0 h 414482"/>
                <a:gd name="connsiteX9" fmla="*/ 1625503 w 1923382"/>
                <a:gd name="connsiteY9" fmla="*/ 225025 h 414482"/>
                <a:gd name="connsiteX10" fmla="*/ 1923382 w 1923382"/>
                <a:gd name="connsiteY10" fmla="*/ 225026 h 41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3382" h="414482">
                  <a:moveTo>
                    <a:pt x="0" y="225025"/>
                  </a:moveTo>
                  <a:lnTo>
                    <a:pt x="279404" y="225025"/>
                  </a:lnTo>
                  <a:lnTo>
                    <a:pt x="382541" y="0"/>
                  </a:lnTo>
                  <a:lnTo>
                    <a:pt x="572511" y="414482"/>
                  </a:lnTo>
                  <a:lnTo>
                    <a:pt x="762483" y="0"/>
                  </a:lnTo>
                  <a:lnTo>
                    <a:pt x="952453" y="414482"/>
                  </a:lnTo>
                  <a:lnTo>
                    <a:pt x="1142425" y="0"/>
                  </a:lnTo>
                  <a:lnTo>
                    <a:pt x="1332395" y="414481"/>
                  </a:lnTo>
                  <a:lnTo>
                    <a:pt x="1522366" y="0"/>
                  </a:lnTo>
                  <a:lnTo>
                    <a:pt x="1625503" y="225025"/>
                  </a:lnTo>
                  <a:lnTo>
                    <a:pt x="1923382" y="2250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dirty="0"/>
            </a:p>
          </p:txBody>
        </p:sp>
        <p:sp>
          <p:nvSpPr>
            <p:cNvPr id="354" name="二等辺三角形 353">
              <a:extLst>
                <a:ext uri="{FF2B5EF4-FFF2-40B4-BE49-F238E27FC236}">
                  <a16:creationId xmlns:a16="http://schemas.microsoft.com/office/drawing/2014/main" id="{3E7BBCE6-C8F9-2299-50A4-10A6FA932566}"/>
                </a:ext>
              </a:extLst>
            </p:cNvPr>
            <p:cNvSpPr/>
            <p:nvPr/>
          </p:nvSpPr>
          <p:spPr>
            <a:xfrm rot="5400000">
              <a:off x="9680813" y="4129284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6" name="グループ化 355">
            <a:extLst>
              <a:ext uri="{FF2B5EF4-FFF2-40B4-BE49-F238E27FC236}">
                <a16:creationId xmlns:a16="http://schemas.microsoft.com/office/drawing/2014/main" id="{3F37A115-0DF6-A854-54E6-05867C042FAD}"/>
              </a:ext>
            </a:extLst>
          </p:cNvPr>
          <p:cNvGrpSpPr/>
          <p:nvPr/>
        </p:nvGrpSpPr>
        <p:grpSpPr>
          <a:xfrm>
            <a:off x="10423045" y="4339772"/>
            <a:ext cx="506111" cy="178607"/>
            <a:chOff x="9256386" y="4054590"/>
            <a:chExt cx="506111" cy="178607"/>
          </a:xfrm>
        </p:grpSpPr>
        <p:sp>
          <p:nvSpPr>
            <p:cNvPr id="358" name="フリーフォーム: 図形 357">
              <a:extLst>
                <a:ext uri="{FF2B5EF4-FFF2-40B4-BE49-F238E27FC236}">
                  <a16:creationId xmlns:a16="http://schemas.microsoft.com/office/drawing/2014/main" id="{0E6E99E4-6488-908F-11AA-36E02B9504BE}"/>
                </a:ext>
              </a:extLst>
            </p:cNvPr>
            <p:cNvSpPr/>
            <p:nvPr/>
          </p:nvSpPr>
          <p:spPr bwMode="auto">
            <a:xfrm>
              <a:off x="9256386" y="4054590"/>
              <a:ext cx="506111" cy="178607"/>
            </a:xfrm>
            <a:custGeom>
              <a:avLst/>
              <a:gdLst>
                <a:gd name="connsiteX0" fmla="*/ 382541 w 1728639"/>
                <a:gd name="connsiteY0" fmla="*/ 0 h 450051"/>
                <a:gd name="connsiteX1" fmla="*/ 572511 w 1728639"/>
                <a:gd name="connsiteY1" fmla="*/ 414482 h 450051"/>
                <a:gd name="connsiteX2" fmla="*/ 762483 w 1728639"/>
                <a:gd name="connsiteY2" fmla="*/ 0 h 450051"/>
                <a:gd name="connsiteX3" fmla="*/ 952453 w 1728639"/>
                <a:gd name="connsiteY3" fmla="*/ 414482 h 450051"/>
                <a:gd name="connsiteX4" fmla="*/ 1142425 w 1728639"/>
                <a:gd name="connsiteY4" fmla="*/ 0 h 450051"/>
                <a:gd name="connsiteX5" fmla="*/ 1332395 w 1728639"/>
                <a:gd name="connsiteY5" fmla="*/ 414481 h 450051"/>
                <a:gd name="connsiteX6" fmla="*/ 1522366 w 1728639"/>
                <a:gd name="connsiteY6" fmla="*/ 0 h 450051"/>
                <a:gd name="connsiteX7" fmla="*/ 1625503 w 1728639"/>
                <a:gd name="connsiteY7" fmla="*/ 225025 h 450051"/>
                <a:gd name="connsiteX8" fmla="*/ 1710190 w 1728639"/>
                <a:gd name="connsiteY8" fmla="*/ 225025 h 450051"/>
                <a:gd name="connsiteX9" fmla="*/ 1710190 w 1728639"/>
                <a:gd name="connsiteY9" fmla="*/ 409799 h 450051"/>
                <a:gd name="connsiteX10" fmla="*/ 1728639 w 1728639"/>
                <a:gd name="connsiteY10" fmla="*/ 450051 h 450051"/>
                <a:gd name="connsiteX11" fmla="*/ 0 w 1728639"/>
                <a:gd name="connsiteY11" fmla="*/ 450051 h 450051"/>
                <a:gd name="connsiteX12" fmla="*/ 0 w 1728639"/>
                <a:gd name="connsiteY12" fmla="*/ 225025 h 450051"/>
                <a:gd name="connsiteX13" fmla="*/ 279404 w 1728639"/>
                <a:gd name="connsiteY13" fmla="*/ 225025 h 450051"/>
                <a:gd name="connsiteX0" fmla="*/ 0 w 1728639"/>
                <a:gd name="connsiteY0" fmla="*/ 450051 h 541491"/>
                <a:gd name="connsiteX1" fmla="*/ 0 w 1728639"/>
                <a:gd name="connsiteY1" fmla="*/ 225025 h 541491"/>
                <a:gd name="connsiteX2" fmla="*/ 279404 w 1728639"/>
                <a:gd name="connsiteY2" fmla="*/ 225025 h 541491"/>
                <a:gd name="connsiteX3" fmla="*/ 382541 w 1728639"/>
                <a:gd name="connsiteY3" fmla="*/ 0 h 541491"/>
                <a:gd name="connsiteX4" fmla="*/ 572511 w 1728639"/>
                <a:gd name="connsiteY4" fmla="*/ 414482 h 541491"/>
                <a:gd name="connsiteX5" fmla="*/ 762483 w 1728639"/>
                <a:gd name="connsiteY5" fmla="*/ 0 h 541491"/>
                <a:gd name="connsiteX6" fmla="*/ 952453 w 1728639"/>
                <a:gd name="connsiteY6" fmla="*/ 414482 h 541491"/>
                <a:gd name="connsiteX7" fmla="*/ 1142425 w 1728639"/>
                <a:gd name="connsiteY7" fmla="*/ 0 h 541491"/>
                <a:gd name="connsiteX8" fmla="*/ 1332395 w 1728639"/>
                <a:gd name="connsiteY8" fmla="*/ 414481 h 541491"/>
                <a:gd name="connsiteX9" fmla="*/ 1522366 w 1728639"/>
                <a:gd name="connsiteY9" fmla="*/ 0 h 541491"/>
                <a:gd name="connsiteX10" fmla="*/ 1625503 w 1728639"/>
                <a:gd name="connsiteY10" fmla="*/ 225025 h 541491"/>
                <a:gd name="connsiteX11" fmla="*/ 1710190 w 1728639"/>
                <a:gd name="connsiteY11" fmla="*/ 225025 h 541491"/>
                <a:gd name="connsiteX12" fmla="*/ 1710190 w 1728639"/>
                <a:gd name="connsiteY12" fmla="*/ 409799 h 541491"/>
                <a:gd name="connsiteX13" fmla="*/ 1728639 w 1728639"/>
                <a:gd name="connsiteY13" fmla="*/ 450051 h 541491"/>
                <a:gd name="connsiteX14" fmla="*/ 91440 w 1728639"/>
                <a:gd name="connsiteY14" fmla="*/ 541491 h 541491"/>
                <a:gd name="connsiteX0" fmla="*/ 0 w 1728639"/>
                <a:gd name="connsiteY0" fmla="*/ 225025 h 541491"/>
                <a:gd name="connsiteX1" fmla="*/ 279404 w 1728639"/>
                <a:gd name="connsiteY1" fmla="*/ 225025 h 541491"/>
                <a:gd name="connsiteX2" fmla="*/ 382541 w 1728639"/>
                <a:gd name="connsiteY2" fmla="*/ 0 h 541491"/>
                <a:gd name="connsiteX3" fmla="*/ 572511 w 1728639"/>
                <a:gd name="connsiteY3" fmla="*/ 414482 h 541491"/>
                <a:gd name="connsiteX4" fmla="*/ 762483 w 1728639"/>
                <a:gd name="connsiteY4" fmla="*/ 0 h 541491"/>
                <a:gd name="connsiteX5" fmla="*/ 952453 w 1728639"/>
                <a:gd name="connsiteY5" fmla="*/ 414482 h 541491"/>
                <a:gd name="connsiteX6" fmla="*/ 1142425 w 1728639"/>
                <a:gd name="connsiteY6" fmla="*/ 0 h 541491"/>
                <a:gd name="connsiteX7" fmla="*/ 1332395 w 1728639"/>
                <a:gd name="connsiteY7" fmla="*/ 414481 h 541491"/>
                <a:gd name="connsiteX8" fmla="*/ 1522366 w 1728639"/>
                <a:gd name="connsiteY8" fmla="*/ 0 h 541491"/>
                <a:gd name="connsiteX9" fmla="*/ 1625503 w 1728639"/>
                <a:gd name="connsiteY9" fmla="*/ 225025 h 541491"/>
                <a:gd name="connsiteX10" fmla="*/ 1710190 w 1728639"/>
                <a:gd name="connsiteY10" fmla="*/ 225025 h 541491"/>
                <a:gd name="connsiteX11" fmla="*/ 1710190 w 1728639"/>
                <a:gd name="connsiteY11" fmla="*/ 409799 h 541491"/>
                <a:gd name="connsiteX12" fmla="*/ 1728639 w 1728639"/>
                <a:gd name="connsiteY12" fmla="*/ 450051 h 541491"/>
                <a:gd name="connsiteX13" fmla="*/ 91440 w 1728639"/>
                <a:gd name="connsiteY13" fmla="*/ 541491 h 541491"/>
                <a:gd name="connsiteX0" fmla="*/ 0 w 1728639"/>
                <a:gd name="connsiteY0" fmla="*/ 225025 h 450051"/>
                <a:gd name="connsiteX1" fmla="*/ 279404 w 1728639"/>
                <a:gd name="connsiteY1" fmla="*/ 225025 h 450051"/>
                <a:gd name="connsiteX2" fmla="*/ 382541 w 1728639"/>
                <a:gd name="connsiteY2" fmla="*/ 0 h 450051"/>
                <a:gd name="connsiteX3" fmla="*/ 572511 w 1728639"/>
                <a:gd name="connsiteY3" fmla="*/ 414482 h 450051"/>
                <a:gd name="connsiteX4" fmla="*/ 762483 w 1728639"/>
                <a:gd name="connsiteY4" fmla="*/ 0 h 450051"/>
                <a:gd name="connsiteX5" fmla="*/ 952453 w 1728639"/>
                <a:gd name="connsiteY5" fmla="*/ 414482 h 450051"/>
                <a:gd name="connsiteX6" fmla="*/ 1142425 w 1728639"/>
                <a:gd name="connsiteY6" fmla="*/ 0 h 450051"/>
                <a:gd name="connsiteX7" fmla="*/ 1332395 w 1728639"/>
                <a:gd name="connsiteY7" fmla="*/ 414481 h 450051"/>
                <a:gd name="connsiteX8" fmla="*/ 1522366 w 1728639"/>
                <a:gd name="connsiteY8" fmla="*/ 0 h 450051"/>
                <a:gd name="connsiteX9" fmla="*/ 1625503 w 1728639"/>
                <a:gd name="connsiteY9" fmla="*/ 225025 h 450051"/>
                <a:gd name="connsiteX10" fmla="*/ 1710190 w 1728639"/>
                <a:gd name="connsiteY10" fmla="*/ 225025 h 450051"/>
                <a:gd name="connsiteX11" fmla="*/ 1710190 w 1728639"/>
                <a:gd name="connsiteY11" fmla="*/ 409799 h 450051"/>
                <a:gd name="connsiteX12" fmla="*/ 1728639 w 1728639"/>
                <a:gd name="connsiteY12" fmla="*/ 450051 h 450051"/>
                <a:gd name="connsiteX0" fmla="*/ 0 w 1710190"/>
                <a:gd name="connsiteY0" fmla="*/ 225025 h 414482"/>
                <a:gd name="connsiteX1" fmla="*/ 279404 w 1710190"/>
                <a:gd name="connsiteY1" fmla="*/ 225025 h 414482"/>
                <a:gd name="connsiteX2" fmla="*/ 382541 w 1710190"/>
                <a:gd name="connsiteY2" fmla="*/ 0 h 414482"/>
                <a:gd name="connsiteX3" fmla="*/ 572511 w 1710190"/>
                <a:gd name="connsiteY3" fmla="*/ 414482 h 414482"/>
                <a:gd name="connsiteX4" fmla="*/ 762483 w 1710190"/>
                <a:gd name="connsiteY4" fmla="*/ 0 h 414482"/>
                <a:gd name="connsiteX5" fmla="*/ 952453 w 1710190"/>
                <a:gd name="connsiteY5" fmla="*/ 414482 h 414482"/>
                <a:gd name="connsiteX6" fmla="*/ 1142425 w 1710190"/>
                <a:gd name="connsiteY6" fmla="*/ 0 h 414482"/>
                <a:gd name="connsiteX7" fmla="*/ 1332395 w 1710190"/>
                <a:gd name="connsiteY7" fmla="*/ 414481 h 414482"/>
                <a:gd name="connsiteX8" fmla="*/ 1522366 w 1710190"/>
                <a:gd name="connsiteY8" fmla="*/ 0 h 414482"/>
                <a:gd name="connsiteX9" fmla="*/ 1625503 w 1710190"/>
                <a:gd name="connsiteY9" fmla="*/ 225025 h 414482"/>
                <a:gd name="connsiteX10" fmla="*/ 1710190 w 1710190"/>
                <a:gd name="connsiteY10" fmla="*/ 225025 h 414482"/>
                <a:gd name="connsiteX11" fmla="*/ 1710190 w 1710190"/>
                <a:gd name="connsiteY11" fmla="*/ 409799 h 414482"/>
                <a:gd name="connsiteX0" fmla="*/ 0 w 1710190"/>
                <a:gd name="connsiteY0" fmla="*/ 225025 h 414482"/>
                <a:gd name="connsiteX1" fmla="*/ 279404 w 1710190"/>
                <a:gd name="connsiteY1" fmla="*/ 225025 h 414482"/>
                <a:gd name="connsiteX2" fmla="*/ 382541 w 1710190"/>
                <a:gd name="connsiteY2" fmla="*/ 0 h 414482"/>
                <a:gd name="connsiteX3" fmla="*/ 572511 w 1710190"/>
                <a:gd name="connsiteY3" fmla="*/ 414482 h 414482"/>
                <a:gd name="connsiteX4" fmla="*/ 762483 w 1710190"/>
                <a:gd name="connsiteY4" fmla="*/ 0 h 414482"/>
                <a:gd name="connsiteX5" fmla="*/ 952453 w 1710190"/>
                <a:gd name="connsiteY5" fmla="*/ 414482 h 414482"/>
                <a:gd name="connsiteX6" fmla="*/ 1142425 w 1710190"/>
                <a:gd name="connsiteY6" fmla="*/ 0 h 414482"/>
                <a:gd name="connsiteX7" fmla="*/ 1332395 w 1710190"/>
                <a:gd name="connsiteY7" fmla="*/ 414481 h 414482"/>
                <a:gd name="connsiteX8" fmla="*/ 1522366 w 1710190"/>
                <a:gd name="connsiteY8" fmla="*/ 0 h 414482"/>
                <a:gd name="connsiteX9" fmla="*/ 1625503 w 1710190"/>
                <a:gd name="connsiteY9" fmla="*/ 225025 h 414482"/>
                <a:gd name="connsiteX10" fmla="*/ 1710190 w 1710190"/>
                <a:gd name="connsiteY10" fmla="*/ 225025 h 414482"/>
                <a:gd name="connsiteX0" fmla="*/ 0 w 1920462"/>
                <a:gd name="connsiteY0" fmla="*/ 225025 h 414482"/>
                <a:gd name="connsiteX1" fmla="*/ 279404 w 1920462"/>
                <a:gd name="connsiteY1" fmla="*/ 225025 h 414482"/>
                <a:gd name="connsiteX2" fmla="*/ 382541 w 1920462"/>
                <a:gd name="connsiteY2" fmla="*/ 0 h 414482"/>
                <a:gd name="connsiteX3" fmla="*/ 572511 w 1920462"/>
                <a:gd name="connsiteY3" fmla="*/ 414482 h 414482"/>
                <a:gd name="connsiteX4" fmla="*/ 762483 w 1920462"/>
                <a:gd name="connsiteY4" fmla="*/ 0 h 414482"/>
                <a:gd name="connsiteX5" fmla="*/ 952453 w 1920462"/>
                <a:gd name="connsiteY5" fmla="*/ 414482 h 414482"/>
                <a:gd name="connsiteX6" fmla="*/ 1142425 w 1920462"/>
                <a:gd name="connsiteY6" fmla="*/ 0 h 414482"/>
                <a:gd name="connsiteX7" fmla="*/ 1332395 w 1920462"/>
                <a:gd name="connsiteY7" fmla="*/ 414481 h 414482"/>
                <a:gd name="connsiteX8" fmla="*/ 1522366 w 1920462"/>
                <a:gd name="connsiteY8" fmla="*/ 0 h 414482"/>
                <a:gd name="connsiteX9" fmla="*/ 1625503 w 1920462"/>
                <a:gd name="connsiteY9" fmla="*/ 225025 h 414482"/>
                <a:gd name="connsiteX10" fmla="*/ 1920462 w 1920462"/>
                <a:gd name="connsiteY10" fmla="*/ 222105 h 414482"/>
                <a:gd name="connsiteX0" fmla="*/ 0 w 1923382"/>
                <a:gd name="connsiteY0" fmla="*/ 225025 h 414482"/>
                <a:gd name="connsiteX1" fmla="*/ 279404 w 1923382"/>
                <a:gd name="connsiteY1" fmla="*/ 225025 h 414482"/>
                <a:gd name="connsiteX2" fmla="*/ 382541 w 1923382"/>
                <a:gd name="connsiteY2" fmla="*/ 0 h 414482"/>
                <a:gd name="connsiteX3" fmla="*/ 572511 w 1923382"/>
                <a:gd name="connsiteY3" fmla="*/ 414482 h 414482"/>
                <a:gd name="connsiteX4" fmla="*/ 762483 w 1923382"/>
                <a:gd name="connsiteY4" fmla="*/ 0 h 414482"/>
                <a:gd name="connsiteX5" fmla="*/ 952453 w 1923382"/>
                <a:gd name="connsiteY5" fmla="*/ 414482 h 414482"/>
                <a:gd name="connsiteX6" fmla="*/ 1142425 w 1923382"/>
                <a:gd name="connsiteY6" fmla="*/ 0 h 414482"/>
                <a:gd name="connsiteX7" fmla="*/ 1332395 w 1923382"/>
                <a:gd name="connsiteY7" fmla="*/ 414481 h 414482"/>
                <a:gd name="connsiteX8" fmla="*/ 1522366 w 1923382"/>
                <a:gd name="connsiteY8" fmla="*/ 0 h 414482"/>
                <a:gd name="connsiteX9" fmla="*/ 1625503 w 1923382"/>
                <a:gd name="connsiteY9" fmla="*/ 225025 h 414482"/>
                <a:gd name="connsiteX10" fmla="*/ 1923382 w 1923382"/>
                <a:gd name="connsiteY10" fmla="*/ 225026 h 41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3382" h="414482">
                  <a:moveTo>
                    <a:pt x="0" y="225025"/>
                  </a:moveTo>
                  <a:lnTo>
                    <a:pt x="279404" y="225025"/>
                  </a:lnTo>
                  <a:lnTo>
                    <a:pt x="382541" y="0"/>
                  </a:lnTo>
                  <a:lnTo>
                    <a:pt x="572511" y="414482"/>
                  </a:lnTo>
                  <a:lnTo>
                    <a:pt x="762483" y="0"/>
                  </a:lnTo>
                  <a:lnTo>
                    <a:pt x="952453" y="414482"/>
                  </a:lnTo>
                  <a:lnTo>
                    <a:pt x="1142425" y="0"/>
                  </a:lnTo>
                  <a:lnTo>
                    <a:pt x="1332395" y="414481"/>
                  </a:lnTo>
                  <a:lnTo>
                    <a:pt x="1522366" y="0"/>
                  </a:lnTo>
                  <a:lnTo>
                    <a:pt x="1625503" y="225025"/>
                  </a:lnTo>
                  <a:lnTo>
                    <a:pt x="1923382" y="2250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dirty="0"/>
            </a:p>
          </p:txBody>
        </p:sp>
        <p:sp>
          <p:nvSpPr>
            <p:cNvPr id="359" name="二等辺三角形 358">
              <a:extLst>
                <a:ext uri="{FF2B5EF4-FFF2-40B4-BE49-F238E27FC236}">
                  <a16:creationId xmlns:a16="http://schemas.microsoft.com/office/drawing/2014/main" id="{5F7FC600-E2A1-C89F-B804-D434A5C85FD7}"/>
                </a:ext>
              </a:extLst>
            </p:cNvPr>
            <p:cNvSpPr/>
            <p:nvPr/>
          </p:nvSpPr>
          <p:spPr>
            <a:xfrm rot="5400000">
              <a:off x="9680813" y="4129284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二等辺三角形 356">
              <a:extLst>
                <a:ext uri="{FF2B5EF4-FFF2-40B4-BE49-F238E27FC236}">
                  <a16:creationId xmlns:a16="http://schemas.microsoft.com/office/drawing/2014/main" id="{8334CA26-48E0-29C7-68E7-D0CD95E612BC}"/>
                </a:ext>
              </a:extLst>
            </p:cNvPr>
            <p:cNvSpPr/>
            <p:nvPr/>
          </p:nvSpPr>
          <p:spPr>
            <a:xfrm rot="16200000">
              <a:off x="9290288" y="4129284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360" name="コネクタ: カギ線 359">
            <a:extLst>
              <a:ext uri="{FF2B5EF4-FFF2-40B4-BE49-F238E27FC236}">
                <a16:creationId xmlns:a16="http://schemas.microsoft.com/office/drawing/2014/main" id="{B86675B2-1203-8031-072F-2E28EFA1057A}"/>
              </a:ext>
            </a:extLst>
          </p:cNvPr>
          <p:cNvCxnSpPr>
            <a:cxnSpLocks/>
            <a:stCxn id="161" idx="0"/>
            <a:endCxn id="354" idx="0"/>
          </p:cNvCxnSpPr>
          <p:nvPr/>
        </p:nvCxnSpPr>
        <p:spPr>
          <a:xfrm rot="16200000" flipV="1">
            <a:off x="10272369" y="3343358"/>
            <a:ext cx="924566" cy="254213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コネクタ: カギ線 363">
            <a:extLst>
              <a:ext uri="{FF2B5EF4-FFF2-40B4-BE49-F238E27FC236}">
                <a16:creationId xmlns:a16="http://schemas.microsoft.com/office/drawing/2014/main" id="{54B2E58D-382D-DF17-00C4-FA545F2D5A7C}"/>
              </a:ext>
            </a:extLst>
          </p:cNvPr>
          <p:cNvCxnSpPr>
            <a:cxnSpLocks/>
            <a:stCxn id="161" idx="0"/>
            <a:endCxn id="359" idx="0"/>
          </p:cNvCxnSpPr>
          <p:nvPr/>
        </p:nvCxnSpPr>
        <p:spPr>
          <a:xfrm rot="16200000" flipV="1">
            <a:off x="11129764" y="4200753"/>
            <a:ext cx="639384" cy="1112529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コネクタ: カギ線 366">
            <a:extLst>
              <a:ext uri="{FF2B5EF4-FFF2-40B4-BE49-F238E27FC236}">
                <a16:creationId xmlns:a16="http://schemas.microsoft.com/office/drawing/2014/main" id="{1BD23249-428C-6B04-7FD7-C0104E5B2B5E}"/>
              </a:ext>
            </a:extLst>
          </p:cNvPr>
          <p:cNvCxnSpPr>
            <a:cxnSpLocks/>
            <a:stCxn id="357" idx="0"/>
            <a:endCxn id="151" idx="0"/>
          </p:cNvCxnSpPr>
          <p:nvPr/>
        </p:nvCxnSpPr>
        <p:spPr>
          <a:xfrm rot="10800000" flipV="1">
            <a:off x="9145759" y="4437324"/>
            <a:ext cx="1311189" cy="63652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直線矢印コネクタ 386">
            <a:extLst>
              <a:ext uri="{FF2B5EF4-FFF2-40B4-BE49-F238E27FC236}">
                <a16:creationId xmlns:a16="http://schemas.microsoft.com/office/drawing/2014/main" id="{1EB3C915-503C-F559-837D-2EA2D283932A}"/>
              </a:ext>
            </a:extLst>
          </p:cNvPr>
          <p:cNvCxnSpPr>
            <a:cxnSpLocks/>
          </p:cNvCxnSpPr>
          <p:nvPr/>
        </p:nvCxnSpPr>
        <p:spPr>
          <a:xfrm flipV="1">
            <a:off x="950378" y="-160020"/>
            <a:ext cx="7297987" cy="144747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9" name="テキスト ボックス 468">
                <a:extLst>
                  <a:ext uri="{FF2B5EF4-FFF2-40B4-BE49-F238E27FC236}">
                    <a16:creationId xmlns:a16="http://schemas.microsoft.com/office/drawing/2014/main" id="{EF937326-D0E2-57F2-1806-09B00F7D3BFB}"/>
                  </a:ext>
                </a:extLst>
              </p:cNvPr>
              <p:cNvSpPr txBox="1"/>
              <p:nvPr/>
            </p:nvSpPr>
            <p:spPr>
              <a:xfrm>
                <a:off x="3000165" y="6527464"/>
                <a:ext cx="873572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h𝑆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69" name="テキスト ボックス 468">
                <a:extLst>
                  <a:ext uri="{FF2B5EF4-FFF2-40B4-BE49-F238E27FC236}">
                    <a16:creationId xmlns:a16="http://schemas.microsoft.com/office/drawing/2014/main" id="{EF937326-D0E2-57F2-1806-09B00F7D3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165" y="6527464"/>
                <a:ext cx="873572" cy="5204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0" name="テキスト ボックス 469">
                <a:extLst>
                  <a:ext uri="{FF2B5EF4-FFF2-40B4-BE49-F238E27FC236}">
                    <a16:creationId xmlns:a16="http://schemas.microsoft.com/office/drawing/2014/main" id="{2908E0DE-AAD2-65A1-C814-EE06CCB48BE2}"/>
                  </a:ext>
                </a:extLst>
              </p:cNvPr>
              <p:cNvSpPr txBox="1"/>
              <p:nvPr/>
            </p:nvSpPr>
            <p:spPr>
              <a:xfrm>
                <a:off x="3001186" y="7197633"/>
                <a:ext cx="2437334" cy="278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 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空気</m:t>
                    </m:r>
                  </m:oMath>
                </a14:m>
                <a:r>
                  <a:rPr kumimoji="1" lang="en-US" altLang="ja-JP" dirty="0"/>
                  <a:t>, </a:t>
                </a:r>
                <a:r>
                  <a:rPr kumimoji="1" lang="ja-JP" altLang="en-US" dirty="0"/>
                  <a:t>自然対流</a:t>
                </a:r>
                <a:r>
                  <a:rPr kumimoji="1" lang="en-US" altLang="ja-JP" dirty="0"/>
                  <a:t>)</a:t>
                </a:r>
              </a:p>
            </p:txBody>
          </p:sp>
        </mc:Choice>
        <mc:Fallback>
          <p:sp>
            <p:nvSpPr>
              <p:cNvPr id="470" name="テキスト ボックス 469">
                <a:extLst>
                  <a:ext uri="{FF2B5EF4-FFF2-40B4-BE49-F238E27FC236}">
                    <a16:creationId xmlns:a16="http://schemas.microsoft.com/office/drawing/2014/main" id="{2908E0DE-AAD2-65A1-C814-EE06CCB48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186" y="7197633"/>
                <a:ext cx="2437334" cy="278281"/>
              </a:xfrm>
              <a:prstGeom prst="rect">
                <a:avLst/>
              </a:prstGeom>
              <a:blipFill>
                <a:blip r:embed="rId4"/>
                <a:stretch>
                  <a:fillRect l="-3500" t="-26667" r="-5500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1" name="テキスト ボックス 470">
                <a:extLst>
                  <a:ext uri="{FF2B5EF4-FFF2-40B4-BE49-F238E27FC236}">
                    <a16:creationId xmlns:a16="http://schemas.microsoft.com/office/drawing/2014/main" id="{A268A831-B118-72C7-34D2-06CAA01B61DC}"/>
                  </a:ext>
                </a:extLst>
              </p:cNvPr>
              <p:cNvSpPr txBox="1"/>
              <p:nvPr/>
            </p:nvSpPr>
            <p:spPr>
              <a:xfrm>
                <a:off x="3001186" y="7666454"/>
                <a:ext cx="1057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𝑅𝐿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471" name="テキスト ボックス 470">
                <a:extLst>
                  <a:ext uri="{FF2B5EF4-FFF2-40B4-BE49-F238E27FC236}">
                    <a16:creationId xmlns:a16="http://schemas.microsoft.com/office/drawing/2014/main" id="{A268A831-B118-72C7-34D2-06CAA01B6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1186" y="7666454"/>
                <a:ext cx="1057597" cy="276999"/>
              </a:xfrm>
              <a:prstGeom prst="rect">
                <a:avLst/>
              </a:prstGeom>
              <a:blipFill>
                <a:blip r:embed="rId5"/>
                <a:stretch>
                  <a:fillRect l="-2874" r="-3448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2" name="テキスト ボックス 471">
                <a:extLst>
                  <a:ext uri="{FF2B5EF4-FFF2-40B4-BE49-F238E27FC236}">
                    <a16:creationId xmlns:a16="http://schemas.microsoft.com/office/drawing/2014/main" id="{13208808-2137-6868-2355-B1C4FD5BB718}"/>
                  </a:ext>
                </a:extLst>
              </p:cNvPr>
              <p:cNvSpPr txBox="1"/>
              <p:nvPr/>
            </p:nvSpPr>
            <p:spPr>
              <a:xfrm>
                <a:off x="-218956" y="6222694"/>
                <a:ext cx="1346394" cy="751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72" name="テキスト ボックス 471">
                <a:extLst>
                  <a:ext uri="{FF2B5EF4-FFF2-40B4-BE49-F238E27FC236}">
                    <a16:creationId xmlns:a16="http://schemas.microsoft.com/office/drawing/2014/main" id="{13208808-2137-6868-2355-B1C4FD5BB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8956" y="6222694"/>
                <a:ext cx="1346394" cy="7514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3" name="テキスト ボックス 472">
                <a:extLst>
                  <a:ext uri="{FF2B5EF4-FFF2-40B4-BE49-F238E27FC236}">
                    <a16:creationId xmlns:a16="http://schemas.microsoft.com/office/drawing/2014/main" id="{2D884B61-5E58-00DB-80C0-3468FFF850C7}"/>
                  </a:ext>
                </a:extLst>
              </p:cNvPr>
              <p:cNvSpPr txBox="1"/>
              <p:nvPr/>
            </p:nvSpPr>
            <p:spPr>
              <a:xfrm>
                <a:off x="-217935" y="7197633"/>
                <a:ext cx="2437334" cy="278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=10 (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空気</m:t>
                    </m:r>
                  </m:oMath>
                </a14:m>
                <a:r>
                  <a:rPr kumimoji="1" lang="en-US" altLang="ja-JP" dirty="0"/>
                  <a:t>, </a:t>
                </a:r>
                <a:r>
                  <a:rPr kumimoji="1" lang="ja-JP" altLang="en-US" dirty="0"/>
                  <a:t>自然対流</a:t>
                </a:r>
                <a:r>
                  <a:rPr kumimoji="1" lang="en-US" altLang="ja-JP" dirty="0"/>
                  <a:t>)</a:t>
                </a:r>
              </a:p>
            </p:txBody>
          </p:sp>
        </mc:Choice>
        <mc:Fallback>
          <p:sp>
            <p:nvSpPr>
              <p:cNvPr id="473" name="テキスト ボックス 472">
                <a:extLst>
                  <a:ext uri="{FF2B5EF4-FFF2-40B4-BE49-F238E27FC236}">
                    <a16:creationId xmlns:a16="http://schemas.microsoft.com/office/drawing/2014/main" id="{2D884B61-5E58-00DB-80C0-3468FFF85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935" y="7197633"/>
                <a:ext cx="2437334" cy="278281"/>
              </a:xfrm>
              <a:prstGeom prst="rect">
                <a:avLst/>
              </a:prstGeom>
              <a:blipFill>
                <a:blip r:embed="rId7"/>
                <a:stretch>
                  <a:fillRect l="-3500" t="-26667" r="-5500" b="-5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4" name="テキスト ボックス 473">
                <a:extLst>
                  <a:ext uri="{FF2B5EF4-FFF2-40B4-BE49-F238E27FC236}">
                    <a16:creationId xmlns:a16="http://schemas.microsoft.com/office/drawing/2014/main" id="{59A410FC-2881-3055-4CDA-40FED8044555}"/>
                  </a:ext>
                </a:extLst>
              </p:cNvPr>
              <p:cNvSpPr txBox="1"/>
              <p:nvPr/>
            </p:nvSpPr>
            <p:spPr>
              <a:xfrm>
                <a:off x="-217935" y="7666454"/>
                <a:ext cx="1057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𝑅𝐿</m:t>
                      </m:r>
                    </m:oMath>
                  </m:oMathPara>
                </a14:m>
                <a:endParaRPr kumimoji="1" lang="en-US" altLang="ja-JP" dirty="0"/>
              </a:p>
            </p:txBody>
          </p:sp>
        </mc:Choice>
        <mc:Fallback>
          <p:sp>
            <p:nvSpPr>
              <p:cNvPr id="474" name="テキスト ボックス 473">
                <a:extLst>
                  <a:ext uri="{FF2B5EF4-FFF2-40B4-BE49-F238E27FC236}">
                    <a16:creationId xmlns:a16="http://schemas.microsoft.com/office/drawing/2014/main" id="{59A410FC-2881-3055-4CDA-40FED8044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935" y="7666454"/>
                <a:ext cx="1057597" cy="276999"/>
              </a:xfrm>
              <a:prstGeom prst="rect">
                <a:avLst/>
              </a:prstGeom>
              <a:blipFill>
                <a:blip r:embed="rId8"/>
                <a:stretch>
                  <a:fillRect l="-2874" r="-3448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5" name="テキスト ボックス 474">
                <a:extLst>
                  <a:ext uri="{FF2B5EF4-FFF2-40B4-BE49-F238E27FC236}">
                    <a16:creationId xmlns:a16="http://schemas.microsoft.com/office/drawing/2014/main" id="{B3DE3F0F-5FB8-44E8-9B46-6DEE0C549238}"/>
                  </a:ext>
                </a:extLst>
              </p:cNvPr>
              <p:cNvSpPr txBox="1"/>
              <p:nvPr/>
            </p:nvSpPr>
            <p:spPr>
              <a:xfrm>
                <a:off x="6126603" y="6527464"/>
                <a:ext cx="1273554" cy="561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1150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75" name="テキスト ボックス 474">
                <a:extLst>
                  <a:ext uri="{FF2B5EF4-FFF2-40B4-BE49-F238E27FC236}">
                    <a16:creationId xmlns:a16="http://schemas.microsoft.com/office/drawing/2014/main" id="{B3DE3F0F-5FB8-44E8-9B46-6DEE0C549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03" y="6527464"/>
                <a:ext cx="1273554" cy="56162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8" name="テキスト ボックス 477">
                <a:extLst>
                  <a:ext uri="{FF2B5EF4-FFF2-40B4-BE49-F238E27FC236}">
                    <a16:creationId xmlns:a16="http://schemas.microsoft.com/office/drawing/2014/main" id="{243BB3CA-C2FF-9CA6-3CB0-B02EB698FB66}"/>
                  </a:ext>
                </a:extLst>
              </p:cNvPr>
              <p:cNvSpPr txBox="1"/>
              <p:nvPr/>
            </p:nvSpPr>
            <p:spPr>
              <a:xfrm>
                <a:off x="6126603" y="7118014"/>
                <a:ext cx="1808444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78" name="テキスト ボックス 477">
                <a:extLst>
                  <a:ext uri="{FF2B5EF4-FFF2-40B4-BE49-F238E27FC236}">
                    <a16:creationId xmlns:a16="http://schemas.microsoft.com/office/drawing/2014/main" id="{243BB3CA-C2FF-9CA6-3CB0-B02EB698F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03" y="7118014"/>
                <a:ext cx="1808444" cy="312650"/>
              </a:xfrm>
              <a:prstGeom prst="rect">
                <a:avLst/>
              </a:prstGeom>
              <a:blipFill>
                <a:blip r:embed="rId10"/>
                <a:stretch>
                  <a:fillRect l="-3367" r="-1010" b="-23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9" name="テキスト ボックス 478">
                <a:extLst>
                  <a:ext uri="{FF2B5EF4-FFF2-40B4-BE49-F238E27FC236}">
                    <a16:creationId xmlns:a16="http://schemas.microsoft.com/office/drawing/2014/main" id="{F75163F6-2DB4-433A-0F06-8B5930E6887B}"/>
                  </a:ext>
                </a:extLst>
              </p:cNvPr>
              <p:cNvSpPr txBox="1"/>
              <p:nvPr/>
            </p:nvSpPr>
            <p:spPr>
              <a:xfrm>
                <a:off x="6126603" y="7584739"/>
                <a:ext cx="32592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dirty="0"/>
                  <a:t>: </a:t>
                </a:r>
                <a:r>
                  <a:rPr kumimoji="1" lang="ja-JP" altLang="en-US" dirty="0"/>
                  <a:t>ファン空気の移動量 </a:t>
                </a:r>
                <a:r>
                  <a:rPr kumimoji="1" lang="en-US" altLang="ja-JP" dirty="0"/>
                  <a:t>[m^3/s]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479" name="テキスト ボックス 478">
                <a:extLst>
                  <a:ext uri="{FF2B5EF4-FFF2-40B4-BE49-F238E27FC236}">
                    <a16:creationId xmlns:a16="http://schemas.microsoft.com/office/drawing/2014/main" id="{F75163F6-2DB4-433A-0F06-8B5930E68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6603" y="7584739"/>
                <a:ext cx="3259226" cy="276999"/>
              </a:xfrm>
              <a:prstGeom prst="rect">
                <a:avLst/>
              </a:prstGeom>
              <a:blipFill>
                <a:blip r:embed="rId11"/>
                <a:stretch>
                  <a:fillRect l="-1869" t="-26087" r="-3738" b="-52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1" name="図 480">
            <a:extLst>
              <a:ext uri="{FF2B5EF4-FFF2-40B4-BE49-F238E27FC236}">
                <a16:creationId xmlns:a16="http://schemas.microsoft.com/office/drawing/2014/main" id="{39DB62C9-51EC-C937-F6FA-96A808B324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323888" y="8820150"/>
            <a:ext cx="13349260" cy="295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81054-1DBD-381B-BB7A-6F5A33B19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2CB6AA91-1FAB-4093-44A0-9640FCAE1ECF}"/>
              </a:ext>
            </a:extLst>
          </p:cNvPr>
          <p:cNvSpPr/>
          <p:nvPr/>
        </p:nvSpPr>
        <p:spPr>
          <a:xfrm>
            <a:off x="-1411631" y="4146275"/>
            <a:ext cx="16349197" cy="2138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FCB4718-CE62-6F2D-2571-E311465F596C}"/>
              </a:ext>
            </a:extLst>
          </p:cNvPr>
          <p:cNvGrpSpPr/>
          <p:nvPr/>
        </p:nvGrpSpPr>
        <p:grpSpPr>
          <a:xfrm>
            <a:off x="976466" y="-1557251"/>
            <a:ext cx="8514537" cy="5658940"/>
            <a:chOff x="563716" y="-1188951"/>
            <a:chExt cx="6671172" cy="4433801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94D2F426-811A-AF33-6DFC-E1C5BADFF67E}"/>
                </a:ext>
              </a:extLst>
            </p:cNvPr>
            <p:cNvGrpSpPr/>
            <p:nvPr/>
          </p:nvGrpSpPr>
          <p:grpSpPr>
            <a:xfrm>
              <a:off x="563716" y="-1188951"/>
              <a:ext cx="6532467" cy="4433801"/>
              <a:chOff x="157316" y="233859"/>
              <a:chExt cx="9415019" cy="6390284"/>
            </a:xfrm>
          </p:grpSpPr>
          <p:pic>
            <p:nvPicPr>
              <p:cNvPr id="60" name="図 59">
                <a:extLst>
                  <a:ext uri="{FF2B5EF4-FFF2-40B4-BE49-F238E27FC236}">
                    <a16:creationId xmlns:a16="http://schemas.microsoft.com/office/drawing/2014/main" id="{E96B3397-4ED2-D657-0A7D-8296E30248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0874" r="30874" b="50000"/>
              <a:stretch>
                <a:fillRect/>
              </a:stretch>
            </p:blipFill>
            <p:spPr>
              <a:xfrm rot="5400000">
                <a:off x="1138508" y="-747333"/>
                <a:ext cx="6390284" cy="8352668"/>
              </a:xfrm>
              <a:custGeom>
                <a:avLst/>
                <a:gdLst>
                  <a:gd name="connsiteX0" fmla="*/ 0 w 2019599"/>
                  <a:gd name="connsiteY0" fmla="*/ 0 h 2639796"/>
                  <a:gd name="connsiteX1" fmla="*/ 2019599 w 2019599"/>
                  <a:gd name="connsiteY1" fmla="*/ 0 h 2639796"/>
                  <a:gd name="connsiteX2" fmla="*/ 1009799 w 2019599"/>
                  <a:gd name="connsiteY2" fmla="*/ 2639796 h 2639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9599" h="2639796">
                    <a:moveTo>
                      <a:pt x="0" y="0"/>
                    </a:moveTo>
                    <a:lnTo>
                      <a:pt x="2019599" y="0"/>
                    </a:lnTo>
                    <a:lnTo>
                      <a:pt x="1009799" y="2639796"/>
                    </a:lnTo>
                    <a:close/>
                  </a:path>
                </a:pathLst>
              </a:custGeom>
            </p:spPr>
          </p:pic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D3A2D3ED-031B-8DC6-C289-33C92C38B5C9}"/>
                  </a:ext>
                </a:extLst>
              </p:cNvPr>
              <p:cNvSpPr/>
              <p:nvPr/>
            </p:nvSpPr>
            <p:spPr>
              <a:xfrm>
                <a:off x="4451637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B34512E0-A898-EE17-AC3F-554BEBCD119D}"/>
                  </a:ext>
                </a:extLst>
              </p:cNvPr>
              <p:cNvSpPr/>
              <p:nvPr/>
            </p:nvSpPr>
            <p:spPr>
              <a:xfrm>
                <a:off x="423782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1B2E1A77-A97A-9FFD-73D2-5BC62EE077B7}"/>
                  </a:ext>
                </a:extLst>
              </p:cNvPr>
              <p:cNvSpPr/>
              <p:nvPr/>
            </p:nvSpPr>
            <p:spPr>
              <a:xfrm>
                <a:off x="4024008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F40C5012-DC6A-B90C-11B1-F7A4763F87EB}"/>
                  </a:ext>
                </a:extLst>
              </p:cNvPr>
              <p:cNvSpPr/>
              <p:nvPr/>
            </p:nvSpPr>
            <p:spPr>
              <a:xfrm>
                <a:off x="5100566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8898F788-344B-E173-2466-4E05B0DC8A87}"/>
                  </a:ext>
                </a:extLst>
              </p:cNvPr>
              <p:cNvSpPr/>
              <p:nvPr/>
            </p:nvSpPr>
            <p:spPr>
              <a:xfrm>
                <a:off x="4885848" y="3360647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楕円 65">
                <a:extLst>
                  <a:ext uri="{FF2B5EF4-FFF2-40B4-BE49-F238E27FC236}">
                    <a16:creationId xmlns:a16="http://schemas.microsoft.com/office/drawing/2014/main" id="{89055847-8B4A-0488-24DC-0FA30CBDF0A6}"/>
                  </a:ext>
                </a:extLst>
              </p:cNvPr>
              <p:cNvSpPr/>
              <p:nvPr/>
            </p:nvSpPr>
            <p:spPr>
              <a:xfrm>
                <a:off x="5309524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A0A5D990-1B7A-E5BF-9C1A-68F4F098875B}"/>
                  </a:ext>
                </a:extLst>
              </p:cNvPr>
              <p:cNvSpPr/>
              <p:nvPr/>
            </p:nvSpPr>
            <p:spPr>
              <a:xfrm>
                <a:off x="551848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E82F82BD-02B3-FDD1-47B7-5ADDD3DE6C46}"/>
                  </a:ext>
                </a:extLst>
              </p:cNvPr>
              <p:cNvSpPr/>
              <p:nvPr/>
            </p:nvSpPr>
            <p:spPr>
              <a:xfrm>
                <a:off x="5745910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楕円 68">
                <a:extLst>
                  <a:ext uri="{FF2B5EF4-FFF2-40B4-BE49-F238E27FC236}">
                    <a16:creationId xmlns:a16="http://schemas.microsoft.com/office/drawing/2014/main" id="{9000D7C6-217E-404C-933A-E92F767D2B6E}"/>
                  </a:ext>
                </a:extLst>
              </p:cNvPr>
              <p:cNvSpPr/>
              <p:nvPr/>
            </p:nvSpPr>
            <p:spPr>
              <a:xfrm>
                <a:off x="6200745" y="3360648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39FA3B9C-6F35-4D30-CB73-698FF15D3394}"/>
                  </a:ext>
                </a:extLst>
              </p:cNvPr>
              <p:cNvSpPr/>
              <p:nvPr/>
            </p:nvSpPr>
            <p:spPr>
              <a:xfrm>
                <a:off x="6414953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1BFE2092-AB69-D3C7-3934-24AA0686D555}"/>
                  </a:ext>
                </a:extLst>
              </p:cNvPr>
              <p:cNvSpPr/>
              <p:nvPr/>
            </p:nvSpPr>
            <p:spPr>
              <a:xfrm>
                <a:off x="6643345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71310018-07B4-272F-552A-D8FD26568FB5}"/>
                  </a:ext>
                </a:extLst>
              </p:cNvPr>
              <p:cNvSpPr/>
              <p:nvPr/>
            </p:nvSpPr>
            <p:spPr>
              <a:xfrm>
                <a:off x="685325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A9F3D2E8-F5C6-1659-462D-5BE5FDBD102F}"/>
                  </a:ext>
                </a:extLst>
              </p:cNvPr>
              <p:cNvSpPr/>
              <p:nvPr/>
            </p:nvSpPr>
            <p:spPr>
              <a:xfrm>
                <a:off x="7063159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DDDDB301-2345-1E4B-7F10-7B82E650E686}"/>
                  </a:ext>
                </a:extLst>
              </p:cNvPr>
              <p:cNvSpPr/>
              <p:nvPr/>
            </p:nvSpPr>
            <p:spPr>
              <a:xfrm>
                <a:off x="7291717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16485EF9-9851-83C9-98DB-83356AE2C90A}"/>
                  </a:ext>
                </a:extLst>
              </p:cNvPr>
              <p:cNvSpPr/>
              <p:nvPr/>
            </p:nvSpPr>
            <p:spPr>
              <a:xfrm>
                <a:off x="752221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B118A510-0179-6F1D-656F-EBB0AB204E3C}"/>
                  </a:ext>
                </a:extLst>
              </p:cNvPr>
              <p:cNvSpPr/>
              <p:nvPr/>
            </p:nvSpPr>
            <p:spPr>
              <a:xfrm>
                <a:off x="7959729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E8F30AC0-7800-C706-3BD6-DFEC0ADF5E26}"/>
                  </a:ext>
                </a:extLst>
              </p:cNvPr>
              <p:cNvSpPr/>
              <p:nvPr/>
            </p:nvSpPr>
            <p:spPr>
              <a:xfrm>
                <a:off x="8188287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4D15C1EC-9AA9-BD84-087E-24FE791F4C07}"/>
                  </a:ext>
                </a:extLst>
              </p:cNvPr>
              <p:cNvSpPr/>
              <p:nvPr/>
            </p:nvSpPr>
            <p:spPr>
              <a:xfrm>
                <a:off x="841878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1ABCB574-C154-EE9A-7D35-C0210F6D8335}"/>
                  </a:ext>
                </a:extLst>
              </p:cNvPr>
              <p:cNvSpPr/>
              <p:nvPr/>
            </p:nvSpPr>
            <p:spPr>
              <a:xfrm>
                <a:off x="7750771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楕円 79">
                <a:extLst>
                  <a:ext uri="{FF2B5EF4-FFF2-40B4-BE49-F238E27FC236}">
                    <a16:creationId xmlns:a16="http://schemas.microsoft.com/office/drawing/2014/main" id="{A427A2C7-9575-A76D-EB1B-33057C522266}"/>
                  </a:ext>
                </a:extLst>
              </p:cNvPr>
              <p:cNvSpPr/>
              <p:nvPr/>
            </p:nvSpPr>
            <p:spPr>
              <a:xfrm>
                <a:off x="9422255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4F0AC112-AD83-E448-6C41-BCD0642FDBC8}"/>
                  </a:ext>
                </a:extLst>
              </p:cNvPr>
              <p:cNvSpPr/>
              <p:nvPr/>
            </p:nvSpPr>
            <p:spPr>
              <a:xfrm>
                <a:off x="1991306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92FB30BC-0658-B7C4-6443-2A40497FB9B1}"/>
                  </a:ext>
                </a:extLst>
              </p:cNvPr>
              <p:cNvSpPr/>
              <p:nvPr/>
            </p:nvSpPr>
            <p:spPr>
              <a:xfrm>
                <a:off x="314626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0EEC7064-B2C4-58E0-0ED3-BCD5DA43BE35}"/>
                  </a:ext>
                </a:extLst>
              </p:cNvPr>
              <p:cNvSpPr/>
              <p:nvPr/>
            </p:nvSpPr>
            <p:spPr>
              <a:xfrm>
                <a:off x="3561234" y="3360647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94CCBFBA-2C6E-A688-D6C8-9C7A28B91214}"/>
                  </a:ext>
                </a:extLst>
              </p:cNvPr>
              <p:cNvSpPr/>
              <p:nvPr/>
            </p:nvSpPr>
            <p:spPr>
              <a:xfrm>
                <a:off x="3777794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BFB54AA6-9D3E-0811-ECA6-FB57692134E5}"/>
                </a:ext>
              </a:extLst>
            </p:cNvPr>
            <p:cNvSpPr txBox="1"/>
            <p:nvPr/>
          </p:nvSpPr>
          <p:spPr>
            <a:xfrm>
              <a:off x="2387362" y="1086881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</a:t>
              </a:r>
              <a:endParaRPr kumimoji="1" lang="ja-JP" altLang="en-US" sz="1100" dirty="0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177BEC64-18E6-1863-56B5-854FC514D466}"/>
                </a:ext>
              </a:extLst>
            </p:cNvPr>
            <p:cNvSpPr txBox="1"/>
            <p:nvPr/>
          </p:nvSpPr>
          <p:spPr>
            <a:xfrm>
              <a:off x="1644848" y="1183467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T1</a:t>
              </a:r>
              <a:endParaRPr kumimoji="1" lang="ja-JP" altLang="en-US" sz="1100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23641F05-A839-E6EC-F4BB-8DFDF387911C}"/>
                </a:ext>
              </a:extLst>
            </p:cNvPr>
            <p:cNvSpPr txBox="1"/>
            <p:nvPr/>
          </p:nvSpPr>
          <p:spPr>
            <a:xfrm>
              <a:off x="2723061" y="783926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T3</a:t>
              </a:r>
              <a:endParaRPr kumimoji="1" lang="ja-JP" altLang="en-US" sz="1100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F3AD3977-D194-4D80-7AE1-A4AF00715395}"/>
                </a:ext>
              </a:extLst>
            </p:cNvPr>
            <p:cNvSpPr txBox="1"/>
            <p:nvPr/>
          </p:nvSpPr>
          <p:spPr>
            <a:xfrm>
              <a:off x="2934687" y="1084655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T4</a:t>
              </a:r>
              <a:endParaRPr kumimoji="1" lang="ja-JP" altLang="en-US" sz="11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8195FBA5-BC98-6899-5C7C-F923F384043F}"/>
                </a:ext>
              </a:extLst>
            </p:cNvPr>
            <p:cNvSpPr txBox="1"/>
            <p:nvPr/>
          </p:nvSpPr>
          <p:spPr>
            <a:xfrm>
              <a:off x="3044426" y="786819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T5</a:t>
              </a:r>
              <a:endParaRPr kumimoji="1" lang="ja-JP" altLang="en-US" sz="1100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760419E8-518C-76E0-AE87-3A278BF6F7EB}"/>
                </a:ext>
              </a:extLst>
            </p:cNvPr>
            <p:cNvSpPr txBox="1"/>
            <p:nvPr/>
          </p:nvSpPr>
          <p:spPr>
            <a:xfrm>
              <a:off x="3281988" y="1099753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T6</a:t>
              </a:r>
              <a:endParaRPr kumimoji="1" lang="ja-JP" altLang="en-US" sz="1100" dirty="0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336A54EF-3BA5-F846-BB85-8227CA493E4D}"/>
                </a:ext>
              </a:extLst>
            </p:cNvPr>
            <p:cNvSpPr txBox="1"/>
            <p:nvPr/>
          </p:nvSpPr>
          <p:spPr>
            <a:xfrm>
              <a:off x="3606080" y="753620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T8</a:t>
              </a:r>
              <a:endParaRPr kumimoji="1" lang="ja-JP" altLang="en-US" sz="1100" dirty="0"/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56719275-47C7-C48C-8672-3FD3DD7644B9}"/>
                </a:ext>
              </a:extLst>
            </p:cNvPr>
            <p:cNvSpPr txBox="1"/>
            <p:nvPr/>
          </p:nvSpPr>
          <p:spPr>
            <a:xfrm>
              <a:off x="3559438" y="1110074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T7</a:t>
              </a:r>
              <a:endParaRPr kumimoji="1" lang="ja-JP" altLang="en-US" sz="1100" dirty="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F7B37BC3-76FE-B7C7-047F-09B0FF62DEFA}"/>
                </a:ext>
              </a:extLst>
            </p:cNvPr>
            <p:cNvSpPr txBox="1"/>
            <p:nvPr/>
          </p:nvSpPr>
          <p:spPr>
            <a:xfrm>
              <a:off x="3845754" y="770437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T9</a:t>
              </a:r>
              <a:endParaRPr kumimoji="1" lang="ja-JP" altLang="en-US" sz="1100" dirty="0"/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91CCE391-A807-E0A9-9A0C-F0575BBBF067}"/>
                </a:ext>
              </a:extLst>
            </p:cNvPr>
            <p:cNvSpPr txBox="1"/>
            <p:nvPr/>
          </p:nvSpPr>
          <p:spPr>
            <a:xfrm>
              <a:off x="3907742" y="1160478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T10</a:t>
              </a:r>
              <a:endParaRPr kumimoji="1" lang="ja-JP" altLang="en-US" sz="1100" dirty="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7BB8B4B8-4FBD-951C-BF98-F5F55B3B5B52}"/>
                </a:ext>
              </a:extLst>
            </p:cNvPr>
            <p:cNvSpPr txBox="1"/>
            <p:nvPr/>
          </p:nvSpPr>
          <p:spPr>
            <a:xfrm>
              <a:off x="4152734" y="1155502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T11</a:t>
              </a:r>
              <a:endParaRPr kumimoji="1" lang="ja-JP" altLang="en-US" sz="1100" dirty="0"/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C356BADB-FF85-D3F0-47E0-71993F6F2333}"/>
                </a:ext>
              </a:extLst>
            </p:cNvPr>
            <p:cNvSpPr txBox="1"/>
            <p:nvPr/>
          </p:nvSpPr>
          <p:spPr>
            <a:xfrm>
              <a:off x="4218242" y="742672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T12</a:t>
              </a:r>
              <a:endParaRPr kumimoji="1" lang="ja-JP" altLang="en-US" sz="11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22D1EA65-806C-D69A-62A1-A71BCEBD88A9}"/>
                </a:ext>
              </a:extLst>
            </p:cNvPr>
            <p:cNvSpPr txBox="1"/>
            <p:nvPr/>
          </p:nvSpPr>
          <p:spPr>
            <a:xfrm>
              <a:off x="4786943" y="1160384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T14</a:t>
              </a:r>
              <a:endParaRPr kumimoji="1" lang="ja-JP" altLang="en-US" sz="11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43D91EB7-E32E-CE45-B304-BC6DDFD55112}"/>
                </a:ext>
              </a:extLst>
            </p:cNvPr>
            <p:cNvSpPr txBox="1"/>
            <p:nvPr/>
          </p:nvSpPr>
          <p:spPr>
            <a:xfrm>
              <a:off x="4476221" y="1144435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T13</a:t>
              </a:r>
              <a:endParaRPr kumimoji="1" lang="ja-JP" altLang="en-US" sz="11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A280E15-D9EA-A49E-5637-C38C24DDF7C3}"/>
                </a:ext>
              </a:extLst>
            </p:cNvPr>
            <p:cNvSpPr txBox="1"/>
            <p:nvPr/>
          </p:nvSpPr>
          <p:spPr>
            <a:xfrm>
              <a:off x="4800368" y="669764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T15</a:t>
              </a:r>
              <a:endParaRPr kumimoji="1" lang="ja-JP" altLang="en-US" sz="11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DB316EF3-C56F-83ED-B1B1-E46B65F36E75}"/>
                </a:ext>
              </a:extLst>
            </p:cNvPr>
            <p:cNvSpPr txBox="1"/>
            <p:nvPr/>
          </p:nvSpPr>
          <p:spPr>
            <a:xfrm>
              <a:off x="5074010" y="1167284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T16</a:t>
              </a:r>
              <a:endParaRPr kumimoji="1" lang="ja-JP" altLang="en-US" sz="1100" dirty="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282D558E-105A-A50B-AB77-DC68A3DB2A15}"/>
                </a:ext>
              </a:extLst>
            </p:cNvPr>
            <p:cNvSpPr txBox="1"/>
            <p:nvPr/>
          </p:nvSpPr>
          <p:spPr>
            <a:xfrm>
              <a:off x="5382521" y="1183467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T17</a:t>
              </a:r>
              <a:endParaRPr kumimoji="1" lang="ja-JP" altLang="en-US" sz="1100" dirty="0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52E5127B-EB84-B66D-D02F-D7815B260F9D}"/>
                </a:ext>
              </a:extLst>
            </p:cNvPr>
            <p:cNvSpPr txBox="1"/>
            <p:nvPr/>
          </p:nvSpPr>
          <p:spPr>
            <a:xfrm>
              <a:off x="5384871" y="647677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T18</a:t>
              </a:r>
              <a:endParaRPr kumimoji="1" lang="ja-JP" altLang="en-US" sz="1100" dirty="0"/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16E22AA5-7117-55AD-B7FA-743C5A8FF750}"/>
                </a:ext>
              </a:extLst>
            </p:cNvPr>
            <p:cNvSpPr txBox="1"/>
            <p:nvPr/>
          </p:nvSpPr>
          <p:spPr>
            <a:xfrm>
              <a:off x="5690245" y="1167284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T20</a:t>
              </a:r>
              <a:endParaRPr kumimoji="1" lang="ja-JP" altLang="en-US" sz="1100" dirty="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B1C9612D-A3AD-A28F-AC3B-54D22260526D}"/>
                </a:ext>
              </a:extLst>
            </p:cNvPr>
            <p:cNvSpPr txBox="1"/>
            <p:nvPr/>
          </p:nvSpPr>
          <p:spPr>
            <a:xfrm>
              <a:off x="5690245" y="660832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T19</a:t>
              </a:r>
              <a:endParaRPr kumimoji="1" lang="ja-JP" altLang="en-US" sz="1100" dirty="0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1E5890FB-7209-27DF-65C3-B43B2BDF7772}"/>
                </a:ext>
              </a:extLst>
            </p:cNvPr>
            <p:cNvSpPr txBox="1"/>
            <p:nvPr/>
          </p:nvSpPr>
          <p:spPr>
            <a:xfrm>
              <a:off x="5975700" y="1183467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T21</a:t>
              </a:r>
              <a:endParaRPr kumimoji="1" lang="ja-JP" altLang="en-US" sz="1100" dirty="0"/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482B62BD-F83A-6766-CC5B-BF2AEBADC45D}"/>
                </a:ext>
              </a:extLst>
            </p:cNvPr>
            <p:cNvSpPr txBox="1"/>
            <p:nvPr/>
          </p:nvSpPr>
          <p:spPr>
            <a:xfrm>
              <a:off x="6011977" y="712558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T22</a:t>
              </a:r>
              <a:endParaRPr kumimoji="1" lang="ja-JP" altLang="en-US" sz="1100" dirty="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F4C2F566-3B65-47FD-44A9-3326916CD9E4}"/>
                </a:ext>
              </a:extLst>
            </p:cNvPr>
            <p:cNvSpPr txBox="1"/>
            <p:nvPr/>
          </p:nvSpPr>
          <p:spPr>
            <a:xfrm>
              <a:off x="6329387" y="1183467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T23</a:t>
              </a:r>
              <a:endParaRPr kumimoji="1" lang="ja-JP" altLang="en-US" sz="1100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AFF24002-7088-0FA7-ABCF-7636DE0BEADD}"/>
                </a:ext>
              </a:extLst>
            </p:cNvPr>
            <p:cNvSpPr txBox="1"/>
            <p:nvPr/>
          </p:nvSpPr>
          <p:spPr>
            <a:xfrm>
              <a:off x="6898039" y="1183467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T24</a:t>
              </a:r>
              <a:endParaRPr kumimoji="1" lang="ja-JP" altLang="en-US" sz="1100" dirty="0"/>
            </a:p>
          </p:txBody>
        </p:sp>
      </p:grp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93702208-5D65-927B-AE65-03B30C540995}"/>
              </a:ext>
            </a:extLst>
          </p:cNvPr>
          <p:cNvSpPr/>
          <p:nvPr/>
        </p:nvSpPr>
        <p:spPr bwMode="auto">
          <a:xfrm>
            <a:off x="-47489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6B6BD444-1B51-0A92-F87A-4D08CB9A2C0E}"/>
              </a:ext>
            </a:extLst>
          </p:cNvPr>
          <p:cNvSpPr/>
          <p:nvPr/>
        </p:nvSpPr>
        <p:spPr bwMode="auto">
          <a:xfrm>
            <a:off x="458622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AD6DC433-F43F-1FDF-9E2A-7B3B19C80DCA}"/>
              </a:ext>
            </a:extLst>
          </p:cNvPr>
          <p:cNvSpPr/>
          <p:nvPr/>
        </p:nvSpPr>
        <p:spPr>
          <a:xfrm>
            <a:off x="432535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679AC487-88B0-BE6F-B451-99BBA3DA66A2}"/>
              </a:ext>
            </a:extLst>
          </p:cNvPr>
          <p:cNvSpPr/>
          <p:nvPr/>
        </p:nvSpPr>
        <p:spPr>
          <a:xfrm>
            <a:off x="-204234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6436A383-DCAE-0764-EBA8-6D041D9D742A}"/>
              </a:ext>
            </a:extLst>
          </p:cNvPr>
          <p:cNvSpPr/>
          <p:nvPr/>
        </p:nvSpPr>
        <p:spPr bwMode="auto">
          <a:xfrm>
            <a:off x="96473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EB5A0F3-8732-58AD-328F-3DF54A2E00C9}"/>
              </a:ext>
            </a:extLst>
          </p:cNvPr>
          <p:cNvSpPr/>
          <p:nvPr/>
        </p:nvSpPr>
        <p:spPr>
          <a:xfrm>
            <a:off x="93864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9D5B20BB-FE6B-2DB4-2A4B-2423A2351B41}"/>
              </a:ext>
            </a:extLst>
          </p:cNvPr>
          <p:cNvSpPr/>
          <p:nvPr/>
        </p:nvSpPr>
        <p:spPr bwMode="auto">
          <a:xfrm>
            <a:off x="147084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41B6649-0E89-5A51-002B-773BF44F0643}"/>
              </a:ext>
            </a:extLst>
          </p:cNvPr>
          <p:cNvSpPr/>
          <p:nvPr/>
        </p:nvSpPr>
        <p:spPr>
          <a:xfrm>
            <a:off x="1444757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フリーフォーム: 図形 95">
            <a:extLst>
              <a:ext uri="{FF2B5EF4-FFF2-40B4-BE49-F238E27FC236}">
                <a16:creationId xmlns:a16="http://schemas.microsoft.com/office/drawing/2014/main" id="{FE8F9314-B4CC-4BFB-BC2C-08235C8D2B6C}"/>
              </a:ext>
            </a:extLst>
          </p:cNvPr>
          <p:cNvSpPr/>
          <p:nvPr/>
        </p:nvSpPr>
        <p:spPr bwMode="auto">
          <a:xfrm>
            <a:off x="198130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FA0D5E61-C29E-6A25-9E21-48E9B5F0FB36}"/>
              </a:ext>
            </a:extLst>
          </p:cNvPr>
          <p:cNvSpPr/>
          <p:nvPr/>
        </p:nvSpPr>
        <p:spPr>
          <a:xfrm>
            <a:off x="195521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リーフォーム: 図形 97">
            <a:extLst>
              <a:ext uri="{FF2B5EF4-FFF2-40B4-BE49-F238E27FC236}">
                <a16:creationId xmlns:a16="http://schemas.microsoft.com/office/drawing/2014/main" id="{6204E740-92A7-17CA-7976-0894E05BC00A}"/>
              </a:ext>
            </a:extLst>
          </p:cNvPr>
          <p:cNvSpPr/>
          <p:nvPr/>
        </p:nvSpPr>
        <p:spPr bwMode="auto">
          <a:xfrm>
            <a:off x="2495076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29882456-D167-C9AD-5C22-5A13A7994E96}"/>
              </a:ext>
            </a:extLst>
          </p:cNvPr>
          <p:cNvSpPr/>
          <p:nvPr/>
        </p:nvSpPr>
        <p:spPr>
          <a:xfrm>
            <a:off x="2468988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フリーフォーム: 図形 99">
            <a:extLst>
              <a:ext uri="{FF2B5EF4-FFF2-40B4-BE49-F238E27FC236}">
                <a16:creationId xmlns:a16="http://schemas.microsoft.com/office/drawing/2014/main" id="{2893BE05-6C1F-2164-3896-BE59FAE85774}"/>
              </a:ext>
            </a:extLst>
          </p:cNvPr>
          <p:cNvSpPr/>
          <p:nvPr/>
        </p:nvSpPr>
        <p:spPr bwMode="auto">
          <a:xfrm>
            <a:off x="3001186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3FDD6F22-22CC-140D-9C73-5B1011CE18CE}"/>
              </a:ext>
            </a:extLst>
          </p:cNvPr>
          <p:cNvSpPr/>
          <p:nvPr/>
        </p:nvSpPr>
        <p:spPr>
          <a:xfrm>
            <a:off x="297510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フリーフォーム: 図形 127">
            <a:extLst>
              <a:ext uri="{FF2B5EF4-FFF2-40B4-BE49-F238E27FC236}">
                <a16:creationId xmlns:a16="http://schemas.microsoft.com/office/drawing/2014/main" id="{3DCBCCB6-4BF5-BCE1-93F0-57F45472EF9B}"/>
              </a:ext>
            </a:extLst>
          </p:cNvPr>
          <p:cNvSpPr/>
          <p:nvPr/>
        </p:nvSpPr>
        <p:spPr bwMode="auto">
          <a:xfrm>
            <a:off x="3520162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363B31F1-44E9-3200-11DF-99318F57F9F6}"/>
              </a:ext>
            </a:extLst>
          </p:cNvPr>
          <p:cNvSpPr/>
          <p:nvPr/>
        </p:nvSpPr>
        <p:spPr>
          <a:xfrm>
            <a:off x="3494074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フリーフォーム: 図形 129">
            <a:extLst>
              <a:ext uri="{FF2B5EF4-FFF2-40B4-BE49-F238E27FC236}">
                <a16:creationId xmlns:a16="http://schemas.microsoft.com/office/drawing/2014/main" id="{3F4E8148-B01D-8D79-1850-3F033169ADFF}"/>
              </a:ext>
            </a:extLst>
          </p:cNvPr>
          <p:cNvSpPr/>
          <p:nvPr/>
        </p:nvSpPr>
        <p:spPr bwMode="auto">
          <a:xfrm>
            <a:off x="4046912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1" name="フリーフォーム: 図形 130">
            <a:extLst>
              <a:ext uri="{FF2B5EF4-FFF2-40B4-BE49-F238E27FC236}">
                <a16:creationId xmlns:a16="http://schemas.microsoft.com/office/drawing/2014/main" id="{F57A3F5E-31C9-757E-A5AB-2239AD19A422}"/>
              </a:ext>
            </a:extLst>
          </p:cNvPr>
          <p:cNvSpPr/>
          <p:nvPr/>
        </p:nvSpPr>
        <p:spPr bwMode="auto">
          <a:xfrm>
            <a:off x="455302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73E9BD7E-D82A-E4A4-07FB-2A6B7193BBC3}"/>
              </a:ext>
            </a:extLst>
          </p:cNvPr>
          <p:cNvSpPr/>
          <p:nvPr/>
        </p:nvSpPr>
        <p:spPr>
          <a:xfrm>
            <a:off x="452693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085A2759-47F8-5B52-2646-9DE1F7E01B20}"/>
              </a:ext>
            </a:extLst>
          </p:cNvPr>
          <p:cNvSpPr/>
          <p:nvPr/>
        </p:nvSpPr>
        <p:spPr>
          <a:xfrm>
            <a:off x="4007995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フリーフォーム: 図形 133">
            <a:extLst>
              <a:ext uri="{FF2B5EF4-FFF2-40B4-BE49-F238E27FC236}">
                <a16:creationId xmlns:a16="http://schemas.microsoft.com/office/drawing/2014/main" id="{A1FCEA1C-07E3-8676-39CF-B14899397DF5}"/>
              </a:ext>
            </a:extLst>
          </p:cNvPr>
          <p:cNvSpPr/>
          <p:nvPr/>
        </p:nvSpPr>
        <p:spPr bwMode="auto">
          <a:xfrm>
            <a:off x="5059134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E1D44B8D-F278-8F93-4A14-910DD7887086}"/>
              </a:ext>
            </a:extLst>
          </p:cNvPr>
          <p:cNvSpPr/>
          <p:nvPr/>
        </p:nvSpPr>
        <p:spPr>
          <a:xfrm>
            <a:off x="503304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フリーフォーム: 図形 135">
            <a:extLst>
              <a:ext uri="{FF2B5EF4-FFF2-40B4-BE49-F238E27FC236}">
                <a16:creationId xmlns:a16="http://schemas.microsoft.com/office/drawing/2014/main" id="{7A33954F-70F8-4C21-4012-918656FCD599}"/>
              </a:ext>
            </a:extLst>
          </p:cNvPr>
          <p:cNvSpPr/>
          <p:nvPr/>
        </p:nvSpPr>
        <p:spPr bwMode="auto">
          <a:xfrm>
            <a:off x="5565244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6F6251C6-3A1A-89CF-2E93-E0A6614E86DC}"/>
              </a:ext>
            </a:extLst>
          </p:cNvPr>
          <p:cNvSpPr/>
          <p:nvPr/>
        </p:nvSpPr>
        <p:spPr>
          <a:xfrm>
            <a:off x="5539158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フリーフォーム: 図形 137">
            <a:extLst>
              <a:ext uri="{FF2B5EF4-FFF2-40B4-BE49-F238E27FC236}">
                <a16:creationId xmlns:a16="http://schemas.microsoft.com/office/drawing/2014/main" id="{6B7BDFED-C576-0C9F-9F62-A92D4DB1DB7E}"/>
              </a:ext>
            </a:extLst>
          </p:cNvPr>
          <p:cNvSpPr/>
          <p:nvPr/>
        </p:nvSpPr>
        <p:spPr bwMode="auto">
          <a:xfrm>
            <a:off x="6075704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40A61166-FEA7-1BF6-890D-354B97BDCB9C}"/>
              </a:ext>
            </a:extLst>
          </p:cNvPr>
          <p:cNvSpPr/>
          <p:nvPr/>
        </p:nvSpPr>
        <p:spPr>
          <a:xfrm>
            <a:off x="604961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フリーフォーム: 図形 139">
            <a:extLst>
              <a:ext uri="{FF2B5EF4-FFF2-40B4-BE49-F238E27FC236}">
                <a16:creationId xmlns:a16="http://schemas.microsoft.com/office/drawing/2014/main" id="{DE8F2A78-6DBD-0CC4-0571-20F6CD13C685}"/>
              </a:ext>
            </a:extLst>
          </p:cNvPr>
          <p:cNvSpPr/>
          <p:nvPr/>
        </p:nvSpPr>
        <p:spPr bwMode="auto">
          <a:xfrm>
            <a:off x="6589477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E676411B-00C2-2F58-FD1A-06C69723114F}"/>
              </a:ext>
            </a:extLst>
          </p:cNvPr>
          <p:cNvSpPr/>
          <p:nvPr/>
        </p:nvSpPr>
        <p:spPr>
          <a:xfrm>
            <a:off x="6563389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フリーフォーム: 図形 141">
            <a:extLst>
              <a:ext uri="{FF2B5EF4-FFF2-40B4-BE49-F238E27FC236}">
                <a16:creationId xmlns:a16="http://schemas.microsoft.com/office/drawing/2014/main" id="{1FEB3A08-41B4-FD50-38BB-F0EE57A8F37F}"/>
              </a:ext>
            </a:extLst>
          </p:cNvPr>
          <p:cNvSpPr/>
          <p:nvPr/>
        </p:nvSpPr>
        <p:spPr bwMode="auto">
          <a:xfrm>
            <a:off x="7095587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4593A578-7736-918D-7707-4CC6B5B44D2A}"/>
              </a:ext>
            </a:extLst>
          </p:cNvPr>
          <p:cNvSpPr/>
          <p:nvPr/>
        </p:nvSpPr>
        <p:spPr>
          <a:xfrm>
            <a:off x="706950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フリーフォーム: 図形 143">
            <a:extLst>
              <a:ext uri="{FF2B5EF4-FFF2-40B4-BE49-F238E27FC236}">
                <a16:creationId xmlns:a16="http://schemas.microsoft.com/office/drawing/2014/main" id="{BADDE285-C318-8C02-8C0C-5CD78F32CE22}"/>
              </a:ext>
            </a:extLst>
          </p:cNvPr>
          <p:cNvSpPr/>
          <p:nvPr/>
        </p:nvSpPr>
        <p:spPr bwMode="auto">
          <a:xfrm>
            <a:off x="761456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C2DAFC60-5830-B763-8C48-685B27D4BC9A}"/>
              </a:ext>
            </a:extLst>
          </p:cNvPr>
          <p:cNvSpPr/>
          <p:nvPr/>
        </p:nvSpPr>
        <p:spPr>
          <a:xfrm>
            <a:off x="7588475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フリーフォーム: 図形 145">
            <a:extLst>
              <a:ext uri="{FF2B5EF4-FFF2-40B4-BE49-F238E27FC236}">
                <a16:creationId xmlns:a16="http://schemas.microsoft.com/office/drawing/2014/main" id="{150F33C5-958E-C25E-389E-92EF4061FBE2}"/>
              </a:ext>
            </a:extLst>
          </p:cNvPr>
          <p:cNvSpPr/>
          <p:nvPr/>
        </p:nvSpPr>
        <p:spPr bwMode="auto">
          <a:xfrm>
            <a:off x="8133538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2B665716-2B17-179B-1660-A65E26D8A188}"/>
              </a:ext>
            </a:extLst>
          </p:cNvPr>
          <p:cNvSpPr/>
          <p:nvPr/>
        </p:nvSpPr>
        <p:spPr bwMode="auto">
          <a:xfrm>
            <a:off x="8639649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B3AE5C06-4DD8-5CB4-72A1-8189B51CD11D}"/>
              </a:ext>
            </a:extLst>
          </p:cNvPr>
          <p:cNvSpPr/>
          <p:nvPr/>
        </p:nvSpPr>
        <p:spPr>
          <a:xfrm>
            <a:off x="8613562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0F3740FD-45E0-01C0-E511-25AB960D80A1}"/>
              </a:ext>
            </a:extLst>
          </p:cNvPr>
          <p:cNvSpPr/>
          <p:nvPr/>
        </p:nvSpPr>
        <p:spPr>
          <a:xfrm>
            <a:off x="810745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フリーフォーム: 図形 149">
            <a:extLst>
              <a:ext uri="{FF2B5EF4-FFF2-40B4-BE49-F238E27FC236}">
                <a16:creationId xmlns:a16="http://schemas.microsoft.com/office/drawing/2014/main" id="{9CBCF3DF-0193-35A2-4DB2-5A187AA3000B}"/>
              </a:ext>
            </a:extLst>
          </p:cNvPr>
          <p:cNvSpPr/>
          <p:nvPr/>
        </p:nvSpPr>
        <p:spPr bwMode="auto">
          <a:xfrm>
            <a:off x="9145760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821F9DAB-4B04-F70E-6999-531D85051084}"/>
              </a:ext>
            </a:extLst>
          </p:cNvPr>
          <p:cNvSpPr/>
          <p:nvPr/>
        </p:nvSpPr>
        <p:spPr>
          <a:xfrm>
            <a:off x="911967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フリーフォーム: 図形 151">
            <a:extLst>
              <a:ext uri="{FF2B5EF4-FFF2-40B4-BE49-F238E27FC236}">
                <a16:creationId xmlns:a16="http://schemas.microsoft.com/office/drawing/2014/main" id="{74B86135-FE01-D79B-7259-0E9384F73672}"/>
              </a:ext>
            </a:extLst>
          </p:cNvPr>
          <p:cNvSpPr/>
          <p:nvPr/>
        </p:nvSpPr>
        <p:spPr bwMode="auto">
          <a:xfrm>
            <a:off x="9651868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6A80C04D-0EC1-9EFC-D661-5E5AA861F02E}"/>
              </a:ext>
            </a:extLst>
          </p:cNvPr>
          <p:cNvSpPr/>
          <p:nvPr/>
        </p:nvSpPr>
        <p:spPr>
          <a:xfrm>
            <a:off x="9625781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フリーフォーム: 図形 153">
            <a:extLst>
              <a:ext uri="{FF2B5EF4-FFF2-40B4-BE49-F238E27FC236}">
                <a16:creationId xmlns:a16="http://schemas.microsoft.com/office/drawing/2014/main" id="{5A5CA44E-0396-04A7-99AF-FBACA84FADDF}"/>
              </a:ext>
            </a:extLst>
          </p:cNvPr>
          <p:cNvSpPr/>
          <p:nvPr/>
        </p:nvSpPr>
        <p:spPr bwMode="auto">
          <a:xfrm>
            <a:off x="10162328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5" name="楕円 154">
            <a:extLst>
              <a:ext uri="{FF2B5EF4-FFF2-40B4-BE49-F238E27FC236}">
                <a16:creationId xmlns:a16="http://schemas.microsoft.com/office/drawing/2014/main" id="{F4F8E16A-3A95-F879-7FA4-2EA99106667E}"/>
              </a:ext>
            </a:extLst>
          </p:cNvPr>
          <p:cNvSpPr/>
          <p:nvPr/>
        </p:nvSpPr>
        <p:spPr>
          <a:xfrm>
            <a:off x="1013624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フリーフォーム: 図形 155">
            <a:extLst>
              <a:ext uri="{FF2B5EF4-FFF2-40B4-BE49-F238E27FC236}">
                <a16:creationId xmlns:a16="http://schemas.microsoft.com/office/drawing/2014/main" id="{FB991FC0-2A86-7919-E43E-96FE10C5083A}"/>
              </a:ext>
            </a:extLst>
          </p:cNvPr>
          <p:cNvSpPr/>
          <p:nvPr/>
        </p:nvSpPr>
        <p:spPr bwMode="auto">
          <a:xfrm>
            <a:off x="10676101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71E32287-0B54-DD75-2D96-6BAABCF4A71C}"/>
              </a:ext>
            </a:extLst>
          </p:cNvPr>
          <p:cNvSpPr/>
          <p:nvPr/>
        </p:nvSpPr>
        <p:spPr>
          <a:xfrm>
            <a:off x="10650014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フリーフォーム: 図形 157">
            <a:extLst>
              <a:ext uri="{FF2B5EF4-FFF2-40B4-BE49-F238E27FC236}">
                <a16:creationId xmlns:a16="http://schemas.microsoft.com/office/drawing/2014/main" id="{D44092D9-0BE9-3185-B9D2-5A2FD653B221}"/>
              </a:ext>
            </a:extLst>
          </p:cNvPr>
          <p:cNvSpPr/>
          <p:nvPr/>
        </p:nvSpPr>
        <p:spPr bwMode="auto">
          <a:xfrm>
            <a:off x="11182212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BC49473E-89AF-7B2B-8AB5-CC9B5A545F1E}"/>
              </a:ext>
            </a:extLst>
          </p:cNvPr>
          <p:cNvSpPr/>
          <p:nvPr/>
        </p:nvSpPr>
        <p:spPr>
          <a:xfrm>
            <a:off x="1115613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988BBF90-9524-9BB1-CAEF-01F444E17362}"/>
              </a:ext>
            </a:extLst>
          </p:cNvPr>
          <p:cNvSpPr txBox="1"/>
          <p:nvPr/>
        </p:nvSpPr>
        <p:spPr>
          <a:xfrm>
            <a:off x="71038" y="3699815"/>
            <a:ext cx="20472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altLang="ja-JP" sz="1100" dirty="0"/>
              <a:t>d	:</a:t>
            </a:r>
            <a:r>
              <a:rPr lang="ja-JP" altLang="en-US" sz="1100" dirty="0"/>
              <a:t>熱伝導</a:t>
            </a:r>
            <a:r>
              <a:rPr lang="en-US" altLang="ja-JP" sz="1100" dirty="0"/>
              <a:t>  </a:t>
            </a:r>
            <a:endParaRPr kumimoji="1" lang="en-US" altLang="ja-JP" sz="1100" dirty="0"/>
          </a:p>
          <a:p>
            <a:pPr defTabSz="179388"/>
            <a:r>
              <a:rPr lang="en-US" altLang="ja-JP" sz="1100" dirty="0"/>
              <a:t>v  	:</a:t>
            </a:r>
            <a:r>
              <a:rPr lang="ja-JP" altLang="en-US" sz="1100" dirty="0"/>
              <a:t>対流熱伝達</a:t>
            </a:r>
            <a:endParaRPr lang="en-US" altLang="ja-JP" sz="1100" dirty="0"/>
          </a:p>
          <a:p>
            <a:pPr defTabSz="179388"/>
            <a:r>
              <a:rPr kumimoji="1" lang="en-US" altLang="ja-JP" sz="1100" dirty="0"/>
              <a:t>t</a:t>
            </a:r>
            <a:r>
              <a:rPr lang="ja-JP" altLang="en-US" sz="1100" dirty="0"/>
              <a:t> </a:t>
            </a:r>
            <a:r>
              <a:rPr lang="en-US" altLang="ja-JP" sz="1100" dirty="0"/>
              <a:t>	:</a:t>
            </a:r>
            <a:r>
              <a:rPr lang="ja-JP" altLang="en-US" sz="1100" dirty="0"/>
              <a:t>熱移動（換気）</a:t>
            </a:r>
            <a:endParaRPr kumimoji="1" lang="ja-JP" altLang="en-US" sz="1100" dirty="0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F8636E6B-8E6A-47B4-383A-02D75C4CD8D6}"/>
              </a:ext>
            </a:extLst>
          </p:cNvPr>
          <p:cNvSpPr txBox="1"/>
          <p:nvPr/>
        </p:nvSpPr>
        <p:spPr>
          <a:xfrm>
            <a:off x="71038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A2880623-585D-13B7-73AF-380FBAA1FBF7}"/>
              </a:ext>
            </a:extLst>
          </p:cNvPr>
          <p:cNvSpPr txBox="1"/>
          <p:nvPr/>
        </p:nvSpPr>
        <p:spPr>
          <a:xfrm>
            <a:off x="581635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E43AACF0-944A-0983-01EC-9B9DE8D11323}"/>
              </a:ext>
            </a:extLst>
          </p:cNvPr>
          <p:cNvSpPr txBox="1"/>
          <p:nvPr/>
        </p:nvSpPr>
        <p:spPr>
          <a:xfrm>
            <a:off x="1092232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5BE6E4A1-757D-562E-AA85-BC63E64AB624}"/>
              </a:ext>
            </a:extLst>
          </p:cNvPr>
          <p:cNvSpPr txBox="1"/>
          <p:nvPr/>
        </p:nvSpPr>
        <p:spPr>
          <a:xfrm>
            <a:off x="1602829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4B4E065F-1CCF-73E1-1ED6-D9BDA673DF54}"/>
              </a:ext>
            </a:extLst>
          </p:cNvPr>
          <p:cNvSpPr txBox="1"/>
          <p:nvPr/>
        </p:nvSpPr>
        <p:spPr>
          <a:xfrm>
            <a:off x="2113426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72D9D8AA-D90C-2A04-BFDF-CB64C9AC8A50}"/>
              </a:ext>
            </a:extLst>
          </p:cNvPr>
          <p:cNvSpPr txBox="1"/>
          <p:nvPr/>
        </p:nvSpPr>
        <p:spPr>
          <a:xfrm>
            <a:off x="2624023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3AB17832-AB9E-6FFC-4694-1BC12CA6597A}"/>
              </a:ext>
            </a:extLst>
          </p:cNvPr>
          <p:cNvSpPr txBox="1"/>
          <p:nvPr/>
        </p:nvSpPr>
        <p:spPr>
          <a:xfrm>
            <a:off x="3134620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2F0C68BA-5C20-2B25-1AFB-FCB1EF649434}"/>
              </a:ext>
            </a:extLst>
          </p:cNvPr>
          <p:cNvSpPr txBox="1"/>
          <p:nvPr/>
        </p:nvSpPr>
        <p:spPr>
          <a:xfrm>
            <a:off x="3645217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8E6CBF1A-9AD6-F05D-F603-1344940E465A}"/>
              </a:ext>
            </a:extLst>
          </p:cNvPr>
          <p:cNvSpPr txBox="1"/>
          <p:nvPr/>
        </p:nvSpPr>
        <p:spPr>
          <a:xfrm>
            <a:off x="4163589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54898FBD-E95E-0BCF-728C-B20A09957F20}"/>
              </a:ext>
            </a:extLst>
          </p:cNvPr>
          <p:cNvSpPr txBox="1"/>
          <p:nvPr/>
        </p:nvSpPr>
        <p:spPr>
          <a:xfrm>
            <a:off x="4674186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FDA96E8F-501E-0B8C-5EB3-85DA9826AF38}"/>
              </a:ext>
            </a:extLst>
          </p:cNvPr>
          <p:cNvSpPr txBox="1"/>
          <p:nvPr/>
        </p:nvSpPr>
        <p:spPr>
          <a:xfrm>
            <a:off x="5184783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486A25E6-7CEF-F4F0-9E56-A5338316DFC7}"/>
              </a:ext>
            </a:extLst>
          </p:cNvPr>
          <p:cNvSpPr txBox="1"/>
          <p:nvPr/>
        </p:nvSpPr>
        <p:spPr>
          <a:xfrm>
            <a:off x="5695380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98557A90-F924-F24F-944E-C8C684145C4C}"/>
              </a:ext>
            </a:extLst>
          </p:cNvPr>
          <p:cNvSpPr txBox="1"/>
          <p:nvPr/>
        </p:nvSpPr>
        <p:spPr>
          <a:xfrm>
            <a:off x="6205977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7FD84938-861C-B782-BA6C-17E6736A1BBB}"/>
              </a:ext>
            </a:extLst>
          </p:cNvPr>
          <p:cNvSpPr txBox="1"/>
          <p:nvPr/>
        </p:nvSpPr>
        <p:spPr>
          <a:xfrm>
            <a:off x="6716574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149BC210-4BEA-2AF6-6FFD-451303F25320}"/>
              </a:ext>
            </a:extLst>
          </p:cNvPr>
          <p:cNvSpPr txBox="1"/>
          <p:nvPr/>
        </p:nvSpPr>
        <p:spPr>
          <a:xfrm>
            <a:off x="7227171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BD9721A4-D0EE-CDEC-B7B5-A100019E0BFC}"/>
              </a:ext>
            </a:extLst>
          </p:cNvPr>
          <p:cNvSpPr txBox="1"/>
          <p:nvPr/>
        </p:nvSpPr>
        <p:spPr>
          <a:xfrm>
            <a:off x="7737768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2B226AFB-E009-402A-78EE-2F4465DB486B}"/>
              </a:ext>
            </a:extLst>
          </p:cNvPr>
          <p:cNvSpPr txBox="1"/>
          <p:nvPr/>
        </p:nvSpPr>
        <p:spPr>
          <a:xfrm>
            <a:off x="8248365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154054DD-CA06-4BB6-9994-D0074DDDF0CB}"/>
              </a:ext>
            </a:extLst>
          </p:cNvPr>
          <p:cNvSpPr txBox="1"/>
          <p:nvPr/>
        </p:nvSpPr>
        <p:spPr>
          <a:xfrm>
            <a:off x="8758962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7ACF0E7A-FAD0-BE6F-CF55-898890F574AE}"/>
              </a:ext>
            </a:extLst>
          </p:cNvPr>
          <p:cNvSpPr txBox="1"/>
          <p:nvPr/>
        </p:nvSpPr>
        <p:spPr>
          <a:xfrm>
            <a:off x="9269559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B9F1CB32-635E-8DA0-5611-589988FF0EF6}"/>
              </a:ext>
            </a:extLst>
          </p:cNvPr>
          <p:cNvSpPr txBox="1"/>
          <p:nvPr/>
        </p:nvSpPr>
        <p:spPr>
          <a:xfrm>
            <a:off x="9780156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3EB858E4-ADAB-CF59-9FFD-B336D379C06B}"/>
              </a:ext>
            </a:extLst>
          </p:cNvPr>
          <p:cNvSpPr txBox="1"/>
          <p:nvPr/>
        </p:nvSpPr>
        <p:spPr>
          <a:xfrm>
            <a:off x="10290753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30471C8E-C8E2-AA2D-7DF0-6F3551A622AD}"/>
              </a:ext>
            </a:extLst>
          </p:cNvPr>
          <p:cNvSpPr txBox="1"/>
          <p:nvPr/>
        </p:nvSpPr>
        <p:spPr>
          <a:xfrm>
            <a:off x="10801350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7C3103C-D205-9241-3FCA-84AF6AE5817B}"/>
              </a:ext>
            </a:extLst>
          </p:cNvPr>
          <p:cNvSpPr txBox="1"/>
          <p:nvPr/>
        </p:nvSpPr>
        <p:spPr>
          <a:xfrm>
            <a:off x="11311947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>
                <a:solidFill>
                  <a:srgbClr val="00B050"/>
                </a:solidFill>
              </a:rPr>
              <a:t>v</a:t>
            </a:r>
            <a:endParaRPr kumimoji="1" lang="ja-JP" altLang="en-US" sz="1100" b="1" dirty="0">
              <a:solidFill>
                <a:srgbClr val="00B050"/>
              </a:solidFill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137E2953-4A75-0497-DA71-7A0D96C389BD}"/>
              </a:ext>
            </a:extLst>
          </p:cNvPr>
          <p:cNvSpPr txBox="1"/>
          <p:nvPr/>
        </p:nvSpPr>
        <p:spPr>
          <a:xfrm>
            <a:off x="-323888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</a:t>
            </a:r>
            <a:endParaRPr kumimoji="1" lang="ja-JP" altLang="en-US" sz="11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4FD74172-9C2A-5139-53B1-18B01748571D}"/>
              </a:ext>
            </a:extLst>
          </p:cNvPr>
          <p:cNvSpPr txBox="1"/>
          <p:nvPr/>
        </p:nvSpPr>
        <p:spPr>
          <a:xfrm>
            <a:off x="186709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</a:t>
            </a:r>
            <a:endParaRPr kumimoji="1" lang="ja-JP" altLang="en-US" sz="1100" dirty="0"/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A3B4B86F-7A18-29B1-1E7A-CBBAA324411F}"/>
              </a:ext>
            </a:extLst>
          </p:cNvPr>
          <p:cNvSpPr txBox="1"/>
          <p:nvPr/>
        </p:nvSpPr>
        <p:spPr>
          <a:xfrm>
            <a:off x="697306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3</a:t>
            </a:r>
            <a:endParaRPr kumimoji="1" lang="ja-JP" altLang="en-US" sz="1100" dirty="0"/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E19F3DE5-9207-52C0-5787-605473E5A1B3}"/>
              </a:ext>
            </a:extLst>
          </p:cNvPr>
          <p:cNvSpPr txBox="1"/>
          <p:nvPr/>
        </p:nvSpPr>
        <p:spPr>
          <a:xfrm>
            <a:off x="1207903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4</a:t>
            </a:r>
            <a:endParaRPr kumimoji="1" lang="ja-JP" altLang="en-US" sz="1100" dirty="0"/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AEFA10E4-30BF-20BC-AFC7-7B1AABD8D98E}"/>
              </a:ext>
            </a:extLst>
          </p:cNvPr>
          <p:cNvSpPr txBox="1"/>
          <p:nvPr/>
        </p:nvSpPr>
        <p:spPr>
          <a:xfrm>
            <a:off x="1718500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5</a:t>
            </a:r>
            <a:endParaRPr kumimoji="1" lang="ja-JP" altLang="en-US" sz="1100" dirty="0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FA7543CF-1BD5-4FC5-B2E9-552C174D2FE9}"/>
              </a:ext>
            </a:extLst>
          </p:cNvPr>
          <p:cNvSpPr txBox="1"/>
          <p:nvPr/>
        </p:nvSpPr>
        <p:spPr>
          <a:xfrm>
            <a:off x="2229097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6</a:t>
            </a:r>
            <a:endParaRPr kumimoji="1" lang="ja-JP" altLang="en-US" sz="1100" dirty="0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16DA6DE9-1831-A033-AC4D-C52613818A53}"/>
              </a:ext>
            </a:extLst>
          </p:cNvPr>
          <p:cNvSpPr txBox="1"/>
          <p:nvPr/>
        </p:nvSpPr>
        <p:spPr>
          <a:xfrm>
            <a:off x="2739694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7</a:t>
            </a:r>
            <a:endParaRPr kumimoji="1" lang="ja-JP" altLang="en-US" sz="1100" dirty="0"/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809709B8-2F12-B1C5-D2F2-109A5ABF4192}"/>
              </a:ext>
            </a:extLst>
          </p:cNvPr>
          <p:cNvSpPr txBox="1"/>
          <p:nvPr/>
        </p:nvSpPr>
        <p:spPr>
          <a:xfrm>
            <a:off x="3250291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8</a:t>
            </a:r>
            <a:endParaRPr kumimoji="1" lang="ja-JP" altLang="en-US" sz="1100" dirty="0"/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C6D08085-E6A5-7E57-775E-F87397E25286}"/>
              </a:ext>
            </a:extLst>
          </p:cNvPr>
          <p:cNvSpPr txBox="1"/>
          <p:nvPr/>
        </p:nvSpPr>
        <p:spPr>
          <a:xfrm>
            <a:off x="3755833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9</a:t>
            </a:r>
            <a:endParaRPr kumimoji="1" lang="ja-JP" altLang="en-US" sz="1100" dirty="0"/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C5A65E32-32F5-3BB3-0538-0D79DDA664CA}"/>
              </a:ext>
            </a:extLst>
          </p:cNvPr>
          <p:cNvSpPr txBox="1"/>
          <p:nvPr/>
        </p:nvSpPr>
        <p:spPr>
          <a:xfrm>
            <a:off x="4279260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10</a:t>
            </a:r>
            <a:endParaRPr kumimoji="1" lang="ja-JP" altLang="en-US" sz="1100" dirty="0"/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445D50AA-578F-C50B-E3C0-5B37B75DA382}"/>
              </a:ext>
            </a:extLst>
          </p:cNvPr>
          <p:cNvSpPr txBox="1"/>
          <p:nvPr/>
        </p:nvSpPr>
        <p:spPr>
          <a:xfrm>
            <a:off x="4789857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11</a:t>
            </a:r>
            <a:endParaRPr kumimoji="1" lang="ja-JP" altLang="en-US" sz="1100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942E2648-0375-CC76-0591-03085EF02E40}"/>
              </a:ext>
            </a:extLst>
          </p:cNvPr>
          <p:cNvSpPr txBox="1"/>
          <p:nvPr/>
        </p:nvSpPr>
        <p:spPr>
          <a:xfrm>
            <a:off x="5300454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12</a:t>
            </a:r>
            <a:endParaRPr kumimoji="1" lang="ja-JP" altLang="en-US" sz="1100" dirty="0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4E527996-22E3-B85A-C93C-0BD18BB7B0E5}"/>
              </a:ext>
            </a:extLst>
          </p:cNvPr>
          <p:cNvSpPr txBox="1"/>
          <p:nvPr/>
        </p:nvSpPr>
        <p:spPr>
          <a:xfrm>
            <a:off x="5811051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13</a:t>
            </a:r>
            <a:endParaRPr kumimoji="1" lang="ja-JP" altLang="en-US" sz="1100" dirty="0"/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B82B7AED-9265-C635-E7CD-21F7FEF00B6F}"/>
              </a:ext>
            </a:extLst>
          </p:cNvPr>
          <p:cNvSpPr txBox="1"/>
          <p:nvPr/>
        </p:nvSpPr>
        <p:spPr>
          <a:xfrm>
            <a:off x="6321648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14</a:t>
            </a:r>
            <a:endParaRPr kumimoji="1" lang="ja-JP" altLang="en-US" sz="1100" dirty="0"/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B8BDDABE-19B5-8BC0-D661-8B4D73081610}"/>
              </a:ext>
            </a:extLst>
          </p:cNvPr>
          <p:cNvSpPr txBox="1"/>
          <p:nvPr/>
        </p:nvSpPr>
        <p:spPr>
          <a:xfrm>
            <a:off x="6832245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15</a:t>
            </a:r>
            <a:endParaRPr kumimoji="1" lang="ja-JP" altLang="en-US" sz="1100" dirty="0"/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8ECAA5E8-7282-55EB-3F9D-5E2DF1D42A09}"/>
              </a:ext>
            </a:extLst>
          </p:cNvPr>
          <p:cNvSpPr txBox="1"/>
          <p:nvPr/>
        </p:nvSpPr>
        <p:spPr>
          <a:xfrm>
            <a:off x="7317442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16</a:t>
            </a:r>
            <a:endParaRPr kumimoji="1" lang="ja-JP" altLang="en-US" sz="1100" dirty="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ABCEAC8D-6D4F-172D-42F5-9FA57E94A154}"/>
              </a:ext>
            </a:extLst>
          </p:cNvPr>
          <p:cNvSpPr txBox="1"/>
          <p:nvPr/>
        </p:nvSpPr>
        <p:spPr>
          <a:xfrm>
            <a:off x="7853439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17</a:t>
            </a:r>
            <a:endParaRPr kumimoji="1" lang="ja-JP" altLang="en-US" sz="1100" dirty="0"/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9E38079F-1D9A-3CB0-09C1-703A8BE3E15F}"/>
              </a:ext>
            </a:extLst>
          </p:cNvPr>
          <p:cNvSpPr txBox="1"/>
          <p:nvPr/>
        </p:nvSpPr>
        <p:spPr>
          <a:xfrm>
            <a:off x="8364036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18</a:t>
            </a:r>
            <a:endParaRPr kumimoji="1" lang="ja-JP" altLang="en-US" sz="1100" dirty="0"/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86560E9A-D2FF-95B4-8C05-F28308765BCB}"/>
              </a:ext>
            </a:extLst>
          </p:cNvPr>
          <p:cNvSpPr txBox="1"/>
          <p:nvPr/>
        </p:nvSpPr>
        <p:spPr>
          <a:xfrm>
            <a:off x="8874633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19</a:t>
            </a:r>
            <a:endParaRPr kumimoji="1" lang="ja-JP" altLang="en-US" sz="1100" dirty="0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ECBF76AC-9838-F136-66D8-B7AFF4A5C416}"/>
              </a:ext>
            </a:extLst>
          </p:cNvPr>
          <p:cNvSpPr txBox="1"/>
          <p:nvPr/>
        </p:nvSpPr>
        <p:spPr>
          <a:xfrm>
            <a:off x="9385230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20</a:t>
            </a:r>
            <a:endParaRPr kumimoji="1" lang="ja-JP" altLang="en-US" sz="1100" dirty="0"/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AAE6EEBF-3C07-AF84-7335-C2A23AF7B559}"/>
              </a:ext>
            </a:extLst>
          </p:cNvPr>
          <p:cNvSpPr txBox="1"/>
          <p:nvPr/>
        </p:nvSpPr>
        <p:spPr>
          <a:xfrm>
            <a:off x="9895827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21</a:t>
            </a:r>
            <a:endParaRPr kumimoji="1" lang="ja-JP" altLang="en-US" sz="1100" dirty="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D512BAAC-1DC8-9CB3-1F72-BAC7EC0AAB23}"/>
              </a:ext>
            </a:extLst>
          </p:cNvPr>
          <p:cNvSpPr txBox="1"/>
          <p:nvPr/>
        </p:nvSpPr>
        <p:spPr>
          <a:xfrm>
            <a:off x="10406424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22</a:t>
            </a:r>
            <a:endParaRPr kumimoji="1" lang="ja-JP" altLang="en-US" sz="1100" dirty="0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0916682E-C24B-2567-F8C8-373AD8BDE75D}"/>
              </a:ext>
            </a:extLst>
          </p:cNvPr>
          <p:cNvSpPr txBox="1"/>
          <p:nvPr/>
        </p:nvSpPr>
        <p:spPr>
          <a:xfrm>
            <a:off x="10917021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23</a:t>
            </a:r>
            <a:endParaRPr kumimoji="1" lang="ja-JP" altLang="en-US" sz="1100" dirty="0"/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17601B5-0582-23D6-ACFF-F0F31086DB9B}"/>
              </a:ext>
            </a:extLst>
          </p:cNvPr>
          <p:cNvSpPr txBox="1"/>
          <p:nvPr/>
        </p:nvSpPr>
        <p:spPr>
          <a:xfrm>
            <a:off x="11427618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24</a:t>
            </a:r>
            <a:endParaRPr kumimoji="1" lang="ja-JP" altLang="en-US" sz="1100" dirty="0"/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62F2B754-738B-84FF-225F-F99318565DE7}"/>
              </a:ext>
            </a:extLst>
          </p:cNvPr>
          <p:cNvGrpSpPr/>
          <p:nvPr/>
        </p:nvGrpSpPr>
        <p:grpSpPr>
          <a:xfrm>
            <a:off x="-311771" y="5766462"/>
            <a:ext cx="259225" cy="366017"/>
            <a:chOff x="2310258" y="2841546"/>
            <a:chExt cx="608139" cy="858671"/>
          </a:xfrm>
        </p:grpSpPr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43DB0A8F-3BCB-EB41-948F-CE9DDE61B2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0866" y="3585917"/>
              <a:ext cx="42692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24D80C65-2BF0-AC5A-66C9-389F5F5055B7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614328" y="3167546"/>
              <a:ext cx="0" cy="60813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114FBF09-A754-FD6B-AA27-646A4B7EF72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2299293" y="3156581"/>
              <a:ext cx="63007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C459AD02-68BC-5AA7-8ED1-4DA07CCF759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72556" y="3700217"/>
              <a:ext cx="28354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9" name="フリーフォーム: 図形 228">
            <a:extLst>
              <a:ext uri="{FF2B5EF4-FFF2-40B4-BE49-F238E27FC236}">
                <a16:creationId xmlns:a16="http://schemas.microsoft.com/office/drawing/2014/main" id="{D8A14F7D-6F54-7EDE-EA11-52C53AAA8985}"/>
              </a:ext>
            </a:extLst>
          </p:cNvPr>
          <p:cNvSpPr/>
          <p:nvPr/>
        </p:nvSpPr>
        <p:spPr bwMode="auto">
          <a:xfrm rot="5400000">
            <a:off x="-428863" y="5424103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46C36840-D8DD-43AE-1A78-4CB4F9DAA626}"/>
              </a:ext>
            </a:extLst>
          </p:cNvPr>
          <p:cNvCxnSpPr>
            <a:cxnSpLocks/>
          </p:cNvCxnSpPr>
          <p:nvPr/>
        </p:nvCxnSpPr>
        <p:spPr bwMode="auto">
          <a:xfrm>
            <a:off x="-182158" y="5073650"/>
            <a:ext cx="0" cy="1867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86FC5522-7B1B-EF8C-26F1-63FE63C1ECEC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-101225" y="5003219"/>
            <a:ext cx="0" cy="1867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グループ化 312">
            <a:extLst>
              <a:ext uri="{FF2B5EF4-FFF2-40B4-BE49-F238E27FC236}">
                <a16:creationId xmlns:a16="http://schemas.microsoft.com/office/drawing/2014/main" id="{092B1A89-1D74-24F5-FEF2-697C78CC3C24}"/>
              </a:ext>
            </a:extLst>
          </p:cNvPr>
          <p:cNvGrpSpPr/>
          <p:nvPr/>
        </p:nvGrpSpPr>
        <p:grpSpPr>
          <a:xfrm>
            <a:off x="11688323" y="4970031"/>
            <a:ext cx="784835" cy="259225"/>
            <a:chOff x="11951272" y="4967173"/>
            <a:chExt cx="784835" cy="259225"/>
          </a:xfrm>
        </p:grpSpPr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8641A62C-CF9A-0DD7-C2F7-37F3C4686476}"/>
                </a:ext>
              </a:extLst>
            </p:cNvPr>
            <p:cNvSpPr/>
            <p:nvPr/>
          </p:nvSpPr>
          <p:spPr>
            <a:xfrm>
              <a:off x="12242581" y="5073852"/>
              <a:ext cx="52176" cy="543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623B0467-C6F4-74A4-AFBB-C44275559875}"/>
                </a:ext>
              </a:extLst>
            </p:cNvPr>
            <p:cNvGrpSpPr/>
            <p:nvPr/>
          </p:nvGrpSpPr>
          <p:grpSpPr>
            <a:xfrm rot="16200000">
              <a:off x="12214077" y="4704368"/>
              <a:ext cx="259225" cy="784835"/>
              <a:chOff x="2310258" y="1859004"/>
              <a:chExt cx="608139" cy="1841213"/>
            </a:xfrm>
          </p:grpSpPr>
          <p:cxnSp>
            <p:nvCxnSpPr>
              <p:cNvPr id="238" name="直線コネクタ 237">
                <a:extLst>
                  <a:ext uri="{FF2B5EF4-FFF2-40B4-BE49-F238E27FC236}">
                    <a16:creationId xmlns:a16="http://schemas.microsoft.com/office/drawing/2014/main" id="{273A3EAC-DF59-4024-F33B-923557F85E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9" name="直線コネクタ 238">
                <a:extLst>
                  <a:ext uri="{FF2B5EF4-FFF2-40B4-BE49-F238E27FC236}">
                    <a16:creationId xmlns:a16="http://schemas.microsoft.com/office/drawing/2014/main" id="{192E7A0F-A72C-B70A-E91D-97CA2DE19D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0" name="直線コネクタ 239">
                <a:extLst>
                  <a:ext uri="{FF2B5EF4-FFF2-40B4-BE49-F238E27FC236}">
                    <a16:creationId xmlns:a16="http://schemas.microsoft.com/office/drawing/2014/main" id="{5CC08B8A-20AA-192E-6F12-36179A9904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808021" y="2665311"/>
                <a:ext cx="161261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1" name="直線コネクタ 240">
                <a:extLst>
                  <a:ext uri="{FF2B5EF4-FFF2-40B4-BE49-F238E27FC236}">
                    <a16:creationId xmlns:a16="http://schemas.microsoft.com/office/drawing/2014/main" id="{73B0800E-8EF5-A1BD-C048-44B63634AB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8ECB352D-95E7-C1AA-DDD1-48748DDCDE66}"/>
              </a:ext>
            </a:extLst>
          </p:cNvPr>
          <p:cNvGrpSpPr/>
          <p:nvPr/>
        </p:nvGrpSpPr>
        <p:grpSpPr>
          <a:xfrm>
            <a:off x="3897176" y="5097781"/>
            <a:ext cx="265683" cy="1061371"/>
            <a:chOff x="4160125" y="5097781"/>
            <a:chExt cx="265683" cy="1061371"/>
          </a:xfrm>
        </p:grpSpPr>
        <p:grpSp>
          <p:nvGrpSpPr>
            <p:cNvPr id="257" name="グループ化 256">
              <a:extLst>
                <a:ext uri="{FF2B5EF4-FFF2-40B4-BE49-F238E27FC236}">
                  <a16:creationId xmlns:a16="http://schemas.microsoft.com/office/drawing/2014/main" id="{A3311D65-5284-AF63-936B-BD03E0A1E282}"/>
                </a:ext>
              </a:extLst>
            </p:cNvPr>
            <p:cNvGrpSpPr/>
            <p:nvPr/>
          </p:nvGrpSpPr>
          <p:grpSpPr>
            <a:xfrm rot="16200000">
              <a:off x="3860828" y="5397078"/>
              <a:ext cx="864277" cy="265683"/>
              <a:chOff x="4705926" y="5639817"/>
              <a:chExt cx="864277" cy="265683"/>
            </a:xfrm>
          </p:grpSpPr>
          <p:cxnSp>
            <p:nvCxnSpPr>
              <p:cNvPr id="258" name="直線コネクタ 257">
                <a:extLst>
                  <a:ext uri="{FF2B5EF4-FFF2-40B4-BE49-F238E27FC236}">
                    <a16:creationId xmlns:a16="http://schemas.microsoft.com/office/drawing/2014/main" id="{744A6E21-6156-6775-A557-1C0598E35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38065" y="5340523"/>
                <a:ext cx="0" cy="864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楕円 258">
                <a:extLst>
                  <a:ext uri="{FF2B5EF4-FFF2-40B4-BE49-F238E27FC236}">
                    <a16:creationId xmlns:a16="http://schemas.microsoft.com/office/drawing/2014/main" id="{DFF72D4B-A3CF-A5D8-B4DC-2A478C4891AE}"/>
                  </a:ext>
                </a:extLst>
              </p:cNvPr>
              <p:cNvSpPr/>
              <p:nvPr/>
            </p:nvSpPr>
            <p:spPr bwMode="auto">
              <a:xfrm>
                <a:off x="4814993" y="5639817"/>
                <a:ext cx="265684" cy="26568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60" name="直線コネクタ 259">
                <a:extLst>
                  <a:ext uri="{FF2B5EF4-FFF2-40B4-BE49-F238E27FC236}">
                    <a16:creationId xmlns:a16="http://schemas.microsoft.com/office/drawing/2014/main" id="{69E6DE17-8D6A-3215-68CD-84DC0D16D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5772658"/>
                <a:ext cx="146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グループ化 266">
              <a:extLst>
                <a:ext uri="{FF2B5EF4-FFF2-40B4-BE49-F238E27FC236}">
                  <a16:creationId xmlns:a16="http://schemas.microsoft.com/office/drawing/2014/main" id="{A979229A-B7F5-9813-68D8-C98C7F6EE88B}"/>
                </a:ext>
              </a:extLst>
            </p:cNvPr>
            <p:cNvGrpSpPr/>
            <p:nvPr/>
          </p:nvGrpSpPr>
          <p:grpSpPr>
            <a:xfrm>
              <a:off x="4163351" y="5917354"/>
              <a:ext cx="259225" cy="241798"/>
              <a:chOff x="2310258" y="3132962"/>
              <a:chExt cx="608139" cy="567255"/>
            </a:xfrm>
          </p:grpSpPr>
          <p:cxnSp>
            <p:nvCxnSpPr>
              <p:cNvPr id="268" name="直線コネクタ 267">
                <a:extLst>
                  <a:ext uri="{FF2B5EF4-FFF2-40B4-BE49-F238E27FC236}">
                    <a16:creationId xmlns:a16="http://schemas.microsoft.com/office/drawing/2014/main" id="{7B3FA6E1-62CA-5AB8-421F-31AD695550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直線コネクタ 268">
                <a:extLst>
                  <a:ext uri="{FF2B5EF4-FFF2-40B4-BE49-F238E27FC236}">
                    <a16:creationId xmlns:a16="http://schemas.microsoft.com/office/drawing/2014/main" id="{8143B019-4626-1F63-A838-991C61DB0A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直線コネクタ 269">
                <a:extLst>
                  <a:ext uri="{FF2B5EF4-FFF2-40B4-BE49-F238E27FC236}">
                    <a16:creationId xmlns:a16="http://schemas.microsoft.com/office/drawing/2014/main" id="{5178564F-9C5D-F070-2FC2-1A16EF87E1A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9" y="3132962"/>
                <a:ext cx="0" cy="3386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直線コネクタ 270">
                <a:extLst>
                  <a:ext uri="{FF2B5EF4-FFF2-40B4-BE49-F238E27FC236}">
                    <a16:creationId xmlns:a16="http://schemas.microsoft.com/office/drawing/2014/main" id="{C70932F6-E4EB-5F0A-86BA-A21ACB7AB5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B1BFDDC8-7F66-CADF-ADB8-239FA0389E0A}"/>
              </a:ext>
            </a:extLst>
          </p:cNvPr>
          <p:cNvGrpSpPr/>
          <p:nvPr/>
        </p:nvGrpSpPr>
        <p:grpSpPr>
          <a:xfrm>
            <a:off x="6450203" y="5097781"/>
            <a:ext cx="265683" cy="1061371"/>
            <a:chOff x="4160125" y="5097781"/>
            <a:chExt cx="265683" cy="1061371"/>
          </a:xfrm>
        </p:grpSpPr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D75A12E2-2F15-229F-A4A7-E4970B64F42E}"/>
                </a:ext>
              </a:extLst>
            </p:cNvPr>
            <p:cNvGrpSpPr/>
            <p:nvPr/>
          </p:nvGrpSpPr>
          <p:grpSpPr>
            <a:xfrm rot="16200000">
              <a:off x="3860828" y="5397078"/>
              <a:ext cx="864277" cy="265683"/>
              <a:chOff x="4705926" y="5639817"/>
              <a:chExt cx="864277" cy="265683"/>
            </a:xfrm>
          </p:grpSpPr>
          <p:cxnSp>
            <p:nvCxnSpPr>
              <p:cNvPr id="285" name="直線コネクタ 284">
                <a:extLst>
                  <a:ext uri="{FF2B5EF4-FFF2-40B4-BE49-F238E27FC236}">
                    <a16:creationId xmlns:a16="http://schemas.microsoft.com/office/drawing/2014/main" id="{5F3ACA94-D6B2-933B-349E-EEF7B39821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38065" y="5340523"/>
                <a:ext cx="0" cy="864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楕円 285">
                <a:extLst>
                  <a:ext uri="{FF2B5EF4-FFF2-40B4-BE49-F238E27FC236}">
                    <a16:creationId xmlns:a16="http://schemas.microsoft.com/office/drawing/2014/main" id="{C69C58BE-499D-0FB4-0FC7-B69F5593AA46}"/>
                  </a:ext>
                </a:extLst>
              </p:cNvPr>
              <p:cNvSpPr/>
              <p:nvPr/>
            </p:nvSpPr>
            <p:spPr bwMode="auto">
              <a:xfrm>
                <a:off x="4814993" y="5639817"/>
                <a:ext cx="265684" cy="26568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7" name="直線コネクタ 286">
                <a:extLst>
                  <a:ext uri="{FF2B5EF4-FFF2-40B4-BE49-F238E27FC236}">
                    <a16:creationId xmlns:a16="http://schemas.microsoft.com/office/drawing/2014/main" id="{7F179A51-5E7B-51F4-5CB3-F31ECCC33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5772658"/>
                <a:ext cx="146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7668D4B3-A708-76EF-9A0F-1762EBE8904A}"/>
                </a:ext>
              </a:extLst>
            </p:cNvPr>
            <p:cNvGrpSpPr/>
            <p:nvPr/>
          </p:nvGrpSpPr>
          <p:grpSpPr>
            <a:xfrm>
              <a:off x="4163351" y="5917354"/>
              <a:ext cx="259225" cy="241798"/>
              <a:chOff x="2310258" y="3132962"/>
              <a:chExt cx="608139" cy="567255"/>
            </a:xfrm>
          </p:grpSpPr>
          <p:cxnSp>
            <p:nvCxnSpPr>
              <p:cNvPr id="281" name="直線コネクタ 280">
                <a:extLst>
                  <a:ext uri="{FF2B5EF4-FFF2-40B4-BE49-F238E27FC236}">
                    <a16:creationId xmlns:a16="http://schemas.microsoft.com/office/drawing/2014/main" id="{30EEC793-6739-27CC-51AB-2D635D807E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2" name="直線コネクタ 281">
                <a:extLst>
                  <a:ext uri="{FF2B5EF4-FFF2-40B4-BE49-F238E27FC236}">
                    <a16:creationId xmlns:a16="http://schemas.microsoft.com/office/drawing/2014/main" id="{438B87F4-E6F6-CEDA-413F-73C5CE4BFF1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3" name="直線コネクタ 282">
                <a:extLst>
                  <a:ext uri="{FF2B5EF4-FFF2-40B4-BE49-F238E27FC236}">
                    <a16:creationId xmlns:a16="http://schemas.microsoft.com/office/drawing/2014/main" id="{8CCAD018-3723-A2D0-5F9E-0953A81A2D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9" y="3132962"/>
                <a:ext cx="0" cy="3386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4" name="直線コネクタ 283">
                <a:extLst>
                  <a:ext uri="{FF2B5EF4-FFF2-40B4-BE49-F238E27FC236}">
                    <a16:creationId xmlns:a16="http://schemas.microsoft.com/office/drawing/2014/main" id="{E2ED02E9-57D8-91C8-6DDD-FF29FF7E474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43A2F121-0545-A33A-0941-938CF7759292}"/>
              </a:ext>
            </a:extLst>
          </p:cNvPr>
          <p:cNvGrpSpPr/>
          <p:nvPr/>
        </p:nvGrpSpPr>
        <p:grpSpPr>
          <a:xfrm>
            <a:off x="7996984" y="5097781"/>
            <a:ext cx="265683" cy="1061371"/>
            <a:chOff x="4160125" y="5097781"/>
            <a:chExt cx="265683" cy="1061371"/>
          </a:xfrm>
        </p:grpSpPr>
        <p:grpSp>
          <p:nvGrpSpPr>
            <p:cNvPr id="289" name="グループ化 288">
              <a:extLst>
                <a:ext uri="{FF2B5EF4-FFF2-40B4-BE49-F238E27FC236}">
                  <a16:creationId xmlns:a16="http://schemas.microsoft.com/office/drawing/2014/main" id="{83A63A58-3F57-5A70-CCDE-CDF5A66BD47A}"/>
                </a:ext>
              </a:extLst>
            </p:cNvPr>
            <p:cNvGrpSpPr/>
            <p:nvPr/>
          </p:nvGrpSpPr>
          <p:grpSpPr>
            <a:xfrm rot="16200000">
              <a:off x="3860828" y="5397078"/>
              <a:ext cx="864277" cy="265683"/>
              <a:chOff x="4705926" y="5639817"/>
              <a:chExt cx="864277" cy="265683"/>
            </a:xfrm>
          </p:grpSpPr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FA077616-3996-BBD3-6000-0538824EB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38065" y="5340523"/>
                <a:ext cx="0" cy="864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楕円 295">
                <a:extLst>
                  <a:ext uri="{FF2B5EF4-FFF2-40B4-BE49-F238E27FC236}">
                    <a16:creationId xmlns:a16="http://schemas.microsoft.com/office/drawing/2014/main" id="{68D87BA1-FF27-0395-C030-EAB8AC3499B9}"/>
                  </a:ext>
                </a:extLst>
              </p:cNvPr>
              <p:cNvSpPr/>
              <p:nvPr/>
            </p:nvSpPr>
            <p:spPr bwMode="auto">
              <a:xfrm>
                <a:off x="4814993" y="5639817"/>
                <a:ext cx="265684" cy="26568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7" name="直線コネクタ 296">
                <a:extLst>
                  <a:ext uri="{FF2B5EF4-FFF2-40B4-BE49-F238E27FC236}">
                    <a16:creationId xmlns:a16="http://schemas.microsoft.com/office/drawing/2014/main" id="{390E0BDE-F488-C27A-5B04-99A8D963C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5772658"/>
                <a:ext cx="146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グループ化 289">
              <a:extLst>
                <a:ext uri="{FF2B5EF4-FFF2-40B4-BE49-F238E27FC236}">
                  <a16:creationId xmlns:a16="http://schemas.microsoft.com/office/drawing/2014/main" id="{598C741C-0E56-4C46-2D56-D90706B4EE2B}"/>
                </a:ext>
              </a:extLst>
            </p:cNvPr>
            <p:cNvGrpSpPr/>
            <p:nvPr/>
          </p:nvGrpSpPr>
          <p:grpSpPr>
            <a:xfrm>
              <a:off x="4163351" y="5917354"/>
              <a:ext cx="259225" cy="241798"/>
              <a:chOff x="2310258" y="3132962"/>
              <a:chExt cx="608139" cy="567255"/>
            </a:xfrm>
          </p:grpSpPr>
          <p:cxnSp>
            <p:nvCxnSpPr>
              <p:cNvPr id="291" name="直線コネクタ 290">
                <a:extLst>
                  <a:ext uri="{FF2B5EF4-FFF2-40B4-BE49-F238E27FC236}">
                    <a16:creationId xmlns:a16="http://schemas.microsoft.com/office/drawing/2014/main" id="{1C61BB56-B8BA-9B7B-8841-6BEBE6BE2B1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2" name="直線コネクタ 291">
                <a:extLst>
                  <a:ext uri="{FF2B5EF4-FFF2-40B4-BE49-F238E27FC236}">
                    <a16:creationId xmlns:a16="http://schemas.microsoft.com/office/drawing/2014/main" id="{18F2F335-096D-2D8A-09E7-98D9DCB9CB5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3" name="直線コネクタ 292">
                <a:extLst>
                  <a:ext uri="{FF2B5EF4-FFF2-40B4-BE49-F238E27FC236}">
                    <a16:creationId xmlns:a16="http://schemas.microsoft.com/office/drawing/2014/main" id="{15BB2E3C-54BF-79BD-5809-065AA7E761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9" y="3132962"/>
                <a:ext cx="0" cy="3386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4" name="直線コネクタ 293">
                <a:extLst>
                  <a:ext uri="{FF2B5EF4-FFF2-40B4-BE49-F238E27FC236}">
                    <a16:creationId xmlns:a16="http://schemas.microsoft.com/office/drawing/2014/main" id="{630ECA14-D3A1-6DAE-0438-0D1DE5FEB3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98" name="グループ化 297">
            <a:extLst>
              <a:ext uri="{FF2B5EF4-FFF2-40B4-BE49-F238E27FC236}">
                <a16:creationId xmlns:a16="http://schemas.microsoft.com/office/drawing/2014/main" id="{7FDAA768-0F00-4EA7-B5F7-1BCAE8AA8176}"/>
              </a:ext>
            </a:extLst>
          </p:cNvPr>
          <p:cNvGrpSpPr/>
          <p:nvPr/>
        </p:nvGrpSpPr>
        <p:grpSpPr>
          <a:xfrm>
            <a:off x="10538252" y="5097781"/>
            <a:ext cx="265683" cy="1061371"/>
            <a:chOff x="4160125" y="5097781"/>
            <a:chExt cx="265683" cy="1061371"/>
          </a:xfrm>
        </p:grpSpPr>
        <p:grpSp>
          <p:nvGrpSpPr>
            <p:cNvPr id="299" name="グループ化 298">
              <a:extLst>
                <a:ext uri="{FF2B5EF4-FFF2-40B4-BE49-F238E27FC236}">
                  <a16:creationId xmlns:a16="http://schemas.microsoft.com/office/drawing/2014/main" id="{BFACC260-C175-ABB3-3FA2-1995CA909FE0}"/>
                </a:ext>
              </a:extLst>
            </p:cNvPr>
            <p:cNvGrpSpPr/>
            <p:nvPr/>
          </p:nvGrpSpPr>
          <p:grpSpPr>
            <a:xfrm rot="16200000">
              <a:off x="3860828" y="5397078"/>
              <a:ext cx="864277" cy="265683"/>
              <a:chOff x="4705926" y="5639817"/>
              <a:chExt cx="864277" cy="265683"/>
            </a:xfrm>
          </p:grpSpPr>
          <p:cxnSp>
            <p:nvCxnSpPr>
              <p:cNvPr id="305" name="直線コネクタ 304">
                <a:extLst>
                  <a:ext uri="{FF2B5EF4-FFF2-40B4-BE49-F238E27FC236}">
                    <a16:creationId xmlns:a16="http://schemas.microsoft.com/office/drawing/2014/main" id="{FF5EC9EF-90A2-B09E-A89F-3E4125FB3C7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38065" y="5340523"/>
                <a:ext cx="0" cy="864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楕円 305">
                <a:extLst>
                  <a:ext uri="{FF2B5EF4-FFF2-40B4-BE49-F238E27FC236}">
                    <a16:creationId xmlns:a16="http://schemas.microsoft.com/office/drawing/2014/main" id="{C909DF1A-B6F9-5501-63E2-F1B6836D401B}"/>
                  </a:ext>
                </a:extLst>
              </p:cNvPr>
              <p:cNvSpPr/>
              <p:nvPr/>
            </p:nvSpPr>
            <p:spPr bwMode="auto">
              <a:xfrm>
                <a:off x="4814993" y="5639817"/>
                <a:ext cx="265684" cy="26568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7" name="直線コネクタ 306">
                <a:extLst>
                  <a:ext uri="{FF2B5EF4-FFF2-40B4-BE49-F238E27FC236}">
                    <a16:creationId xmlns:a16="http://schemas.microsoft.com/office/drawing/2014/main" id="{B625B672-987E-580B-30E5-7619B85BA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5772658"/>
                <a:ext cx="146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グループ化 299">
              <a:extLst>
                <a:ext uri="{FF2B5EF4-FFF2-40B4-BE49-F238E27FC236}">
                  <a16:creationId xmlns:a16="http://schemas.microsoft.com/office/drawing/2014/main" id="{E95C243C-8A20-1D92-6D38-F108C75C11FC}"/>
                </a:ext>
              </a:extLst>
            </p:cNvPr>
            <p:cNvGrpSpPr/>
            <p:nvPr/>
          </p:nvGrpSpPr>
          <p:grpSpPr>
            <a:xfrm>
              <a:off x="4163351" y="5917354"/>
              <a:ext cx="259225" cy="241798"/>
              <a:chOff x="2310258" y="3132962"/>
              <a:chExt cx="608139" cy="567255"/>
            </a:xfrm>
          </p:grpSpPr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60A38C27-AA1F-0824-CCD6-3E557FEEC5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2" name="直線コネクタ 301">
                <a:extLst>
                  <a:ext uri="{FF2B5EF4-FFF2-40B4-BE49-F238E27FC236}">
                    <a16:creationId xmlns:a16="http://schemas.microsoft.com/office/drawing/2014/main" id="{5DE88D2B-A5DF-4176-BD67-E5890336FF6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E9877D5C-9BD8-F88C-D350-B19BF751025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9" y="3132962"/>
                <a:ext cx="0" cy="3386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4" name="直線コネクタ 303">
                <a:extLst>
                  <a:ext uri="{FF2B5EF4-FFF2-40B4-BE49-F238E27FC236}">
                    <a16:creationId xmlns:a16="http://schemas.microsoft.com/office/drawing/2014/main" id="{E339DB09-B0C3-FCEC-CF43-C7530C9AA6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08" name="テキスト ボックス 307">
            <a:extLst>
              <a:ext uri="{FF2B5EF4-FFF2-40B4-BE49-F238E27FC236}">
                <a16:creationId xmlns:a16="http://schemas.microsoft.com/office/drawing/2014/main" id="{22816673-ECE0-5A30-806D-38922C54CF27}"/>
              </a:ext>
            </a:extLst>
          </p:cNvPr>
          <p:cNvSpPr txBox="1"/>
          <p:nvPr/>
        </p:nvSpPr>
        <p:spPr>
          <a:xfrm>
            <a:off x="-504172" y="5382602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70C0"/>
                </a:solidFill>
              </a:defRPr>
            </a:lvl1pPr>
          </a:lstStyle>
          <a:p>
            <a:r>
              <a:rPr lang="en-US" altLang="ja-JP" b="1" dirty="0"/>
              <a:t>t</a:t>
            </a:r>
            <a:endParaRPr lang="ja-JP" altLang="en-US" b="1" dirty="0"/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FE31DB1F-0452-8180-C1A1-99ABB3C872BC}"/>
              </a:ext>
            </a:extLst>
          </p:cNvPr>
          <p:cNvSpPr txBox="1"/>
          <p:nvPr/>
        </p:nvSpPr>
        <p:spPr>
          <a:xfrm>
            <a:off x="10538426" y="4505116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70C0"/>
                </a:solidFill>
              </a:defRPr>
            </a:lvl1pPr>
          </a:lstStyle>
          <a:p>
            <a:r>
              <a:rPr lang="en-US" altLang="ja-JP" b="1" dirty="0"/>
              <a:t>t</a:t>
            </a:r>
            <a:endParaRPr lang="ja-JP" altLang="en-US" b="1" dirty="0"/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9CAFF52E-ADB1-3AA6-3650-4A4454AE74D5}"/>
              </a:ext>
            </a:extLst>
          </p:cNvPr>
          <p:cNvSpPr txBox="1"/>
          <p:nvPr/>
        </p:nvSpPr>
        <p:spPr>
          <a:xfrm>
            <a:off x="9119670" y="4232289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70C0"/>
                </a:solidFill>
              </a:rPr>
              <a:t>t</a:t>
            </a:r>
            <a:endParaRPr kumimoji="1" lang="ja-JP" altLang="en-US" sz="1100" b="1" dirty="0">
              <a:solidFill>
                <a:srgbClr val="0070C0"/>
              </a:solidFill>
            </a:endParaRPr>
          </a:p>
        </p:txBody>
      </p:sp>
      <p:cxnSp>
        <p:nvCxnSpPr>
          <p:cNvPr id="332" name="コネクタ: カギ線 331">
            <a:extLst>
              <a:ext uri="{FF2B5EF4-FFF2-40B4-BE49-F238E27FC236}">
                <a16:creationId xmlns:a16="http://schemas.microsoft.com/office/drawing/2014/main" id="{34E74EA0-B971-0EB9-2BEA-787BEB810A7D}"/>
              </a:ext>
            </a:extLst>
          </p:cNvPr>
          <p:cNvCxnSpPr>
            <a:cxnSpLocks/>
            <a:stCxn id="145" idx="0"/>
            <a:endCxn id="341" idx="0"/>
          </p:cNvCxnSpPr>
          <p:nvPr/>
        </p:nvCxnSpPr>
        <p:spPr>
          <a:xfrm rot="5400000" flipH="1" flipV="1">
            <a:off x="7860097" y="3906610"/>
            <a:ext cx="921709" cy="1412776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6" name="グループ化 345">
            <a:extLst>
              <a:ext uri="{FF2B5EF4-FFF2-40B4-BE49-F238E27FC236}">
                <a16:creationId xmlns:a16="http://schemas.microsoft.com/office/drawing/2014/main" id="{C70587BE-BBBA-3D1E-0C29-C8B7374EEE84}"/>
              </a:ext>
            </a:extLst>
          </p:cNvPr>
          <p:cNvGrpSpPr/>
          <p:nvPr/>
        </p:nvGrpSpPr>
        <p:grpSpPr>
          <a:xfrm>
            <a:off x="8993437" y="4054590"/>
            <a:ext cx="506111" cy="178607"/>
            <a:chOff x="9256386" y="4054590"/>
            <a:chExt cx="506111" cy="178607"/>
          </a:xfrm>
        </p:grpSpPr>
        <p:sp>
          <p:nvSpPr>
            <p:cNvPr id="341" name="二等辺三角形 340">
              <a:extLst>
                <a:ext uri="{FF2B5EF4-FFF2-40B4-BE49-F238E27FC236}">
                  <a16:creationId xmlns:a16="http://schemas.microsoft.com/office/drawing/2014/main" id="{D63ACEE2-8880-5A28-45A1-9F7882109401}"/>
                </a:ext>
              </a:extLst>
            </p:cNvPr>
            <p:cNvSpPr/>
            <p:nvPr/>
          </p:nvSpPr>
          <p:spPr>
            <a:xfrm rot="16200000">
              <a:off x="9290288" y="4129284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0" name="フリーフォーム: 図形 309">
              <a:extLst>
                <a:ext uri="{FF2B5EF4-FFF2-40B4-BE49-F238E27FC236}">
                  <a16:creationId xmlns:a16="http://schemas.microsoft.com/office/drawing/2014/main" id="{B1546B09-5AF4-DF23-4F5F-B84B9174A146}"/>
                </a:ext>
              </a:extLst>
            </p:cNvPr>
            <p:cNvSpPr/>
            <p:nvPr/>
          </p:nvSpPr>
          <p:spPr bwMode="auto">
            <a:xfrm>
              <a:off x="9256386" y="4054590"/>
              <a:ext cx="506111" cy="178607"/>
            </a:xfrm>
            <a:custGeom>
              <a:avLst/>
              <a:gdLst>
                <a:gd name="connsiteX0" fmla="*/ 382541 w 1728639"/>
                <a:gd name="connsiteY0" fmla="*/ 0 h 450051"/>
                <a:gd name="connsiteX1" fmla="*/ 572511 w 1728639"/>
                <a:gd name="connsiteY1" fmla="*/ 414482 h 450051"/>
                <a:gd name="connsiteX2" fmla="*/ 762483 w 1728639"/>
                <a:gd name="connsiteY2" fmla="*/ 0 h 450051"/>
                <a:gd name="connsiteX3" fmla="*/ 952453 w 1728639"/>
                <a:gd name="connsiteY3" fmla="*/ 414482 h 450051"/>
                <a:gd name="connsiteX4" fmla="*/ 1142425 w 1728639"/>
                <a:gd name="connsiteY4" fmla="*/ 0 h 450051"/>
                <a:gd name="connsiteX5" fmla="*/ 1332395 w 1728639"/>
                <a:gd name="connsiteY5" fmla="*/ 414481 h 450051"/>
                <a:gd name="connsiteX6" fmla="*/ 1522366 w 1728639"/>
                <a:gd name="connsiteY6" fmla="*/ 0 h 450051"/>
                <a:gd name="connsiteX7" fmla="*/ 1625503 w 1728639"/>
                <a:gd name="connsiteY7" fmla="*/ 225025 h 450051"/>
                <a:gd name="connsiteX8" fmla="*/ 1710190 w 1728639"/>
                <a:gd name="connsiteY8" fmla="*/ 225025 h 450051"/>
                <a:gd name="connsiteX9" fmla="*/ 1710190 w 1728639"/>
                <a:gd name="connsiteY9" fmla="*/ 409799 h 450051"/>
                <a:gd name="connsiteX10" fmla="*/ 1728639 w 1728639"/>
                <a:gd name="connsiteY10" fmla="*/ 450051 h 450051"/>
                <a:gd name="connsiteX11" fmla="*/ 0 w 1728639"/>
                <a:gd name="connsiteY11" fmla="*/ 450051 h 450051"/>
                <a:gd name="connsiteX12" fmla="*/ 0 w 1728639"/>
                <a:gd name="connsiteY12" fmla="*/ 225025 h 450051"/>
                <a:gd name="connsiteX13" fmla="*/ 279404 w 1728639"/>
                <a:gd name="connsiteY13" fmla="*/ 225025 h 450051"/>
                <a:gd name="connsiteX0" fmla="*/ 0 w 1728639"/>
                <a:gd name="connsiteY0" fmla="*/ 450051 h 541491"/>
                <a:gd name="connsiteX1" fmla="*/ 0 w 1728639"/>
                <a:gd name="connsiteY1" fmla="*/ 225025 h 541491"/>
                <a:gd name="connsiteX2" fmla="*/ 279404 w 1728639"/>
                <a:gd name="connsiteY2" fmla="*/ 225025 h 541491"/>
                <a:gd name="connsiteX3" fmla="*/ 382541 w 1728639"/>
                <a:gd name="connsiteY3" fmla="*/ 0 h 541491"/>
                <a:gd name="connsiteX4" fmla="*/ 572511 w 1728639"/>
                <a:gd name="connsiteY4" fmla="*/ 414482 h 541491"/>
                <a:gd name="connsiteX5" fmla="*/ 762483 w 1728639"/>
                <a:gd name="connsiteY5" fmla="*/ 0 h 541491"/>
                <a:gd name="connsiteX6" fmla="*/ 952453 w 1728639"/>
                <a:gd name="connsiteY6" fmla="*/ 414482 h 541491"/>
                <a:gd name="connsiteX7" fmla="*/ 1142425 w 1728639"/>
                <a:gd name="connsiteY7" fmla="*/ 0 h 541491"/>
                <a:gd name="connsiteX8" fmla="*/ 1332395 w 1728639"/>
                <a:gd name="connsiteY8" fmla="*/ 414481 h 541491"/>
                <a:gd name="connsiteX9" fmla="*/ 1522366 w 1728639"/>
                <a:gd name="connsiteY9" fmla="*/ 0 h 541491"/>
                <a:gd name="connsiteX10" fmla="*/ 1625503 w 1728639"/>
                <a:gd name="connsiteY10" fmla="*/ 225025 h 541491"/>
                <a:gd name="connsiteX11" fmla="*/ 1710190 w 1728639"/>
                <a:gd name="connsiteY11" fmla="*/ 225025 h 541491"/>
                <a:gd name="connsiteX12" fmla="*/ 1710190 w 1728639"/>
                <a:gd name="connsiteY12" fmla="*/ 409799 h 541491"/>
                <a:gd name="connsiteX13" fmla="*/ 1728639 w 1728639"/>
                <a:gd name="connsiteY13" fmla="*/ 450051 h 541491"/>
                <a:gd name="connsiteX14" fmla="*/ 91440 w 1728639"/>
                <a:gd name="connsiteY14" fmla="*/ 541491 h 541491"/>
                <a:gd name="connsiteX0" fmla="*/ 0 w 1728639"/>
                <a:gd name="connsiteY0" fmla="*/ 225025 h 541491"/>
                <a:gd name="connsiteX1" fmla="*/ 279404 w 1728639"/>
                <a:gd name="connsiteY1" fmla="*/ 225025 h 541491"/>
                <a:gd name="connsiteX2" fmla="*/ 382541 w 1728639"/>
                <a:gd name="connsiteY2" fmla="*/ 0 h 541491"/>
                <a:gd name="connsiteX3" fmla="*/ 572511 w 1728639"/>
                <a:gd name="connsiteY3" fmla="*/ 414482 h 541491"/>
                <a:gd name="connsiteX4" fmla="*/ 762483 w 1728639"/>
                <a:gd name="connsiteY4" fmla="*/ 0 h 541491"/>
                <a:gd name="connsiteX5" fmla="*/ 952453 w 1728639"/>
                <a:gd name="connsiteY5" fmla="*/ 414482 h 541491"/>
                <a:gd name="connsiteX6" fmla="*/ 1142425 w 1728639"/>
                <a:gd name="connsiteY6" fmla="*/ 0 h 541491"/>
                <a:gd name="connsiteX7" fmla="*/ 1332395 w 1728639"/>
                <a:gd name="connsiteY7" fmla="*/ 414481 h 541491"/>
                <a:gd name="connsiteX8" fmla="*/ 1522366 w 1728639"/>
                <a:gd name="connsiteY8" fmla="*/ 0 h 541491"/>
                <a:gd name="connsiteX9" fmla="*/ 1625503 w 1728639"/>
                <a:gd name="connsiteY9" fmla="*/ 225025 h 541491"/>
                <a:gd name="connsiteX10" fmla="*/ 1710190 w 1728639"/>
                <a:gd name="connsiteY10" fmla="*/ 225025 h 541491"/>
                <a:gd name="connsiteX11" fmla="*/ 1710190 w 1728639"/>
                <a:gd name="connsiteY11" fmla="*/ 409799 h 541491"/>
                <a:gd name="connsiteX12" fmla="*/ 1728639 w 1728639"/>
                <a:gd name="connsiteY12" fmla="*/ 450051 h 541491"/>
                <a:gd name="connsiteX13" fmla="*/ 91440 w 1728639"/>
                <a:gd name="connsiteY13" fmla="*/ 541491 h 541491"/>
                <a:gd name="connsiteX0" fmla="*/ 0 w 1728639"/>
                <a:gd name="connsiteY0" fmla="*/ 225025 h 450051"/>
                <a:gd name="connsiteX1" fmla="*/ 279404 w 1728639"/>
                <a:gd name="connsiteY1" fmla="*/ 225025 h 450051"/>
                <a:gd name="connsiteX2" fmla="*/ 382541 w 1728639"/>
                <a:gd name="connsiteY2" fmla="*/ 0 h 450051"/>
                <a:gd name="connsiteX3" fmla="*/ 572511 w 1728639"/>
                <a:gd name="connsiteY3" fmla="*/ 414482 h 450051"/>
                <a:gd name="connsiteX4" fmla="*/ 762483 w 1728639"/>
                <a:gd name="connsiteY4" fmla="*/ 0 h 450051"/>
                <a:gd name="connsiteX5" fmla="*/ 952453 w 1728639"/>
                <a:gd name="connsiteY5" fmla="*/ 414482 h 450051"/>
                <a:gd name="connsiteX6" fmla="*/ 1142425 w 1728639"/>
                <a:gd name="connsiteY6" fmla="*/ 0 h 450051"/>
                <a:gd name="connsiteX7" fmla="*/ 1332395 w 1728639"/>
                <a:gd name="connsiteY7" fmla="*/ 414481 h 450051"/>
                <a:gd name="connsiteX8" fmla="*/ 1522366 w 1728639"/>
                <a:gd name="connsiteY8" fmla="*/ 0 h 450051"/>
                <a:gd name="connsiteX9" fmla="*/ 1625503 w 1728639"/>
                <a:gd name="connsiteY9" fmla="*/ 225025 h 450051"/>
                <a:gd name="connsiteX10" fmla="*/ 1710190 w 1728639"/>
                <a:gd name="connsiteY10" fmla="*/ 225025 h 450051"/>
                <a:gd name="connsiteX11" fmla="*/ 1710190 w 1728639"/>
                <a:gd name="connsiteY11" fmla="*/ 409799 h 450051"/>
                <a:gd name="connsiteX12" fmla="*/ 1728639 w 1728639"/>
                <a:gd name="connsiteY12" fmla="*/ 450051 h 450051"/>
                <a:gd name="connsiteX0" fmla="*/ 0 w 1710190"/>
                <a:gd name="connsiteY0" fmla="*/ 225025 h 414482"/>
                <a:gd name="connsiteX1" fmla="*/ 279404 w 1710190"/>
                <a:gd name="connsiteY1" fmla="*/ 225025 h 414482"/>
                <a:gd name="connsiteX2" fmla="*/ 382541 w 1710190"/>
                <a:gd name="connsiteY2" fmla="*/ 0 h 414482"/>
                <a:gd name="connsiteX3" fmla="*/ 572511 w 1710190"/>
                <a:gd name="connsiteY3" fmla="*/ 414482 h 414482"/>
                <a:gd name="connsiteX4" fmla="*/ 762483 w 1710190"/>
                <a:gd name="connsiteY4" fmla="*/ 0 h 414482"/>
                <a:gd name="connsiteX5" fmla="*/ 952453 w 1710190"/>
                <a:gd name="connsiteY5" fmla="*/ 414482 h 414482"/>
                <a:gd name="connsiteX6" fmla="*/ 1142425 w 1710190"/>
                <a:gd name="connsiteY6" fmla="*/ 0 h 414482"/>
                <a:gd name="connsiteX7" fmla="*/ 1332395 w 1710190"/>
                <a:gd name="connsiteY7" fmla="*/ 414481 h 414482"/>
                <a:gd name="connsiteX8" fmla="*/ 1522366 w 1710190"/>
                <a:gd name="connsiteY8" fmla="*/ 0 h 414482"/>
                <a:gd name="connsiteX9" fmla="*/ 1625503 w 1710190"/>
                <a:gd name="connsiteY9" fmla="*/ 225025 h 414482"/>
                <a:gd name="connsiteX10" fmla="*/ 1710190 w 1710190"/>
                <a:gd name="connsiteY10" fmla="*/ 225025 h 414482"/>
                <a:gd name="connsiteX11" fmla="*/ 1710190 w 1710190"/>
                <a:gd name="connsiteY11" fmla="*/ 409799 h 414482"/>
                <a:gd name="connsiteX0" fmla="*/ 0 w 1710190"/>
                <a:gd name="connsiteY0" fmla="*/ 225025 h 414482"/>
                <a:gd name="connsiteX1" fmla="*/ 279404 w 1710190"/>
                <a:gd name="connsiteY1" fmla="*/ 225025 h 414482"/>
                <a:gd name="connsiteX2" fmla="*/ 382541 w 1710190"/>
                <a:gd name="connsiteY2" fmla="*/ 0 h 414482"/>
                <a:gd name="connsiteX3" fmla="*/ 572511 w 1710190"/>
                <a:gd name="connsiteY3" fmla="*/ 414482 h 414482"/>
                <a:gd name="connsiteX4" fmla="*/ 762483 w 1710190"/>
                <a:gd name="connsiteY4" fmla="*/ 0 h 414482"/>
                <a:gd name="connsiteX5" fmla="*/ 952453 w 1710190"/>
                <a:gd name="connsiteY5" fmla="*/ 414482 h 414482"/>
                <a:gd name="connsiteX6" fmla="*/ 1142425 w 1710190"/>
                <a:gd name="connsiteY6" fmla="*/ 0 h 414482"/>
                <a:gd name="connsiteX7" fmla="*/ 1332395 w 1710190"/>
                <a:gd name="connsiteY7" fmla="*/ 414481 h 414482"/>
                <a:gd name="connsiteX8" fmla="*/ 1522366 w 1710190"/>
                <a:gd name="connsiteY8" fmla="*/ 0 h 414482"/>
                <a:gd name="connsiteX9" fmla="*/ 1625503 w 1710190"/>
                <a:gd name="connsiteY9" fmla="*/ 225025 h 414482"/>
                <a:gd name="connsiteX10" fmla="*/ 1710190 w 1710190"/>
                <a:gd name="connsiteY10" fmla="*/ 225025 h 414482"/>
                <a:gd name="connsiteX0" fmla="*/ 0 w 1920462"/>
                <a:gd name="connsiteY0" fmla="*/ 225025 h 414482"/>
                <a:gd name="connsiteX1" fmla="*/ 279404 w 1920462"/>
                <a:gd name="connsiteY1" fmla="*/ 225025 h 414482"/>
                <a:gd name="connsiteX2" fmla="*/ 382541 w 1920462"/>
                <a:gd name="connsiteY2" fmla="*/ 0 h 414482"/>
                <a:gd name="connsiteX3" fmla="*/ 572511 w 1920462"/>
                <a:gd name="connsiteY3" fmla="*/ 414482 h 414482"/>
                <a:gd name="connsiteX4" fmla="*/ 762483 w 1920462"/>
                <a:gd name="connsiteY4" fmla="*/ 0 h 414482"/>
                <a:gd name="connsiteX5" fmla="*/ 952453 w 1920462"/>
                <a:gd name="connsiteY5" fmla="*/ 414482 h 414482"/>
                <a:gd name="connsiteX6" fmla="*/ 1142425 w 1920462"/>
                <a:gd name="connsiteY6" fmla="*/ 0 h 414482"/>
                <a:gd name="connsiteX7" fmla="*/ 1332395 w 1920462"/>
                <a:gd name="connsiteY7" fmla="*/ 414481 h 414482"/>
                <a:gd name="connsiteX8" fmla="*/ 1522366 w 1920462"/>
                <a:gd name="connsiteY8" fmla="*/ 0 h 414482"/>
                <a:gd name="connsiteX9" fmla="*/ 1625503 w 1920462"/>
                <a:gd name="connsiteY9" fmla="*/ 225025 h 414482"/>
                <a:gd name="connsiteX10" fmla="*/ 1920462 w 1920462"/>
                <a:gd name="connsiteY10" fmla="*/ 222105 h 414482"/>
                <a:gd name="connsiteX0" fmla="*/ 0 w 1923382"/>
                <a:gd name="connsiteY0" fmla="*/ 225025 h 414482"/>
                <a:gd name="connsiteX1" fmla="*/ 279404 w 1923382"/>
                <a:gd name="connsiteY1" fmla="*/ 225025 h 414482"/>
                <a:gd name="connsiteX2" fmla="*/ 382541 w 1923382"/>
                <a:gd name="connsiteY2" fmla="*/ 0 h 414482"/>
                <a:gd name="connsiteX3" fmla="*/ 572511 w 1923382"/>
                <a:gd name="connsiteY3" fmla="*/ 414482 h 414482"/>
                <a:gd name="connsiteX4" fmla="*/ 762483 w 1923382"/>
                <a:gd name="connsiteY4" fmla="*/ 0 h 414482"/>
                <a:gd name="connsiteX5" fmla="*/ 952453 w 1923382"/>
                <a:gd name="connsiteY5" fmla="*/ 414482 h 414482"/>
                <a:gd name="connsiteX6" fmla="*/ 1142425 w 1923382"/>
                <a:gd name="connsiteY6" fmla="*/ 0 h 414482"/>
                <a:gd name="connsiteX7" fmla="*/ 1332395 w 1923382"/>
                <a:gd name="connsiteY7" fmla="*/ 414481 h 414482"/>
                <a:gd name="connsiteX8" fmla="*/ 1522366 w 1923382"/>
                <a:gd name="connsiteY8" fmla="*/ 0 h 414482"/>
                <a:gd name="connsiteX9" fmla="*/ 1625503 w 1923382"/>
                <a:gd name="connsiteY9" fmla="*/ 225025 h 414482"/>
                <a:gd name="connsiteX10" fmla="*/ 1923382 w 1923382"/>
                <a:gd name="connsiteY10" fmla="*/ 225026 h 41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3382" h="414482">
                  <a:moveTo>
                    <a:pt x="0" y="225025"/>
                  </a:moveTo>
                  <a:lnTo>
                    <a:pt x="279404" y="225025"/>
                  </a:lnTo>
                  <a:lnTo>
                    <a:pt x="382541" y="0"/>
                  </a:lnTo>
                  <a:lnTo>
                    <a:pt x="572511" y="414482"/>
                  </a:lnTo>
                  <a:lnTo>
                    <a:pt x="762483" y="0"/>
                  </a:lnTo>
                  <a:lnTo>
                    <a:pt x="952453" y="414482"/>
                  </a:lnTo>
                  <a:lnTo>
                    <a:pt x="1142425" y="0"/>
                  </a:lnTo>
                  <a:lnTo>
                    <a:pt x="1332395" y="414481"/>
                  </a:lnTo>
                  <a:lnTo>
                    <a:pt x="1522366" y="0"/>
                  </a:lnTo>
                  <a:lnTo>
                    <a:pt x="1625503" y="225025"/>
                  </a:lnTo>
                  <a:lnTo>
                    <a:pt x="1923382" y="2250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dirty="0"/>
            </a:p>
          </p:txBody>
        </p:sp>
        <p:sp>
          <p:nvSpPr>
            <p:cNvPr id="354" name="二等辺三角形 353">
              <a:extLst>
                <a:ext uri="{FF2B5EF4-FFF2-40B4-BE49-F238E27FC236}">
                  <a16:creationId xmlns:a16="http://schemas.microsoft.com/office/drawing/2014/main" id="{09544FD3-9C3F-4E72-EACC-E9A274189785}"/>
                </a:ext>
              </a:extLst>
            </p:cNvPr>
            <p:cNvSpPr/>
            <p:nvPr/>
          </p:nvSpPr>
          <p:spPr>
            <a:xfrm rot="5400000">
              <a:off x="9680813" y="4129284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6" name="グループ化 355">
            <a:extLst>
              <a:ext uri="{FF2B5EF4-FFF2-40B4-BE49-F238E27FC236}">
                <a16:creationId xmlns:a16="http://schemas.microsoft.com/office/drawing/2014/main" id="{42DD4282-54FE-1C3C-66A9-DE77C38A2892}"/>
              </a:ext>
            </a:extLst>
          </p:cNvPr>
          <p:cNvGrpSpPr/>
          <p:nvPr/>
        </p:nvGrpSpPr>
        <p:grpSpPr>
          <a:xfrm>
            <a:off x="10423045" y="4339772"/>
            <a:ext cx="506111" cy="178607"/>
            <a:chOff x="9256386" y="4054590"/>
            <a:chExt cx="506111" cy="178607"/>
          </a:xfrm>
        </p:grpSpPr>
        <p:sp>
          <p:nvSpPr>
            <p:cNvPr id="358" name="フリーフォーム: 図形 357">
              <a:extLst>
                <a:ext uri="{FF2B5EF4-FFF2-40B4-BE49-F238E27FC236}">
                  <a16:creationId xmlns:a16="http://schemas.microsoft.com/office/drawing/2014/main" id="{869E39CF-7718-BD95-3D86-C5377AAAFE5E}"/>
                </a:ext>
              </a:extLst>
            </p:cNvPr>
            <p:cNvSpPr/>
            <p:nvPr/>
          </p:nvSpPr>
          <p:spPr bwMode="auto">
            <a:xfrm>
              <a:off x="9256386" y="4054590"/>
              <a:ext cx="506111" cy="178607"/>
            </a:xfrm>
            <a:custGeom>
              <a:avLst/>
              <a:gdLst>
                <a:gd name="connsiteX0" fmla="*/ 382541 w 1728639"/>
                <a:gd name="connsiteY0" fmla="*/ 0 h 450051"/>
                <a:gd name="connsiteX1" fmla="*/ 572511 w 1728639"/>
                <a:gd name="connsiteY1" fmla="*/ 414482 h 450051"/>
                <a:gd name="connsiteX2" fmla="*/ 762483 w 1728639"/>
                <a:gd name="connsiteY2" fmla="*/ 0 h 450051"/>
                <a:gd name="connsiteX3" fmla="*/ 952453 w 1728639"/>
                <a:gd name="connsiteY3" fmla="*/ 414482 h 450051"/>
                <a:gd name="connsiteX4" fmla="*/ 1142425 w 1728639"/>
                <a:gd name="connsiteY4" fmla="*/ 0 h 450051"/>
                <a:gd name="connsiteX5" fmla="*/ 1332395 w 1728639"/>
                <a:gd name="connsiteY5" fmla="*/ 414481 h 450051"/>
                <a:gd name="connsiteX6" fmla="*/ 1522366 w 1728639"/>
                <a:gd name="connsiteY6" fmla="*/ 0 h 450051"/>
                <a:gd name="connsiteX7" fmla="*/ 1625503 w 1728639"/>
                <a:gd name="connsiteY7" fmla="*/ 225025 h 450051"/>
                <a:gd name="connsiteX8" fmla="*/ 1710190 w 1728639"/>
                <a:gd name="connsiteY8" fmla="*/ 225025 h 450051"/>
                <a:gd name="connsiteX9" fmla="*/ 1710190 w 1728639"/>
                <a:gd name="connsiteY9" fmla="*/ 409799 h 450051"/>
                <a:gd name="connsiteX10" fmla="*/ 1728639 w 1728639"/>
                <a:gd name="connsiteY10" fmla="*/ 450051 h 450051"/>
                <a:gd name="connsiteX11" fmla="*/ 0 w 1728639"/>
                <a:gd name="connsiteY11" fmla="*/ 450051 h 450051"/>
                <a:gd name="connsiteX12" fmla="*/ 0 w 1728639"/>
                <a:gd name="connsiteY12" fmla="*/ 225025 h 450051"/>
                <a:gd name="connsiteX13" fmla="*/ 279404 w 1728639"/>
                <a:gd name="connsiteY13" fmla="*/ 225025 h 450051"/>
                <a:gd name="connsiteX0" fmla="*/ 0 w 1728639"/>
                <a:gd name="connsiteY0" fmla="*/ 450051 h 541491"/>
                <a:gd name="connsiteX1" fmla="*/ 0 w 1728639"/>
                <a:gd name="connsiteY1" fmla="*/ 225025 h 541491"/>
                <a:gd name="connsiteX2" fmla="*/ 279404 w 1728639"/>
                <a:gd name="connsiteY2" fmla="*/ 225025 h 541491"/>
                <a:gd name="connsiteX3" fmla="*/ 382541 w 1728639"/>
                <a:gd name="connsiteY3" fmla="*/ 0 h 541491"/>
                <a:gd name="connsiteX4" fmla="*/ 572511 w 1728639"/>
                <a:gd name="connsiteY4" fmla="*/ 414482 h 541491"/>
                <a:gd name="connsiteX5" fmla="*/ 762483 w 1728639"/>
                <a:gd name="connsiteY5" fmla="*/ 0 h 541491"/>
                <a:gd name="connsiteX6" fmla="*/ 952453 w 1728639"/>
                <a:gd name="connsiteY6" fmla="*/ 414482 h 541491"/>
                <a:gd name="connsiteX7" fmla="*/ 1142425 w 1728639"/>
                <a:gd name="connsiteY7" fmla="*/ 0 h 541491"/>
                <a:gd name="connsiteX8" fmla="*/ 1332395 w 1728639"/>
                <a:gd name="connsiteY8" fmla="*/ 414481 h 541491"/>
                <a:gd name="connsiteX9" fmla="*/ 1522366 w 1728639"/>
                <a:gd name="connsiteY9" fmla="*/ 0 h 541491"/>
                <a:gd name="connsiteX10" fmla="*/ 1625503 w 1728639"/>
                <a:gd name="connsiteY10" fmla="*/ 225025 h 541491"/>
                <a:gd name="connsiteX11" fmla="*/ 1710190 w 1728639"/>
                <a:gd name="connsiteY11" fmla="*/ 225025 h 541491"/>
                <a:gd name="connsiteX12" fmla="*/ 1710190 w 1728639"/>
                <a:gd name="connsiteY12" fmla="*/ 409799 h 541491"/>
                <a:gd name="connsiteX13" fmla="*/ 1728639 w 1728639"/>
                <a:gd name="connsiteY13" fmla="*/ 450051 h 541491"/>
                <a:gd name="connsiteX14" fmla="*/ 91440 w 1728639"/>
                <a:gd name="connsiteY14" fmla="*/ 541491 h 541491"/>
                <a:gd name="connsiteX0" fmla="*/ 0 w 1728639"/>
                <a:gd name="connsiteY0" fmla="*/ 225025 h 541491"/>
                <a:gd name="connsiteX1" fmla="*/ 279404 w 1728639"/>
                <a:gd name="connsiteY1" fmla="*/ 225025 h 541491"/>
                <a:gd name="connsiteX2" fmla="*/ 382541 w 1728639"/>
                <a:gd name="connsiteY2" fmla="*/ 0 h 541491"/>
                <a:gd name="connsiteX3" fmla="*/ 572511 w 1728639"/>
                <a:gd name="connsiteY3" fmla="*/ 414482 h 541491"/>
                <a:gd name="connsiteX4" fmla="*/ 762483 w 1728639"/>
                <a:gd name="connsiteY4" fmla="*/ 0 h 541491"/>
                <a:gd name="connsiteX5" fmla="*/ 952453 w 1728639"/>
                <a:gd name="connsiteY5" fmla="*/ 414482 h 541491"/>
                <a:gd name="connsiteX6" fmla="*/ 1142425 w 1728639"/>
                <a:gd name="connsiteY6" fmla="*/ 0 h 541491"/>
                <a:gd name="connsiteX7" fmla="*/ 1332395 w 1728639"/>
                <a:gd name="connsiteY7" fmla="*/ 414481 h 541491"/>
                <a:gd name="connsiteX8" fmla="*/ 1522366 w 1728639"/>
                <a:gd name="connsiteY8" fmla="*/ 0 h 541491"/>
                <a:gd name="connsiteX9" fmla="*/ 1625503 w 1728639"/>
                <a:gd name="connsiteY9" fmla="*/ 225025 h 541491"/>
                <a:gd name="connsiteX10" fmla="*/ 1710190 w 1728639"/>
                <a:gd name="connsiteY10" fmla="*/ 225025 h 541491"/>
                <a:gd name="connsiteX11" fmla="*/ 1710190 w 1728639"/>
                <a:gd name="connsiteY11" fmla="*/ 409799 h 541491"/>
                <a:gd name="connsiteX12" fmla="*/ 1728639 w 1728639"/>
                <a:gd name="connsiteY12" fmla="*/ 450051 h 541491"/>
                <a:gd name="connsiteX13" fmla="*/ 91440 w 1728639"/>
                <a:gd name="connsiteY13" fmla="*/ 541491 h 541491"/>
                <a:gd name="connsiteX0" fmla="*/ 0 w 1728639"/>
                <a:gd name="connsiteY0" fmla="*/ 225025 h 450051"/>
                <a:gd name="connsiteX1" fmla="*/ 279404 w 1728639"/>
                <a:gd name="connsiteY1" fmla="*/ 225025 h 450051"/>
                <a:gd name="connsiteX2" fmla="*/ 382541 w 1728639"/>
                <a:gd name="connsiteY2" fmla="*/ 0 h 450051"/>
                <a:gd name="connsiteX3" fmla="*/ 572511 w 1728639"/>
                <a:gd name="connsiteY3" fmla="*/ 414482 h 450051"/>
                <a:gd name="connsiteX4" fmla="*/ 762483 w 1728639"/>
                <a:gd name="connsiteY4" fmla="*/ 0 h 450051"/>
                <a:gd name="connsiteX5" fmla="*/ 952453 w 1728639"/>
                <a:gd name="connsiteY5" fmla="*/ 414482 h 450051"/>
                <a:gd name="connsiteX6" fmla="*/ 1142425 w 1728639"/>
                <a:gd name="connsiteY6" fmla="*/ 0 h 450051"/>
                <a:gd name="connsiteX7" fmla="*/ 1332395 w 1728639"/>
                <a:gd name="connsiteY7" fmla="*/ 414481 h 450051"/>
                <a:gd name="connsiteX8" fmla="*/ 1522366 w 1728639"/>
                <a:gd name="connsiteY8" fmla="*/ 0 h 450051"/>
                <a:gd name="connsiteX9" fmla="*/ 1625503 w 1728639"/>
                <a:gd name="connsiteY9" fmla="*/ 225025 h 450051"/>
                <a:gd name="connsiteX10" fmla="*/ 1710190 w 1728639"/>
                <a:gd name="connsiteY10" fmla="*/ 225025 h 450051"/>
                <a:gd name="connsiteX11" fmla="*/ 1710190 w 1728639"/>
                <a:gd name="connsiteY11" fmla="*/ 409799 h 450051"/>
                <a:gd name="connsiteX12" fmla="*/ 1728639 w 1728639"/>
                <a:gd name="connsiteY12" fmla="*/ 450051 h 450051"/>
                <a:gd name="connsiteX0" fmla="*/ 0 w 1710190"/>
                <a:gd name="connsiteY0" fmla="*/ 225025 h 414482"/>
                <a:gd name="connsiteX1" fmla="*/ 279404 w 1710190"/>
                <a:gd name="connsiteY1" fmla="*/ 225025 h 414482"/>
                <a:gd name="connsiteX2" fmla="*/ 382541 w 1710190"/>
                <a:gd name="connsiteY2" fmla="*/ 0 h 414482"/>
                <a:gd name="connsiteX3" fmla="*/ 572511 w 1710190"/>
                <a:gd name="connsiteY3" fmla="*/ 414482 h 414482"/>
                <a:gd name="connsiteX4" fmla="*/ 762483 w 1710190"/>
                <a:gd name="connsiteY4" fmla="*/ 0 h 414482"/>
                <a:gd name="connsiteX5" fmla="*/ 952453 w 1710190"/>
                <a:gd name="connsiteY5" fmla="*/ 414482 h 414482"/>
                <a:gd name="connsiteX6" fmla="*/ 1142425 w 1710190"/>
                <a:gd name="connsiteY6" fmla="*/ 0 h 414482"/>
                <a:gd name="connsiteX7" fmla="*/ 1332395 w 1710190"/>
                <a:gd name="connsiteY7" fmla="*/ 414481 h 414482"/>
                <a:gd name="connsiteX8" fmla="*/ 1522366 w 1710190"/>
                <a:gd name="connsiteY8" fmla="*/ 0 h 414482"/>
                <a:gd name="connsiteX9" fmla="*/ 1625503 w 1710190"/>
                <a:gd name="connsiteY9" fmla="*/ 225025 h 414482"/>
                <a:gd name="connsiteX10" fmla="*/ 1710190 w 1710190"/>
                <a:gd name="connsiteY10" fmla="*/ 225025 h 414482"/>
                <a:gd name="connsiteX11" fmla="*/ 1710190 w 1710190"/>
                <a:gd name="connsiteY11" fmla="*/ 409799 h 414482"/>
                <a:gd name="connsiteX0" fmla="*/ 0 w 1710190"/>
                <a:gd name="connsiteY0" fmla="*/ 225025 h 414482"/>
                <a:gd name="connsiteX1" fmla="*/ 279404 w 1710190"/>
                <a:gd name="connsiteY1" fmla="*/ 225025 h 414482"/>
                <a:gd name="connsiteX2" fmla="*/ 382541 w 1710190"/>
                <a:gd name="connsiteY2" fmla="*/ 0 h 414482"/>
                <a:gd name="connsiteX3" fmla="*/ 572511 w 1710190"/>
                <a:gd name="connsiteY3" fmla="*/ 414482 h 414482"/>
                <a:gd name="connsiteX4" fmla="*/ 762483 w 1710190"/>
                <a:gd name="connsiteY4" fmla="*/ 0 h 414482"/>
                <a:gd name="connsiteX5" fmla="*/ 952453 w 1710190"/>
                <a:gd name="connsiteY5" fmla="*/ 414482 h 414482"/>
                <a:gd name="connsiteX6" fmla="*/ 1142425 w 1710190"/>
                <a:gd name="connsiteY6" fmla="*/ 0 h 414482"/>
                <a:gd name="connsiteX7" fmla="*/ 1332395 w 1710190"/>
                <a:gd name="connsiteY7" fmla="*/ 414481 h 414482"/>
                <a:gd name="connsiteX8" fmla="*/ 1522366 w 1710190"/>
                <a:gd name="connsiteY8" fmla="*/ 0 h 414482"/>
                <a:gd name="connsiteX9" fmla="*/ 1625503 w 1710190"/>
                <a:gd name="connsiteY9" fmla="*/ 225025 h 414482"/>
                <a:gd name="connsiteX10" fmla="*/ 1710190 w 1710190"/>
                <a:gd name="connsiteY10" fmla="*/ 225025 h 414482"/>
                <a:gd name="connsiteX0" fmla="*/ 0 w 1920462"/>
                <a:gd name="connsiteY0" fmla="*/ 225025 h 414482"/>
                <a:gd name="connsiteX1" fmla="*/ 279404 w 1920462"/>
                <a:gd name="connsiteY1" fmla="*/ 225025 h 414482"/>
                <a:gd name="connsiteX2" fmla="*/ 382541 w 1920462"/>
                <a:gd name="connsiteY2" fmla="*/ 0 h 414482"/>
                <a:gd name="connsiteX3" fmla="*/ 572511 w 1920462"/>
                <a:gd name="connsiteY3" fmla="*/ 414482 h 414482"/>
                <a:gd name="connsiteX4" fmla="*/ 762483 w 1920462"/>
                <a:gd name="connsiteY4" fmla="*/ 0 h 414482"/>
                <a:gd name="connsiteX5" fmla="*/ 952453 w 1920462"/>
                <a:gd name="connsiteY5" fmla="*/ 414482 h 414482"/>
                <a:gd name="connsiteX6" fmla="*/ 1142425 w 1920462"/>
                <a:gd name="connsiteY6" fmla="*/ 0 h 414482"/>
                <a:gd name="connsiteX7" fmla="*/ 1332395 w 1920462"/>
                <a:gd name="connsiteY7" fmla="*/ 414481 h 414482"/>
                <a:gd name="connsiteX8" fmla="*/ 1522366 w 1920462"/>
                <a:gd name="connsiteY8" fmla="*/ 0 h 414482"/>
                <a:gd name="connsiteX9" fmla="*/ 1625503 w 1920462"/>
                <a:gd name="connsiteY9" fmla="*/ 225025 h 414482"/>
                <a:gd name="connsiteX10" fmla="*/ 1920462 w 1920462"/>
                <a:gd name="connsiteY10" fmla="*/ 222105 h 414482"/>
                <a:gd name="connsiteX0" fmla="*/ 0 w 1923382"/>
                <a:gd name="connsiteY0" fmla="*/ 225025 h 414482"/>
                <a:gd name="connsiteX1" fmla="*/ 279404 w 1923382"/>
                <a:gd name="connsiteY1" fmla="*/ 225025 h 414482"/>
                <a:gd name="connsiteX2" fmla="*/ 382541 w 1923382"/>
                <a:gd name="connsiteY2" fmla="*/ 0 h 414482"/>
                <a:gd name="connsiteX3" fmla="*/ 572511 w 1923382"/>
                <a:gd name="connsiteY3" fmla="*/ 414482 h 414482"/>
                <a:gd name="connsiteX4" fmla="*/ 762483 w 1923382"/>
                <a:gd name="connsiteY4" fmla="*/ 0 h 414482"/>
                <a:gd name="connsiteX5" fmla="*/ 952453 w 1923382"/>
                <a:gd name="connsiteY5" fmla="*/ 414482 h 414482"/>
                <a:gd name="connsiteX6" fmla="*/ 1142425 w 1923382"/>
                <a:gd name="connsiteY6" fmla="*/ 0 h 414482"/>
                <a:gd name="connsiteX7" fmla="*/ 1332395 w 1923382"/>
                <a:gd name="connsiteY7" fmla="*/ 414481 h 414482"/>
                <a:gd name="connsiteX8" fmla="*/ 1522366 w 1923382"/>
                <a:gd name="connsiteY8" fmla="*/ 0 h 414482"/>
                <a:gd name="connsiteX9" fmla="*/ 1625503 w 1923382"/>
                <a:gd name="connsiteY9" fmla="*/ 225025 h 414482"/>
                <a:gd name="connsiteX10" fmla="*/ 1923382 w 1923382"/>
                <a:gd name="connsiteY10" fmla="*/ 225026 h 41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3382" h="414482">
                  <a:moveTo>
                    <a:pt x="0" y="225025"/>
                  </a:moveTo>
                  <a:lnTo>
                    <a:pt x="279404" y="225025"/>
                  </a:lnTo>
                  <a:lnTo>
                    <a:pt x="382541" y="0"/>
                  </a:lnTo>
                  <a:lnTo>
                    <a:pt x="572511" y="414482"/>
                  </a:lnTo>
                  <a:lnTo>
                    <a:pt x="762483" y="0"/>
                  </a:lnTo>
                  <a:lnTo>
                    <a:pt x="952453" y="414482"/>
                  </a:lnTo>
                  <a:lnTo>
                    <a:pt x="1142425" y="0"/>
                  </a:lnTo>
                  <a:lnTo>
                    <a:pt x="1332395" y="414481"/>
                  </a:lnTo>
                  <a:lnTo>
                    <a:pt x="1522366" y="0"/>
                  </a:lnTo>
                  <a:lnTo>
                    <a:pt x="1625503" y="225025"/>
                  </a:lnTo>
                  <a:lnTo>
                    <a:pt x="1923382" y="2250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dirty="0"/>
            </a:p>
          </p:txBody>
        </p:sp>
        <p:sp>
          <p:nvSpPr>
            <p:cNvPr id="359" name="二等辺三角形 358">
              <a:extLst>
                <a:ext uri="{FF2B5EF4-FFF2-40B4-BE49-F238E27FC236}">
                  <a16:creationId xmlns:a16="http://schemas.microsoft.com/office/drawing/2014/main" id="{C43E42D5-0353-497E-9E30-16A858EC4C60}"/>
                </a:ext>
              </a:extLst>
            </p:cNvPr>
            <p:cNvSpPr/>
            <p:nvPr/>
          </p:nvSpPr>
          <p:spPr>
            <a:xfrm rot="5400000">
              <a:off x="9680813" y="4129284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二等辺三角形 356">
              <a:extLst>
                <a:ext uri="{FF2B5EF4-FFF2-40B4-BE49-F238E27FC236}">
                  <a16:creationId xmlns:a16="http://schemas.microsoft.com/office/drawing/2014/main" id="{B0B0C936-7CFA-A104-69FB-49BD07ACED41}"/>
                </a:ext>
              </a:extLst>
            </p:cNvPr>
            <p:cNvSpPr/>
            <p:nvPr/>
          </p:nvSpPr>
          <p:spPr>
            <a:xfrm rot="16200000">
              <a:off x="9290288" y="4129284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360" name="コネクタ: カギ線 359">
            <a:extLst>
              <a:ext uri="{FF2B5EF4-FFF2-40B4-BE49-F238E27FC236}">
                <a16:creationId xmlns:a16="http://schemas.microsoft.com/office/drawing/2014/main" id="{04D89AF3-7885-331F-81A7-E6BCB1576CB9}"/>
              </a:ext>
            </a:extLst>
          </p:cNvPr>
          <p:cNvCxnSpPr>
            <a:cxnSpLocks/>
            <a:stCxn id="161" idx="0"/>
            <a:endCxn id="354" idx="0"/>
          </p:cNvCxnSpPr>
          <p:nvPr/>
        </p:nvCxnSpPr>
        <p:spPr>
          <a:xfrm rot="16200000" flipV="1">
            <a:off x="10272369" y="3343358"/>
            <a:ext cx="924566" cy="254213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コネクタ: カギ線 363">
            <a:extLst>
              <a:ext uri="{FF2B5EF4-FFF2-40B4-BE49-F238E27FC236}">
                <a16:creationId xmlns:a16="http://schemas.microsoft.com/office/drawing/2014/main" id="{4124D567-6BAC-BF35-8277-69237D711206}"/>
              </a:ext>
            </a:extLst>
          </p:cNvPr>
          <p:cNvCxnSpPr>
            <a:cxnSpLocks/>
            <a:stCxn id="161" idx="0"/>
            <a:endCxn id="359" idx="0"/>
          </p:cNvCxnSpPr>
          <p:nvPr/>
        </p:nvCxnSpPr>
        <p:spPr>
          <a:xfrm rot="16200000" flipV="1">
            <a:off x="11129764" y="4200753"/>
            <a:ext cx="639384" cy="1112529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コネクタ: カギ線 366">
            <a:extLst>
              <a:ext uri="{FF2B5EF4-FFF2-40B4-BE49-F238E27FC236}">
                <a16:creationId xmlns:a16="http://schemas.microsoft.com/office/drawing/2014/main" id="{D6DE9371-7064-A06A-AD8F-42919E01037B}"/>
              </a:ext>
            </a:extLst>
          </p:cNvPr>
          <p:cNvCxnSpPr>
            <a:cxnSpLocks/>
            <a:stCxn id="357" idx="0"/>
            <a:endCxn id="153" idx="0"/>
          </p:cNvCxnSpPr>
          <p:nvPr/>
        </p:nvCxnSpPr>
        <p:spPr>
          <a:xfrm rot="10800000" flipV="1">
            <a:off x="9651869" y="4437324"/>
            <a:ext cx="805078" cy="63652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0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9130</TotalTime>
  <Words>247</Words>
  <Application>Microsoft Office PowerPoint</Application>
  <PresentationFormat>ワイド画面</PresentationFormat>
  <Paragraphs>173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健次郎 松木</dc:creator>
  <cp:lastModifiedBy>健次郎 松木</cp:lastModifiedBy>
  <cp:revision>6</cp:revision>
  <dcterms:created xsi:type="dcterms:W3CDTF">2025-07-30T15:38:22Z</dcterms:created>
  <dcterms:modified xsi:type="dcterms:W3CDTF">2025-08-05T23:48:37Z</dcterms:modified>
</cp:coreProperties>
</file>