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74" r:id="rId4"/>
    <p:sldId id="284" r:id="rId5"/>
    <p:sldId id="260" r:id="rId6"/>
    <p:sldId id="261" r:id="rId7"/>
    <p:sldId id="262" r:id="rId8"/>
    <p:sldId id="263" r:id="rId9"/>
    <p:sldId id="276" r:id="rId10"/>
    <p:sldId id="264" r:id="rId11"/>
    <p:sldId id="277" r:id="rId12"/>
    <p:sldId id="278" r:id="rId13"/>
    <p:sldId id="281" r:id="rId14"/>
    <p:sldId id="273" r:id="rId15"/>
    <p:sldId id="282" r:id="rId16"/>
    <p:sldId id="272" r:id="rId17"/>
    <p:sldId id="279" r:id="rId18"/>
    <p:sldId id="26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DCC26-2B1A-4339-B8DF-BA0B948D8834}" v="1912" dt="2024-01-31T06:24:00.230"/>
    <p1510:client id="{0CD1FFEF-D6C7-46C0-965D-FEEA34D375D8}" v="6" dt="2024-02-01T00:02:55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見 直哉(is0579ik)" userId="7ebfdd39-a8f8-4b7b-9785-d4865114ac77" providerId="ADAL" clId="{0CD1FFEF-D6C7-46C0-965D-FEEA34D375D8}"/>
    <pc:docChg chg="undo redo custSel addSld delSld modSld">
      <pc:chgData name="松見 直哉(is0579ik)" userId="7ebfdd39-a8f8-4b7b-9785-d4865114ac77" providerId="ADAL" clId="{0CD1FFEF-D6C7-46C0-965D-FEEA34D375D8}" dt="2024-02-01T00:11:44.159" v="1711" actId="20577"/>
      <pc:docMkLst>
        <pc:docMk/>
      </pc:docMkLst>
      <pc:sldChg chg="addSp delSp modSp mod">
        <pc:chgData name="松見 直哉(is0579ik)" userId="7ebfdd39-a8f8-4b7b-9785-d4865114ac77" providerId="ADAL" clId="{0CD1FFEF-D6C7-46C0-965D-FEEA34D375D8}" dt="2024-01-29T08:00:28.445" v="1394" actId="208"/>
        <pc:sldMkLst>
          <pc:docMk/>
          <pc:sldMk cId="4204100934" sldId="257"/>
        </pc:sldMkLst>
        <pc:spChg chg="mod ord">
          <ac:chgData name="松見 直哉(is0579ik)" userId="7ebfdd39-a8f8-4b7b-9785-d4865114ac77" providerId="ADAL" clId="{0CD1FFEF-D6C7-46C0-965D-FEEA34D375D8}" dt="2024-01-29T07:15:48.957" v="368" actId="20577"/>
          <ac:spMkLst>
            <pc:docMk/>
            <pc:sldMk cId="4204100934" sldId="257"/>
            <ac:spMk id="3" creationId="{B986D877-0E85-48E7-EC45-851B0844AB5A}"/>
          </ac:spMkLst>
        </pc:spChg>
        <pc:spChg chg="add mod">
          <ac:chgData name="松見 直哉(is0579ik)" userId="7ebfdd39-a8f8-4b7b-9785-d4865114ac77" providerId="ADAL" clId="{0CD1FFEF-D6C7-46C0-965D-FEEA34D375D8}" dt="2024-01-29T07:16:09.891" v="369" actId="208"/>
          <ac:spMkLst>
            <pc:docMk/>
            <pc:sldMk cId="4204100934" sldId="257"/>
            <ac:spMk id="4" creationId="{862A4A33-9999-E3F0-8285-3E4893CEC4D0}"/>
          </ac:spMkLst>
        </pc:spChg>
        <pc:spChg chg="add del mod">
          <ac:chgData name="松見 直哉(is0579ik)" userId="7ebfdd39-a8f8-4b7b-9785-d4865114ac77" providerId="ADAL" clId="{0CD1FFEF-D6C7-46C0-965D-FEEA34D375D8}" dt="2024-01-29T07:16:51.300" v="374" actId="21"/>
          <ac:spMkLst>
            <pc:docMk/>
            <pc:sldMk cId="4204100934" sldId="257"/>
            <ac:spMk id="5" creationId="{0906C527-9666-A116-9F00-63E45F0B01A8}"/>
          </ac:spMkLst>
        </pc:spChg>
        <pc:spChg chg="add mod">
          <ac:chgData name="松見 直哉(is0579ik)" userId="7ebfdd39-a8f8-4b7b-9785-d4865114ac77" providerId="ADAL" clId="{0CD1FFEF-D6C7-46C0-965D-FEEA34D375D8}" dt="2024-01-29T07:45:38.112" v="758" actId="14100"/>
          <ac:spMkLst>
            <pc:docMk/>
            <pc:sldMk cId="4204100934" sldId="257"/>
            <ac:spMk id="6" creationId="{3DC7F392-B100-CCEC-D942-82DD697A220C}"/>
          </ac:spMkLst>
        </pc:spChg>
        <pc:spChg chg="add mod">
          <ac:chgData name="松見 直哉(is0579ik)" userId="7ebfdd39-a8f8-4b7b-9785-d4865114ac77" providerId="ADAL" clId="{0CD1FFEF-D6C7-46C0-965D-FEEA34D375D8}" dt="2024-01-29T07:15:30.150" v="367" actId="1076"/>
          <ac:spMkLst>
            <pc:docMk/>
            <pc:sldMk cId="4204100934" sldId="257"/>
            <ac:spMk id="7" creationId="{3FFC19F6-AB1C-8306-345C-FB27DCEC2DF4}"/>
          </ac:spMkLst>
        </pc:spChg>
        <pc:spChg chg="add mod">
          <ac:chgData name="松見 直哉(is0579ik)" userId="7ebfdd39-a8f8-4b7b-9785-d4865114ac77" providerId="ADAL" clId="{0CD1FFEF-D6C7-46C0-965D-FEEA34D375D8}" dt="2024-01-29T08:00:21.419" v="1393" actId="208"/>
          <ac:spMkLst>
            <pc:docMk/>
            <pc:sldMk cId="4204100934" sldId="257"/>
            <ac:spMk id="8" creationId="{D4E4D408-FD3E-57DF-37B8-0F1943485B5B}"/>
          </ac:spMkLst>
        </pc:spChg>
        <pc:spChg chg="add mod">
          <ac:chgData name="松見 直哉(is0579ik)" userId="7ebfdd39-a8f8-4b7b-9785-d4865114ac77" providerId="ADAL" clId="{0CD1FFEF-D6C7-46C0-965D-FEEA34D375D8}" dt="2024-01-29T07:52:49.897" v="1046" actId="20577"/>
          <ac:spMkLst>
            <pc:docMk/>
            <pc:sldMk cId="4204100934" sldId="257"/>
            <ac:spMk id="9" creationId="{4B0EF508-1FEC-A7A4-3EC3-579DE0A36BBB}"/>
          </ac:spMkLst>
        </pc:spChg>
        <pc:spChg chg="add mod">
          <ac:chgData name="松見 直哉(is0579ik)" userId="7ebfdd39-a8f8-4b7b-9785-d4865114ac77" providerId="ADAL" clId="{0CD1FFEF-D6C7-46C0-965D-FEEA34D375D8}" dt="2024-01-29T07:20:19.397" v="621" actId="1076"/>
          <ac:spMkLst>
            <pc:docMk/>
            <pc:sldMk cId="4204100934" sldId="257"/>
            <ac:spMk id="10" creationId="{656CD72A-39A0-0C4E-1155-DF21105C8011}"/>
          </ac:spMkLst>
        </pc:spChg>
        <pc:spChg chg="add del mod">
          <ac:chgData name="松見 直哉(is0579ik)" userId="7ebfdd39-a8f8-4b7b-9785-d4865114ac77" providerId="ADAL" clId="{0CD1FFEF-D6C7-46C0-965D-FEEA34D375D8}" dt="2024-01-29T07:17:07.400" v="377" actId="21"/>
          <ac:spMkLst>
            <pc:docMk/>
            <pc:sldMk cId="4204100934" sldId="257"/>
            <ac:spMk id="11" creationId="{617E79A3-C88A-3975-3165-0EFAD940CF32}"/>
          </ac:spMkLst>
        </pc:spChg>
        <pc:spChg chg="add del mod">
          <ac:chgData name="松見 直哉(is0579ik)" userId="7ebfdd39-a8f8-4b7b-9785-d4865114ac77" providerId="ADAL" clId="{0CD1FFEF-D6C7-46C0-965D-FEEA34D375D8}" dt="2024-01-29T07:17:43.740" v="401" actId="21"/>
          <ac:spMkLst>
            <pc:docMk/>
            <pc:sldMk cId="4204100934" sldId="257"/>
            <ac:spMk id="12" creationId="{617E79A3-C88A-3975-3165-0EFAD940CF32}"/>
          </ac:spMkLst>
        </pc:spChg>
        <pc:spChg chg="add del mod">
          <ac:chgData name="松見 直哉(is0579ik)" userId="7ebfdd39-a8f8-4b7b-9785-d4865114ac77" providerId="ADAL" clId="{0CD1FFEF-D6C7-46C0-965D-FEEA34D375D8}" dt="2024-01-29T07:40:01.561" v="627" actId="21"/>
          <ac:spMkLst>
            <pc:docMk/>
            <pc:sldMk cId="4204100934" sldId="257"/>
            <ac:spMk id="13" creationId="{9BA0EE30-9CC7-5AB7-693C-0FE8B035B1A2}"/>
          </ac:spMkLst>
        </pc:spChg>
        <pc:spChg chg="add del mod">
          <ac:chgData name="松見 直哉(is0579ik)" userId="7ebfdd39-a8f8-4b7b-9785-d4865114ac77" providerId="ADAL" clId="{0CD1FFEF-D6C7-46C0-965D-FEEA34D375D8}" dt="2024-01-29T07:40:15.144" v="629" actId="21"/>
          <ac:spMkLst>
            <pc:docMk/>
            <pc:sldMk cId="4204100934" sldId="257"/>
            <ac:spMk id="14" creationId="{64FF95CD-0B25-434D-F810-4BA9D90F16D7}"/>
          </ac:spMkLst>
        </pc:spChg>
        <pc:spChg chg="add mod">
          <ac:chgData name="松見 直哉(is0579ik)" userId="7ebfdd39-a8f8-4b7b-9785-d4865114ac77" providerId="ADAL" clId="{0CD1FFEF-D6C7-46C0-965D-FEEA34D375D8}" dt="2024-01-29T07:45:00.313" v="746" actId="1076"/>
          <ac:spMkLst>
            <pc:docMk/>
            <pc:sldMk cId="4204100934" sldId="257"/>
            <ac:spMk id="15" creationId="{6C18A750-8207-ED51-5A6E-6C3DD61E1CFB}"/>
          </ac:spMkLst>
        </pc:spChg>
        <pc:cxnChg chg="add mod">
          <ac:chgData name="松見 直哉(is0579ik)" userId="7ebfdd39-a8f8-4b7b-9785-d4865114ac77" providerId="ADAL" clId="{0CD1FFEF-D6C7-46C0-965D-FEEA34D375D8}" dt="2024-01-29T08:00:28.445" v="1394" actId="208"/>
          <ac:cxnSpMkLst>
            <pc:docMk/>
            <pc:sldMk cId="4204100934" sldId="257"/>
            <ac:cxnSpMk id="17" creationId="{53ED05F6-C70C-0B5B-C142-3C86FE194A04}"/>
          </ac:cxnSpMkLst>
        </pc:cxnChg>
      </pc:sldChg>
      <pc:sldChg chg="del">
        <pc:chgData name="松見 直哉(is0579ik)" userId="7ebfdd39-a8f8-4b7b-9785-d4865114ac77" providerId="ADAL" clId="{0CD1FFEF-D6C7-46C0-965D-FEEA34D375D8}" dt="2024-01-29T08:01:02.277" v="1396" actId="2696"/>
        <pc:sldMkLst>
          <pc:docMk/>
          <pc:sldMk cId="1479415150" sldId="258"/>
        </pc:sldMkLst>
      </pc:sldChg>
      <pc:sldChg chg="modSp del mod">
        <pc:chgData name="松見 直哉(is0579ik)" userId="7ebfdd39-a8f8-4b7b-9785-d4865114ac77" providerId="ADAL" clId="{0CD1FFEF-D6C7-46C0-965D-FEEA34D375D8}" dt="2024-01-29T08:15:29.938" v="1678" actId="2696"/>
        <pc:sldMkLst>
          <pc:docMk/>
          <pc:sldMk cId="2554434468" sldId="259"/>
        </pc:sldMkLst>
        <pc:spChg chg="mod">
          <ac:chgData name="松見 直哉(is0579ik)" userId="7ebfdd39-a8f8-4b7b-9785-d4865114ac77" providerId="ADAL" clId="{0CD1FFEF-D6C7-46C0-965D-FEEA34D375D8}" dt="2024-01-29T08:04:04.161" v="1494" actId="6549"/>
          <ac:spMkLst>
            <pc:docMk/>
            <pc:sldMk cId="2554434468" sldId="259"/>
            <ac:spMk id="3" creationId="{59F0F01A-4421-FB1C-C59C-DC34FBB78B0F}"/>
          </ac:spMkLst>
        </pc:spChg>
      </pc:sldChg>
      <pc:sldChg chg="modSp mod">
        <pc:chgData name="松見 直哉(is0579ik)" userId="7ebfdd39-a8f8-4b7b-9785-d4865114ac77" providerId="ADAL" clId="{0CD1FFEF-D6C7-46C0-965D-FEEA34D375D8}" dt="2024-02-01T00:11:44.159" v="1711" actId="20577"/>
        <pc:sldMkLst>
          <pc:docMk/>
          <pc:sldMk cId="1963213154" sldId="273"/>
        </pc:sldMkLst>
        <pc:spChg chg="mod">
          <ac:chgData name="松見 直哉(is0579ik)" userId="7ebfdd39-a8f8-4b7b-9785-d4865114ac77" providerId="ADAL" clId="{0CD1FFEF-D6C7-46C0-965D-FEEA34D375D8}" dt="2024-02-01T00:02:55.004" v="1710"/>
          <ac:spMkLst>
            <pc:docMk/>
            <pc:sldMk cId="1963213154" sldId="273"/>
            <ac:spMk id="8" creationId="{85FAEFDB-0C56-F341-D027-E5A1A8733175}"/>
          </ac:spMkLst>
        </pc:spChg>
        <pc:spChg chg="mod">
          <ac:chgData name="松見 直哉(is0579ik)" userId="7ebfdd39-a8f8-4b7b-9785-d4865114ac77" providerId="ADAL" clId="{0CD1FFEF-D6C7-46C0-965D-FEEA34D375D8}" dt="2024-02-01T00:11:44.159" v="1711" actId="20577"/>
          <ac:spMkLst>
            <pc:docMk/>
            <pc:sldMk cId="1963213154" sldId="273"/>
            <ac:spMk id="23" creationId="{97A02291-19C4-9F9B-F9B4-526198088733}"/>
          </ac:spMkLst>
        </pc:spChg>
      </pc:sldChg>
      <pc:sldChg chg="addSp delSp modSp mod">
        <pc:chgData name="松見 直哉(is0579ik)" userId="7ebfdd39-a8f8-4b7b-9785-d4865114ac77" providerId="ADAL" clId="{0CD1FFEF-D6C7-46C0-965D-FEEA34D375D8}" dt="2024-01-31T23:56:59.010" v="1697"/>
        <pc:sldMkLst>
          <pc:docMk/>
          <pc:sldMk cId="441191601" sldId="274"/>
        </pc:sldMkLst>
        <pc:spChg chg="del">
          <ac:chgData name="松見 直哉(is0579ik)" userId="7ebfdd39-a8f8-4b7b-9785-d4865114ac77" providerId="ADAL" clId="{0CD1FFEF-D6C7-46C0-965D-FEEA34D375D8}" dt="2024-01-29T07:47:54.847" v="785" actId="21"/>
          <ac:spMkLst>
            <pc:docMk/>
            <pc:sldMk cId="441191601" sldId="274"/>
            <ac:spMk id="3" creationId="{17C1F511-E77D-8EF1-44F5-FA92E2E4FA2C}"/>
          </ac:spMkLst>
        </pc:spChg>
        <pc:spChg chg="add del mod">
          <ac:chgData name="松見 直哉(is0579ik)" userId="7ebfdd39-a8f8-4b7b-9785-d4865114ac77" providerId="ADAL" clId="{0CD1FFEF-D6C7-46C0-965D-FEEA34D375D8}" dt="2024-01-29T07:48:13.918" v="786" actId="21"/>
          <ac:spMkLst>
            <pc:docMk/>
            <pc:sldMk cId="441191601" sldId="274"/>
            <ac:spMk id="5" creationId="{46DF5BC3-33C9-0864-D09E-0373B65FEE14}"/>
          </ac:spMkLst>
        </pc:spChg>
        <pc:spChg chg="add del mod">
          <ac:chgData name="松見 直哉(is0579ik)" userId="7ebfdd39-a8f8-4b7b-9785-d4865114ac77" providerId="ADAL" clId="{0CD1FFEF-D6C7-46C0-965D-FEEA34D375D8}" dt="2024-01-29T07:48:22.016" v="788" actId="21"/>
          <ac:spMkLst>
            <pc:docMk/>
            <pc:sldMk cId="441191601" sldId="274"/>
            <ac:spMk id="6" creationId="{46DF5BC3-33C9-0864-D09E-0373B65FEE14}"/>
          </ac:spMkLst>
        </pc:spChg>
        <pc:spChg chg="add del mod">
          <ac:chgData name="松見 直哉(is0579ik)" userId="7ebfdd39-a8f8-4b7b-9785-d4865114ac77" providerId="ADAL" clId="{0CD1FFEF-D6C7-46C0-965D-FEEA34D375D8}" dt="2024-01-29T07:55:08.839" v="1126" actId="21"/>
          <ac:spMkLst>
            <pc:docMk/>
            <pc:sldMk cId="441191601" sldId="274"/>
            <ac:spMk id="7" creationId="{17E65246-9210-635E-5CAC-0158CE868D56}"/>
          </ac:spMkLst>
        </pc:spChg>
        <pc:spChg chg="add del mod">
          <ac:chgData name="松見 直哉(is0579ik)" userId="7ebfdd39-a8f8-4b7b-9785-d4865114ac77" providerId="ADAL" clId="{0CD1FFEF-D6C7-46C0-965D-FEEA34D375D8}" dt="2024-01-29T07:55:08.839" v="1126" actId="21"/>
          <ac:spMkLst>
            <pc:docMk/>
            <pc:sldMk cId="441191601" sldId="274"/>
            <ac:spMk id="8" creationId="{7F060F89-8833-38D9-35A0-D2B08B37359B}"/>
          </ac:spMkLst>
        </pc:spChg>
        <pc:spChg chg="add del mod">
          <ac:chgData name="松見 直哉(is0579ik)" userId="7ebfdd39-a8f8-4b7b-9785-d4865114ac77" providerId="ADAL" clId="{0CD1FFEF-D6C7-46C0-965D-FEEA34D375D8}" dt="2024-01-29T07:55:48.879" v="1137" actId="21"/>
          <ac:spMkLst>
            <pc:docMk/>
            <pc:sldMk cId="441191601" sldId="274"/>
            <ac:spMk id="9" creationId="{7B8DFAB5-FCF4-6FFD-B3AB-556434C67DE4}"/>
          </ac:spMkLst>
        </pc:spChg>
        <pc:spChg chg="add del mod">
          <ac:chgData name="松見 直哉(is0579ik)" userId="7ebfdd39-a8f8-4b7b-9785-d4865114ac77" providerId="ADAL" clId="{0CD1FFEF-D6C7-46C0-965D-FEEA34D375D8}" dt="2024-01-29T07:55:08.839" v="1126" actId="21"/>
          <ac:spMkLst>
            <pc:docMk/>
            <pc:sldMk cId="441191601" sldId="274"/>
            <ac:spMk id="10" creationId="{4E679B60-DD5E-B6B4-F3AF-B625AA6E3BC9}"/>
          </ac:spMkLst>
        </pc:spChg>
        <pc:spChg chg="add mod">
          <ac:chgData name="松見 直哉(is0579ik)" userId="7ebfdd39-a8f8-4b7b-9785-d4865114ac77" providerId="ADAL" clId="{0CD1FFEF-D6C7-46C0-965D-FEEA34D375D8}" dt="2024-01-29T07:56:11.227" v="1138" actId="208"/>
          <ac:spMkLst>
            <pc:docMk/>
            <pc:sldMk cId="441191601" sldId="274"/>
            <ac:spMk id="11" creationId="{6DE89EE9-4B82-99C7-D984-0E120454B42F}"/>
          </ac:spMkLst>
        </pc:spChg>
        <pc:spChg chg="add mod">
          <ac:chgData name="松見 直哉(is0579ik)" userId="7ebfdd39-a8f8-4b7b-9785-d4865114ac77" providerId="ADAL" clId="{0CD1FFEF-D6C7-46C0-965D-FEEA34D375D8}" dt="2024-01-31T23:56:59.010" v="1697"/>
          <ac:spMkLst>
            <pc:docMk/>
            <pc:sldMk cId="441191601" sldId="274"/>
            <ac:spMk id="12" creationId="{2AB4F803-BBC8-4CCD-2EA3-CC94CF3462EC}"/>
          </ac:spMkLst>
        </pc:spChg>
        <pc:spChg chg="add mod">
          <ac:chgData name="松見 直哉(is0579ik)" userId="7ebfdd39-a8f8-4b7b-9785-d4865114ac77" providerId="ADAL" clId="{0CD1FFEF-D6C7-46C0-965D-FEEA34D375D8}" dt="2024-01-29T07:55:24.465" v="1127" actId="1076"/>
          <ac:spMkLst>
            <pc:docMk/>
            <pc:sldMk cId="441191601" sldId="274"/>
            <ac:spMk id="13" creationId="{7D205AF6-FB66-A9EC-A27E-E7F18A36ED25}"/>
          </ac:spMkLst>
        </pc:spChg>
        <pc:spChg chg="add mod">
          <ac:chgData name="松見 直哉(is0579ik)" userId="7ebfdd39-a8f8-4b7b-9785-d4865114ac77" providerId="ADAL" clId="{0CD1FFEF-D6C7-46C0-965D-FEEA34D375D8}" dt="2024-01-29T07:55:24.465" v="1127" actId="1076"/>
          <ac:spMkLst>
            <pc:docMk/>
            <pc:sldMk cId="441191601" sldId="274"/>
            <ac:spMk id="14" creationId="{071BA0A4-FF36-44E2-9F30-2E641F21ED33}"/>
          </ac:spMkLst>
        </pc:spChg>
        <pc:spChg chg="add del mod">
          <ac:chgData name="松見 直哉(is0579ik)" userId="7ebfdd39-a8f8-4b7b-9785-d4865114ac77" providerId="ADAL" clId="{0CD1FFEF-D6C7-46C0-965D-FEEA34D375D8}" dt="2024-01-29T07:55:28.488" v="1128" actId="21"/>
          <ac:spMkLst>
            <pc:docMk/>
            <pc:sldMk cId="441191601" sldId="274"/>
            <ac:spMk id="17" creationId="{6F12C2DF-D581-6741-7788-01B9C393A6B8}"/>
          </ac:spMkLst>
        </pc:spChg>
        <pc:spChg chg="add mod">
          <ac:chgData name="松見 直哉(is0579ik)" userId="7ebfdd39-a8f8-4b7b-9785-d4865114ac77" providerId="ADAL" clId="{0CD1FFEF-D6C7-46C0-965D-FEEA34D375D8}" dt="2024-01-29T07:59:34.150" v="1392" actId="1076"/>
          <ac:spMkLst>
            <pc:docMk/>
            <pc:sldMk cId="441191601" sldId="274"/>
            <ac:spMk id="18" creationId="{CDDA6D68-C455-9FD9-355C-3D87219BAD8A}"/>
          </ac:spMkLst>
        </pc:spChg>
        <pc:spChg chg="add mod">
          <ac:chgData name="松見 直哉(is0579ik)" userId="7ebfdd39-a8f8-4b7b-9785-d4865114ac77" providerId="ADAL" clId="{0CD1FFEF-D6C7-46C0-965D-FEEA34D375D8}" dt="2024-01-29T08:15:02.711" v="1675" actId="208"/>
          <ac:spMkLst>
            <pc:docMk/>
            <pc:sldMk cId="441191601" sldId="274"/>
            <ac:spMk id="19" creationId="{B94E493D-3CDB-777B-9032-3080479EFC45}"/>
          </ac:spMkLst>
        </pc:spChg>
        <pc:cxnChg chg="add mod">
          <ac:chgData name="松見 直哉(is0579ik)" userId="7ebfdd39-a8f8-4b7b-9785-d4865114ac77" providerId="ADAL" clId="{0CD1FFEF-D6C7-46C0-965D-FEEA34D375D8}" dt="2024-01-29T08:00:44.974" v="1395" actId="208"/>
          <ac:cxnSpMkLst>
            <pc:docMk/>
            <pc:sldMk cId="441191601" sldId="274"/>
            <ac:cxnSpMk id="15" creationId="{877FE877-2433-27EA-8C59-BAE8C7902563}"/>
          </ac:cxnSpMkLst>
        </pc:cxnChg>
      </pc:sldChg>
      <pc:sldChg chg="modSp new del mod">
        <pc:chgData name="松見 直哉(is0579ik)" userId="7ebfdd39-a8f8-4b7b-9785-d4865114ac77" providerId="ADAL" clId="{0CD1FFEF-D6C7-46C0-965D-FEEA34D375D8}" dt="2024-01-29T07:46:44.376" v="784" actId="2696"/>
        <pc:sldMkLst>
          <pc:docMk/>
          <pc:sldMk cId="1624428626" sldId="274"/>
        </pc:sldMkLst>
        <pc:spChg chg="mod">
          <ac:chgData name="松見 直哉(is0579ik)" userId="7ebfdd39-a8f8-4b7b-9785-d4865114ac77" providerId="ADAL" clId="{0CD1FFEF-D6C7-46C0-965D-FEEA34D375D8}" dt="2024-01-29T07:46:38.369" v="783" actId="20577"/>
          <ac:spMkLst>
            <pc:docMk/>
            <pc:sldMk cId="1624428626" sldId="274"/>
            <ac:spMk id="2" creationId="{F1D52A78-9C07-EAF7-AB31-32792BDB2193}"/>
          </ac:spMkLst>
        </pc:spChg>
      </pc:sldChg>
      <pc:sldChg chg="addSp delSp modSp add mod">
        <pc:chgData name="松見 直哉(is0579ik)" userId="7ebfdd39-a8f8-4b7b-9785-d4865114ac77" providerId="ADAL" clId="{0CD1FFEF-D6C7-46C0-965D-FEEA34D375D8}" dt="2024-01-29T08:15:19.646" v="1677" actId="208"/>
        <pc:sldMkLst>
          <pc:docMk/>
          <pc:sldMk cId="2393507794" sldId="275"/>
        </pc:sldMkLst>
        <pc:spChg chg="mod">
          <ac:chgData name="松見 直哉(is0579ik)" userId="7ebfdd39-a8f8-4b7b-9785-d4865114ac77" providerId="ADAL" clId="{0CD1FFEF-D6C7-46C0-965D-FEEA34D375D8}" dt="2024-01-29T08:13:10.970" v="1667" actId="1076"/>
          <ac:spMkLst>
            <pc:docMk/>
            <pc:sldMk cId="2393507794" sldId="275"/>
            <ac:spMk id="3" creationId="{59F0F01A-4421-FB1C-C59C-DC34FBB78B0F}"/>
          </ac:spMkLst>
        </pc:spChg>
        <pc:spChg chg="add mod">
          <ac:chgData name="松見 直哉(is0579ik)" userId="7ebfdd39-a8f8-4b7b-9785-d4865114ac77" providerId="ADAL" clId="{0CD1FFEF-D6C7-46C0-965D-FEEA34D375D8}" dt="2024-01-29T08:13:50.668" v="1670" actId="1582"/>
          <ac:spMkLst>
            <pc:docMk/>
            <pc:sldMk cId="2393507794" sldId="275"/>
            <ac:spMk id="4" creationId="{C7DECEA4-39CC-E3D5-11C0-1B046F8459E8}"/>
          </ac:spMkLst>
        </pc:spChg>
        <pc:spChg chg="add mod">
          <ac:chgData name="松見 直哉(is0579ik)" userId="7ebfdd39-a8f8-4b7b-9785-d4865114ac77" providerId="ADAL" clId="{0CD1FFEF-D6C7-46C0-965D-FEEA34D375D8}" dt="2024-01-29T08:11:58.231" v="1658" actId="1076"/>
          <ac:spMkLst>
            <pc:docMk/>
            <pc:sldMk cId="2393507794" sldId="275"/>
            <ac:spMk id="5" creationId="{6EC0D958-04E3-C158-BF04-940E11109A2E}"/>
          </ac:spMkLst>
        </pc:spChg>
        <pc:spChg chg="add del mod">
          <ac:chgData name="松見 直哉(is0579ik)" userId="7ebfdd39-a8f8-4b7b-9785-d4865114ac77" providerId="ADAL" clId="{0CD1FFEF-D6C7-46C0-965D-FEEA34D375D8}" dt="2024-01-29T08:09:39.644" v="1601" actId="21"/>
          <ac:spMkLst>
            <pc:docMk/>
            <pc:sldMk cId="2393507794" sldId="275"/>
            <ac:spMk id="6" creationId="{EBAF1E70-2C48-0E7E-971C-71BF30E7424E}"/>
          </ac:spMkLst>
        </pc:spChg>
        <pc:spChg chg="add mod">
          <ac:chgData name="松見 直哉(is0579ik)" userId="7ebfdd39-a8f8-4b7b-9785-d4865114ac77" providerId="ADAL" clId="{0CD1FFEF-D6C7-46C0-965D-FEEA34D375D8}" dt="2024-01-29T08:13:32.488" v="1669" actId="1076"/>
          <ac:spMkLst>
            <pc:docMk/>
            <pc:sldMk cId="2393507794" sldId="275"/>
            <ac:spMk id="7" creationId="{693F9557-B427-E623-327E-A0A6CFC40F54}"/>
          </ac:spMkLst>
        </pc:spChg>
        <pc:spChg chg="add mod">
          <ac:chgData name="松見 直哉(is0579ik)" userId="7ebfdd39-a8f8-4b7b-9785-d4865114ac77" providerId="ADAL" clId="{0CD1FFEF-D6C7-46C0-965D-FEEA34D375D8}" dt="2024-01-29T08:15:19.646" v="1677" actId="208"/>
          <ac:spMkLst>
            <pc:docMk/>
            <pc:sldMk cId="2393507794" sldId="275"/>
            <ac:spMk id="8" creationId="{7642D886-0ADE-A73C-704C-169913B9D1CE}"/>
          </ac:spMkLst>
        </pc:spChg>
        <pc:spChg chg="add mod ord">
          <ac:chgData name="松見 直哉(is0579ik)" userId="7ebfdd39-a8f8-4b7b-9785-d4865114ac77" providerId="ADAL" clId="{0CD1FFEF-D6C7-46C0-965D-FEEA34D375D8}" dt="2024-01-29T08:14:56.726" v="1674" actId="208"/>
          <ac:spMkLst>
            <pc:docMk/>
            <pc:sldMk cId="2393507794" sldId="275"/>
            <ac:spMk id="9" creationId="{D5F8CCBB-3959-ECB6-8A7E-FBAB96EE1513}"/>
          </ac:spMkLst>
        </pc:spChg>
      </pc:sldChg>
      <pc:sldChg chg="modSp mod">
        <pc:chgData name="松見 直哉(is0579ik)" userId="7ebfdd39-a8f8-4b7b-9785-d4865114ac77" providerId="ADAL" clId="{0CD1FFEF-D6C7-46C0-965D-FEEA34D375D8}" dt="2024-01-31T23:35:23.047" v="1687"/>
        <pc:sldMkLst>
          <pc:docMk/>
          <pc:sldMk cId="3660974207" sldId="281"/>
        </pc:sldMkLst>
        <pc:spChg chg="mod">
          <ac:chgData name="松見 直哉(is0579ik)" userId="7ebfdd39-a8f8-4b7b-9785-d4865114ac77" providerId="ADAL" clId="{0CD1FFEF-D6C7-46C0-965D-FEEA34D375D8}" dt="2024-01-31T23:35:23.047" v="1687"/>
          <ac:spMkLst>
            <pc:docMk/>
            <pc:sldMk cId="3660974207" sldId="281"/>
            <ac:spMk id="8" creationId="{CFC7B30E-2DF4-29F6-A6CE-9C974D994676}"/>
          </ac:spMkLst>
        </pc:spChg>
      </pc:sldChg>
    </pc:docChg>
  </pc:docChgLst>
  <pc:docChgLst>
    <pc:chgData name="松見 直哉(is0579ik)" userId="7ebfdd39-a8f8-4b7b-9785-d4865114ac77" providerId="ADAL" clId="{06FDCC26-2B1A-4339-B8DF-BA0B948D8834}"/>
    <pc:docChg chg="undo redo custSel addSld delSld modSld sldOrd">
      <pc:chgData name="松見 直哉(is0579ik)" userId="7ebfdd39-a8f8-4b7b-9785-d4865114ac77" providerId="ADAL" clId="{06FDCC26-2B1A-4339-B8DF-BA0B948D8834}" dt="2024-02-01T02:23:29.625" v="17679" actId="20577"/>
      <pc:docMkLst>
        <pc:docMk/>
      </pc:docMkLst>
      <pc:sldChg chg="addSp modSp mod">
        <pc:chgData name="松見 直哉(is0579ik)" userId="7ebfdd39-a8f8-4b7b-9785-d4865114ac77" providerId="ADAL" clId="{06FDCC26-2B1A-4339-B8DF-BA0B948D8834}" dt="2024-01-30T04:19:22.545" v="4131" actId="113"/>
        <pc:sldMkLst>
          <pc:docMk/>
          <pc:sldMk cId="3628851603" sldId="256"/>
        </pc:sldMkLst>
        <pc:spChg chg="mod">
          <ac:chgData name="松見 直哉(is0579ik)" userId="7ebfdd39-a8f8-4b7b-9785-d4865114ac77" providerId="ADAL" clId="{06FDCC26-2B1A-4339-B8DF-BA0B948D8834}" dt="2024-01-30T04:19:14.438" v="4130" actId="113"/>
          <ac:spMkLst>
            <pc:docMk/>
            <pc:sldMk cId="3628851603" sldId="256"/>
            <ac:spMk id="2" creationId="{FC5F205C-70F4-C409-CB45-CE52E72234EA}"/>
          </ac:spMkLst>
        </pc:spChg>
        <pc:spChg chg="mod">
          <ac:chgData name="松見 直哉(is0579ik)" userId="7ebfdd39-a8f8-4b7b-9785-d4865114ac77" providerId="ADAL" clId="{06FDCC26-2B1A-4339-B8DF-BA0B948D8834}" dt="2024-01-30T04:19:22.545" v="4131" actId="113"/>
          <ac:spMkLst>
            <pc:docMk/>
            <pc:sldMk cId="3628851603" sldId="256"/>
            <ac:spMk id="3" creationId="{A4038C75-7F19-414C-0928-4FE80A08C3F0}"/>
          </ac:spMkLst>
        </pc:spChg>
        <pc:cxnChg chg="add mod">
          <ac:chgData name="松見 直哉(is0579ik)" userId="7ebfdd39-a8f8-4b7b-9785-d4865114ac77" providerId="ADAL" clId="{06FDCC26-2B1A-4339-B8DF-BA0B948D8834}" dt="2024-01-30T04:16:03.809" v="4120" actId="1076"/>
          <ac:cxnSpMkLst>
            <pc:docMk/>
            <pc:sldMk cId="3628851603" sldId="256"/>
            <ac:cxnSpMk id="4" creationId="{A5A80A34-276E-9631-94C2-745926CF7186}"/>
          </ac:cxnSpMkLst>
        </pc:cxnChg>
      </pc:sldChg>
      <pc:sldChg chg="modSp new mod">
        <pc:chgData name="松見 直哉(is0579ik)" userId="7ebfdd39-a8f8-4b7b-9785-d4865114ac77" providerId="ADAL" clId="{06FDCC26-2B1A-4339-B8DF-BA0B948D8834}" dt="2024-01-31T04:43:14.825" v="15123" actId="20577"/>
        <pc:sldMkLst>
          <pc:docMk/>
          <pc:sldMk cId="4204100934" sldId="257"/>
        </pc:sldMkLst>
        <pc:spChg chg="mod">
          <ac:chgData name="松見 直哉(is0579ik)" userId="7ebfdd39-a8f8-4b7b-9785-d4865114ac77" providerId="ADAL" clId="{06FDCC26-2B1A-4339-B8DF-BA0B948D8834}" dt="2024-01-30T04:45:37.706" v="4403" actId="115"/>
          <ac:spMkLst>
            <pc:docMk/>
            <pc:sldMk cId="4204100934" sldId="257"/>
            <ac:spMk id="2" creationId="{8498D215-5C24-F14D-1118-E394AC84F537}"/>
          </ac:spMkLst>
        </pc:spChg>
        <pc:spChg chg="mod">
          <ac:chgData name="松見 直哉(is0579ik)" userId="7ebfdd39-a8f8-4b7b-9785-d4865114ac77" providerId="ADAL" clId="{06FDCC26-2B1A-4339-B8DF-BA0B948D8834}" dt="2024-01-24T10:29:44.177" v="1683" actId="20577"/>
          <ac:spMkLst>
            <pc:docMk/>
            <pc:sldMk cId="4204100934" sldId="257"/>
            <ac:spMk id="3" creationId="{B986D877-0E85-48E7-EC45-851B0844AB5A}"/>
          </ac:spMkLst>
        </pc:spChg>
        <pc:spChg chg="mod">
          <ac:chgData name="松見 直哉(is0579ik)" userId="7ebfdd39-a8f8-4b7b-9785-d4865114ac77" providerId="ADAL" clId="{06FDCC26-2B1A-4339-B8DF-BA0B948D8834}" dt="2024-01-30T04:20:00.713" v="4137" actId="113"/>
          <ac:spMkLst>
            <pc:docMk/>
            <pc:sldMk cId="4204100934" sldId="257"/>
            <ac:spMk id="6" creationId="{3DC7F392-B100-CCEC-D942-82DD697A220C}"/>
          </ac:spMkLst>
        </pc:spChg>
        <pc:spChg chg="mod">
          <ac:chgData name="松見 直哉(is0579ik)" userId="7ebfdd39-a8f8-4b7b-9785-d4865114ac77" providerId="ADAL" clId="{06FDCC26-2B1A-4339-B8DF-BA0B948D8834}" dt="2024-01-30T04:18:02.090" v="4123" actId="208"/>
          <ac:spMkLst>
            <pc:docMk/>
            <pc:sldMk cId="4204100934" sldId="257"/>
            <ac:spMk id="8" creationId="{D4E4D408-FD3E-57DF-37B8-0F1943485B5B}"/>
          </ac:spMkLst>
        </pc:spChg>
        <pc:spChg chg="mod">
          <ac:chgData name="松見 直哉(is0579ik)" userId="7ebfdd39-a8f8-4b7b-9785-d4865114ac77" providerId="ADAL" clId="{06FDCC26-2B1A-4339-B8DF-BA0B948D8834}" dt="2024-01-31T04:43:14.825" v="15123" actId="20577"/>
          <ac:spMkLst>
            <pc:docMk/>
            <pc:sldMk cId="4204100934" sldId="257"/>
            <ac:spMk id="9" creationId="{4B0EF508-1FEC-A7A4-3EC3-579DE0A36BBB}"/>
          </ac:spMkLst>
        </pc:spChg>
        <pc:spChg chg="mod">
          <ac:chgData name="松見 直哉(is0579ik)" userId="7ebfdd39-a8f8-4b7b-9785-d4865114ac77" providerId="ADAL" clId="{06FDCC26-2B1A-4339-B8DF-BA0B948D8834}" dt="2024-01-30T04:20:03.705" v="4138" actId="113"/>
          <ac:spMkLst>
            <pc:docMk/>
            <pc:sldMk cId="4204100934" sldId="257"/>
            <ac:spMk id="10" creationId="{656CD72A-39A0-0C4E-1155-DF21105C8011}"/>
          </ac:spMkLst>
        </pc:spChg>
        <pc:cxnChg chg="mod">
          <ac:chgData name="松見 直哉(is0579ik)" userId="7ebfdd39-a8f8-4b7b-9785-d4865114ac77" providerId="ADAL" clId="{06FDCC26-2B1A-4339-B8DF-BA0B948D8834}" dt="2024-01-30T04:18:11.580" v="4124" actId="208"/>
          <ac:cxnSpMkLst>
            <pc:docMk/>
            <pc:sldMk cId="4204100934" sldId="257"/>
            <ac:cxnSpMk id="17" creationId="{53ED05F6-C70C-0B5B-C142-3C86FE194A04}"/>
          </ac:cxnSpMkLst>
        </pc:cxnChg>
      </pc:sldChg>
      <pc:sldChg chg="modSp new mod">
        <pc:chgData name="松見 直哉(is0579ik)" userId="7ebfdd39-a8f8-4b7b-9785-d4865114ac77" providerId="ADAL" clId="{06FDCC26-2B1A-4339-B8DF-BA0B948D8834}" dt="2024-01-24T10:41:23.538" v="2713" actId="115"/>
        <pc:sldMkLst>
          <pc:docMk/>
          <pc:sldMk cId="1479415150" sldId="258"/>
        </pc:sldMkLst>
        <pc:spChg chg="mod">
          <ac:chgData name="松見 直哉(is0579ik)" userId="7ebfdd39-a8f8-4b7b-9785-d4865114ac77" providerId="ADAL" clId="{06FDCC26-2B1A-4339-B8DF-BA0B948D8834}" dt="2024-01-24T10:41:23.538" v="2713" actId="115"/>
          <ac:spMkLst>
            <pc:docMk/>
            <pc:sldMk cId="1479415150" sldId="258"/>
            <ac:spMk id="2" creationId="{3D2C31A7-F472-F0B8-0F46-52A33716763E}"/>
          </ac:spMkLst>
        </pc:spChg>
        <pc:spChg chg="mod">
          <ac:chgData name="松見 直哉(is0579ik)" userId="7ebfdd39-a8f8-4b7b-9785-d4865114ac77" providerId="ADAL" clId="{06FDCC26-2B1A-4339-B8DF-BA0B948D8834}" dt="2024-01-24T10:29:00.434" v="1622"/>
          <ac:spMkLst>
            <pc:docMk/>
            <pc:sldMk cId="1479415150" sldId="258"/>
            <ac:spMk id="3" creationId="{17C1F511-E77D-8EF1-44F5-FA92E2E4FA2C}"/>
          </ac:spMkLst>
        </pc:spChg>
      </pc:sldChg>
      <pc:sldChg chg="addSp delSp modSp new mod">
        <pc:chgData name="松見 直哉(is0579ik)" userId="7ebfdd39-a8f8-4b7b-9785-d4865114ac77" providerId="ADAL" clId="{06FDCC26-2B1A-4339-B8DF-BA0B948D8834}" dt="2024-01-24T10:41:27.170" v="2714" actId="115"/>
        <pc:sldMkLst>
          <pc:docMk/>
          <pc:sldMk cId="2554434468" sldId="259"/>
        </pc:sldMkLst>
        <pc:spChg chg="mod">
          <ac:chgData name="松見 直哉(is0579ik)" userId="7ebfdd39-a8f8-4b7b-9785-d4865114ac77" providerId="ADAL" clId="{06FDCC26-2B1A-4339-B8DF-BA0B948D8834}" dt="2024-01-24T10:41:27.170" v="2714" actId="115"/>
          <ac:spMkLst>
            <pc:docMk/>
            <pc:sldMk cId="2554434468" sldId="259"/>
            <ac:spMk id="2" creationId="{42A4E15E-0B3A-695D-3D0E-F2BDD63A84EA}"/>
          </ac:spMkLst>
        </pc:spChg>
        <pc:spChg chg="mod">
          <ac:chgData name="松見 直哉(is0579ik)" userId="7ebfdd39-a8f8-4b7b-9785-d4865114ac77" providerId="ADAL" clId="{06FDCC26-2B1A-4339-B8DF-BA0B948D8834}" dt="2024-01-24T10:32:39.499" v="2139"/>
          <ac:spMkLst>
            <pc:docMk/>
            <pc:sldMk cId="2554434468" sldId="259"/>
            <ac:spMk id="3" creationId="{59F0F01A-4421-FB1C-C59C-DC34FBB78B0F}"/>
          </ac:spMkLst>
        </pc:spChg>
        <pc:spChg chg="add del">
          <ac:chgData name="松見 直哉(is0579ik)" userId="7ebfdd39-a8f8-4b7b-9785-d4865114ac77" providerId="ADAL" clId="{06FDCC26-2B1A-4339-B8DF-BA0B948D8834}" dt="2024-01-24T10:32:48.988" v="2141" actId="22"/>
          <ac:spMkLst>
            <pc:docMk/>
            <pc:sldMk cId="2554434468" sldId="259"/>
            <ac:spMk id="5" creationId="{B194762B-BB44-568C-A17A-7E16A45AA5A5}"/>
          </ac:spMkLst>
        </pc:spChg>
      </pc:sldChg>
      <pc:sldChg chg="addSp delSp modSp new mod">
        <pc:chgData name="松見 直哉(is0579ik)" userId="7ebfdd39-a8f8-4b7b-9785-d4865114ac77" providerId="ADAL" clId="{06FDCC26-2B1A-4339-B8DF-BA0B948D8834}" dt="2024-01-30T04:45:32.034" v="4402" actId="115"/>
        <pc:sldMkLst>
          <pc:docMk/>
          <pc:sldMk cId="4114494107" sldId="260"/>
        </pc:sldMkLst>
        <pc:spChg chg="mod">
          <ac:chgData name="松見 直哉(is0579ik)" userId="7ebfdd39-a8f8-4b7b-9785-d4865114ac77" providerId="ADAL" clId="{06FDCC26-2B1A-4339-B8DF-BA0B948D8834}" dt="2024-01-30T04:45:32.034" v="4402" actId="115"/>
          <ac:spMkLst>
            <pc:docMk/>
            <pc:sldMk cId="4114494107" sldId="260"/>
            <ac:spMk id="2" creationId="{90ECD3EE-AC37-0048-58BD-E3DE7A96D947}"/>
          </ac:spMkLst>
        </pc:spChg>
        <pc:spChg chg="mod">
          <ac:chgData name="松見 直哉(is0579ik)" userId="7ebfdd39-a8f8-4b7b-9785-d4865114ac77" providerId="ADAL" clId="{06FDCC26-2B1A-4339-B8DF-BA0B948D8834}" dt="2024-01-30T04:13:35.706" v="4095" actId="20577"/>
          <ac:spMkLst>
            <pc:docMk/>
            <pc:sldMk cId="4114494107" sldId="260"/>
            <ac:spMk id="3" creationId="{D2F8CEDA-8410-BFEF-16E4-C54C51B20BC8}"/>
          </ac:spMkLst>
        </pc:spChg>
        <pc:spChg chg="add del mod">
          <ac:chgData name="松見 直哉(is0579ik)" userId="7ebfdd39-a8f8-4b7b-9785-d4865114ac77" providerId="ADAL" clId="{06FDCC26-2B1A-4339-B8DF-BA0B948D8834}" dt="2024-01-30T04:04:05.512" v="3930" actId="21"/>
          <ac:spMkLst>
            <pc:docMk/>
            <pc:sldMk cId="4114494107" sldId="260"/>
            <ac:spMk id="4" creationId="{BB1CF8C1-F3B4-C18F-6C8A-3CDFA85BC99B}"/>
          </ac:spMkLst>
        </pc:spChg>
        <pc:spChg chg="add mod">
          <ac:chgData name="松見 直哉(is0579ik)" userId="7ebfdd39-a8f8-4b7b-9785-d4865114ac77" providerId="ADAL" clId="{06FDCC26-2B1A-4339-B8DF-BA0B948D8834}" dt="2024-01-30T04:22:28.567" v="4164" actId="113"/>
          <ac:spMkLst>
            <pc:docMk/>
            <pc:sldMk cId="4114494107" sldId="260"/>
            <ac:spMk id="5" creationId="{DBF62FED-2065-E45B-2C2E-CD08502226F0}"/>
          </ac:spMkLst>
        </pc:spChg>
        <pc:spChg chg="add del mod">
          <ac:chgData name="松見 直哉(is0579ik)" userId="7ebfdd39-a8f8-4b7b-9785-d4865114ac77" providerId="ADAL" clId="{06FDCC26-2B1A-4339-B8DF-BA0B948D8834}" dt="2024-01-30T04:04:09.638" v="3931" actId="21"/>
          <ac:spMkLst>
            <pc:docMk/>
            <pc:sldMk cId="4114494107" sldId="260"/>
            <ac:spMk id="6" creationId="{5535EE8D-9061-F1C3-F49A-ED15DF9D500C}"/>
          </ac:spMkLst>
        </pc:spChg>
        <pc:spChg chg="add mod">
          <ac:chgData name="松見 直哉(is0579ik)" userId="7ebfdd39-a8f8-4b7b-9785-d4865114ac77" providerId="ADAL" clId="{06FDCC26-2B1A-4339-B8DF-BA0B948D8834}" dt="2024-01-30T04:22:24.895" v="4157" actId="113"/>
          <ac:spMkLst>
            <pc:docMk/>
            <pc:sldMk cId="4114494107" sldId="260"/>
            <ac:spMk id="7" creationId="{11A200B2-A007-AD46-95FB-0F24F346BFE8}"/>
          </ac:spMkLst>
        </pc:spChg>
        <pc:spChg chg="add mod">
          <ac:chgData name="松見 直哉(is0579ik)" userId="7ebfdd39-a8f8-4b7b-9785-d4865114ac77" providerId="ADAL" clId="{06FDCC26-2B1A-4339-B8DF-BA0B948D8834}" dt="2024-01-30T04:22:29.467" v="4165" actId="113"/>
          <ac:spMkLst>
            <pc:docMk/>
            <pc:sldMk cId="4114494107" sldId="260"/>
            <ac:spMk id="8" creationId="{1FE5FB47-C0AC-31F9-6B70-664ED7F4E797}"/>
          </ac:spMkLst>
        </pc:spChg>
        <pc:spChg chg="add del mod">
          <ac:chgData name="松見 直哉(is0579ik)" userId="7ebfdd39-a8f8-4b7b-9785-d4865114ac77" providerId="ADAL" clId="{06FDCC26-2B1A-4339-B8DF-BA0B948D8834}" dt="2024-01-30T03:35:14.496" v="3492" actId="21"/>
          <ac:spMkLst>
            <pc:docMk/>
            <pc:sldMk cId="4114494107" sldId="260"/>
            <ac:spMk id="9" creationId="{8E47D8B8-0CA9-3503-A14C-06A1A21CA64F}"/>
          </ac:spMkLst>
        </pc:spChg>
        <pc:spChg chg="add mod">
          <ac:chgData name="松見 直哉(is0579ik)" userId="7ebfdd39-a8f8-4b7b-9785-d4865114ac77" providerId="ADAL" clId="{06FDCC26-2B1A-4339-B8DF-BA0B948D8834}" dt="2024-01-30T03:51:49.608" v="3635" actId="1076"/>
          <ac:spMkLst>
            <pc:docMk/>
            <pc:sldMk cId="4114494107" sldId="260"/>
            <ac:spMk id="10" creationId="{4B5FCB1A-F8F7-95E6-C03B-44A27846D558}"/>
          </ac:spMkLst>
        </pc:spChg>
        <pc:spChg chg="add mod">
          <ac:chgData name="松見 直哉(is0579ik)" userId="7ebfdd39-a8f8-4b7b-9785-d4865114ac77" providerId="ADAL" clId="{06FDCC26-2B1A-4339-B8DF-BA0B948D8834}" dt="2024-01-30T03:51:49.608" v="3635" actId="1076"/>
          <ac:spMkLst>
            <pc:docMk/>
            <pc:sldMk cId="4114494107" sldId="260"/>
            <ac:spMk id="11" creationId="{7766E1FF-1BA9-E804-0B43-0E3B49C62104}"/>
          </ac:spMkLst>
        </pc:spChg>
        <pc:spChg chg="add mod">
          <ac:chgData name="松見 直哉(is0579ik)" userId="7ebfdd39-a8f8-4b7b-9785-d4865114ac77" providerId="ADAL" clId="{06FDCC26-2B1A-4339-B8DF-BA0B948D8834}" dt="2024-01-30T04:22:26.899" v="4161" actId="14100"/>
          <ac:spMkLst>
            <pc:docMk/>
            <pc:sldMk cId="4114494107" sldId="260"/>
            <ac:spMk id="12" creationId="{E0646952-877C-911F-F490-9CD29BB3083C}"/>
          </ac:spMkLst>
        </pc:spChg>
        <pc:spChg chg="add mod">
          <ac:chgData name="松見 直哉(is0579ik)" userId="7ebfdd39-a8f8-4b7b-9785-d4865114ac77" providerId="ADAL" clId="{06FDCC26-2B1A-4339-B8DF-BA0B948D8834}" dt="2024-01-30T03:51:49.608" v="3635" actId="1076"/>
          <ac:spMkLst>
            <pc:docMk/>
            <pc:sldMk cId="4114494107" sldId="260"/>
            <ac:spMk id="13" creationId="{E6BD272F-63F9-385A-C2D7-4328B7D88543}"/>
          </ac:spMkLst>
        </pc:spChg>
        <pc:spChg chg="add mod">
          <ac:chgData name="松見 直哉(is0579ik)" userId="7ebfdd39-a8f8-4b7b-9785-d4865114ac77" providerId="ADAL" clId="{06FDCC26-2B1A-4339-B8DF-BA0B948D8834}" dt="2024-01-30T03:51:49.608" v="3635" actId="1076"/>
          <ac:spMkLst>
            <pc:docMk/>
            <pc:sldMk cId="4114494107" sldId="260"/>
            <ac:spMk id="14" creationId="{45DB1924-0280-318E-EBEF-95E79F0ADA70}"/>
          </ac:spMkLst>
        </pc:spChg>
        <pc:spChg chg="add mod">
          <ac:chgData name="松見 直哉(is0579ik)" userId="7ebfdd39-a8f8-4b7b-9785-d4865114ac77" providerId="ADAL" clId="{06FDCC26-2B1A-4339-B8DF-BA0B948D8834}" dt="2024-01-30T03:51:49.608" v="3635" actId="1076"/>
          <ac:spMkLst>
            <pc:docMk/>
            <pc:sldMk cId="4114494107" sldId="260"/>
            <ac:spMk id="15" creationId="{7F4053C8-88AC-B4C5-C9EF-89E4BE875821}"/>
          </ac:spMkLst>
        </pc:spChg>
        <pc:spChg chg="add mod">
          <ac:chgData name="松見 直哉(is0579ik)" userId="7ebfdd39-a8f8-4b7b-9785-d4865114ac77" providerId="ADAL" clId="{06FDCC26-2B1A-4339-B8DF-BA0B948D8834}" dt="2024-01-30T03:52:31.415" v="3655" actId="1076"/>
          <ac:spMkLst>
            <pc:docMk/>
            <pc:sldMk cId="4114494107" sldId="260"/>
            <ac:spMk id="18" creationId="{1A55ADC2-4053-B7BE-2EB9-683A6CEC510A}"/>
          </ac:spMkLst>
        </pc:spChg>
        <pc:spChg chg="add del mod ord">
          <ac:chgData name="松見 直哉(is0579ik)" userId="7ebfdd39-a8f8-4b7b-9785-d4865114ac77" providerId="ADAL" clId="{06FDCC26-2B1A-4339-B8DF-BA0B948D8834}" dt="2024-01-30T04:02:10.482" v="3913" actId="21"/>
          <ac:spMkLst>
            <pc:docMk/>
            <pc:sldMk cId="4114494107" sldId="260"/>
            <ac:spMk id="19" creationId="{EAD66CAF-CE8D-9627-3CB8-A2176CA1E525}"/>
          </ac:spMkLst>
        </pc:spChg>
        <pc:spChg chg="add mod">
          <ac:chgData name="松見 直哉(is0579ik)" userId="7ebfdd39-a8f8-4b7b-9785-d4865114ac77" providerId="ADAL" clId="{06FDCC26-2B1A-4339-B8DF-BA0B948D8834}" dt="2024-01-30T04:12:00.851" v="4065" actId="14100"/>
          <ac:spMkLst>
            <pc:docMk/>
            <pc:sldMk cId="4114494107" sldId="260"/>
            <ac:spMk id="20" creationId="{F7828A96-E1A7-6678-8C7D-CF8FBED9655E}"/>
          </ac:spMkLst>
        </pc:spChg>
        <pc:spChg chg="add mod">
          <ac:chgData name="松見 直哉(is0579ik)" userId="7ebfdd39-a8f8-4b7b-9785-d4865114ac77" providerId="ADAL" clId="{06FDCC26-2B1A-4339-B8DF-BA0B948D8834}" dt="2024-01-30T04:10:58.074" v="4059" actId="14100"/>
          <ac:spMkLst>
            <pc:docMk/>
            <pc:sldMk cId="4114494107" sldId="260"/>
            <ac:spMk id="21" creationId="{671EF33F-9685-6FD5-C4BA-A9796621E59B}"/>
          </ac:spMkLst>
        </pc:spChg>
        <pc:spChg chg="add mod">
          <ac:chgData name="松見 直哉(is0579ik)" userId="7ebfdd39-a8f8-4b7b-9785-d4865114ac77" providerId="ADAL" clId="{06FDCC26-2B1A-4339-B8DF-BA0B948D8834}" dt="2024-01-30T04:23:12.894" v="4169" actId="1076"/>
          <ac:spMkLst>
            <pc:docMk/>
            <pc:sldMk cId="4114494107" sldId="260"/>
            <ac:spMk id="22" creationId="{D70E896E-5F4B-53CD-58D3-FABCAE9B8B34}"/>
          </ac:spMkLst>
        </pc:spChg>
        <pc:picChg chg="add mod">
          <ac:chgData name="松見 直哉(is0579ik)" userId="7ebfdd39-a8f8-4b7b-9785-d4865114ac77" providerId="ADAL" clId="{06FDCC26-2B1A-4339-B8DF-BA0B948D8834}" dt="2024-01-30T04:04:14.988" v="3932" actId="1076"/>
          <ac:picMkLst>
            <pc:docMk/>
            <pc:sldMk cId="4114494107" sldId="260"/>
            <ac:picMk id="17" creationId="{3C0ACB48-2704-E36D-F07A-6ECC987EC913}"/>
          </ac:picMkLst>
        </pc:picChg>
        <pc:picChg chg="add mod">
          <ac:chgData name="松見 直哉(is0579ik)" userId="7ebfdd39-a8f8-4b7b-9785-d4865114ac77" providerId="ADAL" clId="{06FDCC26-2B1A-4339-B8DF-BA0B948D8834}" dt="2024-01-30T04:02:48.763" v="3921" actId="1076"/>
          <ac:picMkLst>
            <pc:docMk/>
            <pc:sldMk cId="4114494107" sldId="260"/>
            <ac:picMk id="1026" creationId="{860B7A6D-AE2F-9AC4-2553-286094FBD102}"/>
          </ac:picMkLst>
        </pc:picChg>
        <pc:picChg chg="add mod">
          <ac:chgData name="松見 直哉(is0579ik)" userId="7ebfdd39-a8f8-4b7b-9785-d4865114ac77" providerId="ADAL" clId="{06FDCC26-2B1A-4339-B8DF-BA0B948D8834}" dt="2024-01-30T04:13:47.977" v="4096" actId="14100"/>
          <ac:picMkLst>
            <pc:docMk/>
            <pc:sldMk cId="4114494107" sldId="260"/>
            <ac:picMk id="1028" creationId="{22CCE0BA-0583-6695-5FCF-A80897026EB0}"/>
          </ac:picMkLst>
        </pc:picChg>
      </pc:sldChg>
      <pc:sldChg chg="addSp delSp modSp new mod setBg">
        <pc:chgData name="松見 直哉(is0579ik)" userId="7ebfdd39-a8f8-4b7b-9785-d4865114ac77" providerId="ADAL" clId="{06FDCC26-2B1A-4339-B8DF-BA0B948D8834}" dt="2024-01-30T08:43:29.573" v="8908"/>
        <pc:sldMkLst>
          <pc:docMk/>
          <pc:sldMk cId="227758855" sldId="261"/>
        </pc:sldMkLst>
        <pc:spChg chg="mod">
          <ac:chgData name="松見 直哉(is0579ik)" userId="7ebfdd39-a8f8-4b7b-9785-d4865114ac77" providerId="ADAL" clId="{06FDCC26-2B1A-4339-B8DF-BA0B948D8834}" dt="2024-01-30T04:45:54.647" v="4406" actId="115"/>
          <ac:spMkLst>
            <pc:docMk/>
            <pc:sldMk cId="227758855" sldId="261"/>
            <ac:spMk id="2" creationId="{47E3F43F-5763-EFB7-9542-15691FFD060D}"/>
          </ac:spMkLst>
        </pc:spChg>
        <pc:spChg chg="del">
          <ac:chgData name="松見 直哉(is0579ik)" userId="7ebfdd39-a8f8-4b7b-9785-d4865114ac77" providerId="ADAL" clId="{06FDCC26-2B1A-4339-B8DF-BA0B948D8834}" dt="2024-01-30T04:28:15.719" v="4183" actId="22"/>
          <ac:spMkLst>
            <pc:docMk/>
            <pc:sldMk cId="227758855" sldId="261"/>
            <ac:spMk id="3" creationId="{CA846C65-FF3E-260C-EA29-FADC108899D8}"/>
          </ac:spMkLst>
        </pc:spChg>
        <pc:spChg chg="add del mod">
          <ac:chgData name="松見 直哉(is0579ik)" userId="7ebfdd39-a8f8-4b7b-9785-d4865114ac77" providerId="ADAL" clId="{06FDCC26-2B1A-4339-B8DF-BA0B948D8834}" dt="2024-01-30T04:29:46.955" v="4194" actId="22"/>
          <ac:spMkLst>
            <pc:docMk/>
            <pc:sldMk cId="227758855" sldId="261"/>
            <ac:spMk id="7" creationId="{FB13FDDA-6825-0266-3F03-0EC70AA96F24}"/>
          </ac:spMkLst>
        </pc:spChg>
        <pc:spChg chg="add del">
          <ac:chgData name="松見 直哉(is0579ik)" userId="7ebfdd39-a8f8-4b7b-9785-d4865114ac77" providerId="ADAL" clId="{06FDCC26-2B1A-4339-B8DF-BA0B948D8834}" dt="2024-01-30T04:28:22.182" v="4187" actId="26606"/>
          <ac:spMkLst>
            <pc:docMk/>
            <pc:sldMk cId="227758855" sldId="261"/>
            <ac:spMk id="9" creationId="{85D5F7EF-5096-8B50-79CB-8C70EBD11EFF}"/>
          </ac:spMkLst>
        </pc:spChg>
        <pc:spChg chg="add del mod">
          <ac:chgData name="松見 直哉(is0579ik)" userId="7ebfdd39-a8f8-4b7b-9785-d4865114ac77" providerId="ADAL" clId="{06FDCC26-2B1A-4339-B8DF-BA0B948D8834}" dt="2024-01-30T04:31:29.659" v="4204" actId="21"/>
          <ac:spMkLst>
            <pc:docMk/>
            <pc:sldMk cId="227758855" sldId="261"/>
            <ac:spMk id="11" creationId="{627C133B-20BC-77EE-091C-606A735B1F6A}"/>
          </ac:spMkLst>
        </pc:spChg>
        <pc:spChg chg="add del">
          <ac:chgData name="松見 直哉(is0579ik)" userId="7ebfdd39-a8f8-4b7b-9785-d4865114ac77" providerId="ADAL" clId="{06FDCC26-2B1A-4339-B8DF-BA0B948D8834}" dt="2024-01-30T04:28:22.182" v="4187" actId="26606"/>
          <ac:spMkLst>
            <pc:docMk/>
            <pc:sldMk cId="227758855" sldId="261"/>
            <ac:spMk id="12" creationId="{FFB60E8C-7224-44A4-87A0-46A1711DD2ED}"/>
          </ac:spMkLst>
        </pc:spChg>
        <pc:spChg chg="add mod">
          <ac:chgData name="松見 直哉(is0579ik)" userId="7ebfdd39-a8f8-4b7b-9785-d4865114ac77" providerId="ADAL" clId="{06FDCC26-2B1A-4339-B8DF-BA0B948D8834}" dt="2024-01-30T08:43:29.573" v="8908"/>
          <ac:spMkLst>
            <pc:docMk/>
            <pc:sldMk cId="227758855" sldId="261"/>
            <ac:spMk id="13" creationId="{BF12F136-E467-B53F-C895-4CBDB8BE2A98}"/>
          </ac:spMkLst>
        </pc:spChg>
        <pc:spChg chg="add del">
          <ac:chgData name="松見 直哉(is0579ik)" userId="7ebfdd39-a8f8-4b7b-9785-d4865114ac77" providerId="ADAL" clId="{06FDCC26-2B1A-4339-B8DF-BA0B948D8834}" dt="2024-01-30T04:28:22.182" v="4187" actId="26606"/>
          <ac:spMkLst>
            <pc:docMk/>
            <pc:sldMk cId="227758855" sldId="261"/>
            <ac:spMk id="14" creationId="{5DA32751-37A2-45C0-BE94-63D375E27003}"/>
          </ac:spMkLst>
        </pc:spChg>
        <pc:spChg chg="add mod">
          <ac:chgData name="松見 直哉(is0579ik)" userId="7ebfdd39-a8f8-4b7b-9785-d4865114ac77" providerId="ADAL" clId="{06FDCC26-2B1A-4339-B8DF-BA0B948D8834}" dt="2024-01-30T05:35:47.643" v="5591" actId="113"/>
          <ac:spMkLst>
            <pc:docMk/>
            <pc:sldMk cId="227758855" sldId="261"/>
            <ac:spMk id="15" creationId="{E6E9AB37-8F6C-1106-1800-93514CF73CF2}"/>
          </ac:spMkLst>
        </pc:spChg>
        <pc:spChg chg="add del">
          <ac:chgData name="松見 直哉(is0579ik)" userId="7ebfdd39-a8f8-4b7b-9785-d4865114ac77" providerId="ADAL" clId="{06FDCC26-2B1A-4339-B8DF-BA0B948D8834}" dt="2024-01-30T04:28:22.182" v="4187" actId="26606"/>
          <ac:spMkLst>
            <pc:docMk/>
            <pc:sldMk cId="227758855" sldId="261"/>
            <ac:spMk id="16" creationId="{E659831F-0D9A-4C63-9EBB-8435B85A440F}"/>
          </ac:spMkLst>
        </pc:spChg>
        <pc:spChg chg="add mod ord">
          <ac:chgData name="松見 直哉(is0579ik)" userId="7ebfdd39-a8f8-4b7b-9785-d4865114ac77" providerId="ADAL" clId="{06FDCC26-2B1A-4339-B8DF-BA0B948D8834}" dt="2024-01-30T07:01:43.704" v="8077" actId="1582"/>
          <ac:spMkLst>
            <pc:docMk/>
            <pc:sldMk cId="227758855" sldId="261"/>
            <ac:spMk id="17" creationId="{1D73895C-B9B5-2625-2B34-ECC3322E2E6A}"/>
          </ac:spMkLst>
        </pc:spChg>
        <pc:spChg chg="add del">
          <ac:chgData name="松見 直哉(is0579ik)" userId="7ebfdd39-a8f8-4b7b-9785-d4865114ac77" providerId="ADAL" clId="{06FDCC26-2B1A-4339-B8DF-BA0B948D8834}" dt="2024-01-30T04:28:22.182" v="4187" actId="26606"/>
          <ac:spMkLst>
            <pc:docMk/>
            <pc:sldMk cId="227758855" sldId="261"/>
            <ac:spMk id="18" creationId="{5A55FBCD-CD42-40F5-8A1B-3203F9CAEEAA}"/>
          </ac:spMkLst>
        </pc:spChg>
        <pc:spChg chg="add del mod ord">
          <ac:chgData name="松見 直哉(is0579ik)" userId="7ebfdd39-a8f8-4b7b-9785-d4865114ac77" providerId="ADAL" clId="{06FDCC26-2B1A-4339-B8DF-BA0B948D8834}" dt="2024-01-30T05:25:33.813" v="5414" actId="11529"/>
          <ac:spMkLst>
            <pc:docMk/>
            <pc:sldMk cId="227758855" sldId="261"/>
            <ac:spMk id="23" creationId="{126E9351-0565-5DB5-8263-B4EBC7A1D1D6}"/>
          </ac:spMkLst>
        </pc:spChg>
        <pc:spChg chg="add del">
          <ac:chgData name="松見 直哉(is0579ik)" userId="7ebfdd39-a8f8-4b7b-9785-d4865114ac77" providerId="ADAL" clId="{06FDCC26-2B1A-4339-B8DF-BA0B948D8834}" dt="2024-01-30T05:25:39.228" v="5417" actId="21"/>
          <ac:spMkLst>
            <pc:docMk/>
            <pc:sldMk cId="227758855" sldId="261"/>
            <ac:spMk id="24" creationId="{7B089630-FEE1-93C4-ED59-D2C1E5CD7B46}"/>
          </ac:spMkLst>
        </pc:spChg>
        <pc:spChg chg="add del mod">
          <ac:chgData name="松見 直哉(is0579ik)" userId="7ebfdd39-a8f8-4b7b-9785-d4865114ac77" providerId="ADAL" clId="{06FDCC26-2B1A-4339-B8DF-BA0B948D8834}" dt="2024-01-30T05:26:41.302" v="5427" actId="21"/>
          <ac:spMkLst>
            <pc:docMk/>
            <pc:sldMk cId="227758855" sldId="261"/>
            <ac:spMk id="28" creationId="{D87A311E-6627-3D0B-482A-2F8505CB4AEF}"/>
          </ac:spMkLst>
        </pc:spChg>
        <pc:spChg chg="add del mod">
          <ac:chgData name="松見 直哉(is0579ik)" userId="7ebfdd39-a8f8-4b7b-9785-d4865114ac77" providerId="ADAL" clId="{06FDCC26-2B1A-4339-B8DF-BA0B948D8834}" dt="2024-01-30T05:26:38.643" v="5426" actId="21"/>
          <ac:spMkLst>
            <pc:docMk/>
            <pc:sldMk cId="227758855" sldId="261"/>
            <ac:spMk id="29" creationId="{C616AA9C-E18A-6D94-89AF-BBCA3FE9F69E}"/>
          </ac:spMkLst>
        </pc:spChg>
        <pc:spChg chg="add del mod">
          <ac:chgData name="松見 直哉(is0579ik)" userId="7ebfdd39-a8f8-4b7b-9785-d4865114ac77" providerId="ADAL" clId="{06FDCC26-2B1A-4339-B8DF-BA0B948D8834}" dt="2024-01-30T05:26:45.649" v="5428" actId="21"/>
          <ac:spMkLst>
            <pc:docMk/>
            <pc:sldMk cId="227758855" sldId="261"/>
            <ac:spMk id="30" creationId="{13BB2C4F-2522-BCB2-1B37-48F7B1A6FD71}"/>
          </ac:spMkLst>
        </pc:spChg>
        <pc:spChg chg="add del mod">
          <ac:chgData name="松見 直哉(is0579ik)" userId="7ebfdd39-a8f8-4b7b-9785-d4865114ac77" providerId="ADAL" clId="{06FDCC26-2B1A-4339-B8DF-BA0B948D8834}" dt="2024-01-30T05:36:27.683" v="5595" actId="21"/>
          <ac:spMkLst>
            <pc:docMk/>
            <pc:sldMk cId="227758855" sldId="261"/>
            <ac:spMk id="31" creationId="{3EEEDDB5-2DA0-8F9D-ED73-C0B50C718081}"/>
          </ac:spMkLst>
        </pc:spChg>
        <pc:picChg chg="add del mod ord modCrop">
          <ac:chgData name="松見 直哉(is0579ik)" userId="7ebfdd39-a8f8-4b7b-9785-d4865114ac77" providerId="ADAL" clId="{06FDCC26-2B1A-4339-B8DF-BA0B948D8834}" dt="2024-01-30T04:29:33.335" v="4193" actId="21"/>
          <ac:picMkLst>
            <pc:docMk/>
            <pc:sldMk cId="227758855" sldId="261"/>
            <ac:picMk id="5" creationId="{B97B6AD0-809F-9B92-E09E-56C993FF9E1F}"/>
          </ac:picMkLst>
        </pc:picChg>
        <pc:picChg chg="add mod ord modCrop">
          <ac:chgData name="松見 直哉(is0579ik)" userId="7ebfdd39-a8f8-4b7b-9785-d4865114ac77" providerId="ADAL" clId="{06FDCC26-2B1A-4339-B8DF-BA0B948D8834}" dt="2024-01-30T05:07:38.021" v="5201" actId="1076"/>
          <ac:picMkLst>
            <pc:docMk/>
            <pc:sldMk cId="227758855" sldId="261"/>
            <ac:picMk id="10" creationId="{E281DFC2-5511-E9DE-BE03-A54680D2C1A0}"/>
          </ac:picMkLst>
        </pc:picChg>
        <pc:cxnChg chg="add del mod">
          <ac:chgData name="松見 直哉(is0579ik)" userId="7ebfdd39-a8f8-4b7b-9785-d4865114ac77" providerId="ADAL" clId="{06FDCC26-2B1A-4339-B8DF-BA0B948D8834}" dt="2024-01-30T05:39:09.701" v="5613" actId="1076"/>
          <ac:cxnSpMkLst>
            <pc:docMk/>
            <pc:sldMk cId="227758855" sldId="261"/>
            <ac:cxnSpMk id="19" creationId="{ED0764B0-43E0-7CA7-EB87-382255C8C9E6}"/>
          </ac:cxnSpMkLst>
        </pc:cxnChg>
        <pc:cxnChg chg="add mod">
          <ac:chgData name="松見 直哉(is0579ik)" userId="7ebfdd39-a8f8-4b7b-9785-d4865114ac77" providerId="ADAL" clId="{06FDCC26-2B1A-4339-B8DF-BA0B948D8834}" dt="2024-01-30T05:39:14.213" v="5614" actId="1076"/>
          <ac:cxnSpMkLst>
            <pc:docMk/>
            <pc:sldMk cId="227758855" sldId="261"/>
            <ac:cxnSpMk id="32" creationId="{4C2667F9-288B-E621-D42F-C37563A052C8}"/>
          </ac:cxnSpMkLst>
        </pc:cxnChg>
      </pc:sldChg>
      <pc:sldChg chg="addSp delSp modSp new mod">
        <pc:chgData name="松見 直哉(is0579ik)" userId="7ebfdd39-a8f8-4b7b-9785-d4865114ac77" providerId="ADAL" clId="{06FDCC26-2B1A-4339-B8DF-BA0B948D8834}" dt="2024-01-30T07:00:29.186" v="8074" actId="693"/>
        <pc:sldMkLst>
          <pc:docMk/>
          <pc:sldMk cId="587812295" sldId="262"/>
        </pc:sldMkLst>
        <pc:spChg chg="mod">
          <ac:chgData name="松見 直哉(is0579ik)" userId="7ebfdd39-a8f8-4b7b-9785-d4865114ac77" providerId="ADAL" clId="{06FDCC26-2B1A-4339-B8DF-BA0B948D8834}" dt="2024-01-30T04:49:12.394" v="4434" actId="115"/>
          <ac:spMkLst>
            <pc:docMk/>
            <pc:sldMk cId="587812295" sldId="262"/>
            <ac:spMk id="2" creationId="{5BB57787-80E4-B1F4-F510-7219EDDFF7A8}"/>
          </ac:spMkLst>
        </pc:spChg>
        <pc:spChg chg="del">
          <ac:chgData name="松見 直哉(is0579ik)" userId="7ebfdd39-a8f8-4b7b-9785-d4865114ac77" providerId="ADAL" clId="{06FDCC26-2B1A-4339-B8DF-BA0B948D8834}" dt="2024-01-30T04:44:36.580" v="4393" actId="22"/>
          <ac:spMkLst>
            <pc:docMk/>
            <pc:sldMk cId="587812295" sldId="262"/>
            <ac:spMk id="3" creationId="{4CBB34D7-A6DF-0A61-E11D-ECBF8C23AD89}"/>
          </ac:spMkLst>
        </pc:spChg>
        <pc:spChg chg="add del mod">
          <ac:chgData name="松見 直哉(is0579ik)" userId="7ebfdd39-a8f8-4b7b-9785-d4865114ac77" providerId="ADAL" clId="{06FDCC26-2B1A-4339-B8DF-BA0B948D8834}" dt="2024-01-30T05:13:25.859" v="5299" actId="21"/>
          <ac:spMkLst>
            <pc:docMk/>
            <pc:sldMk cId="587812295" sldId="262"/>
            <ac:spMk id="6" creationId="{C8ECD7DA-C053-E8B8-C009-5D828C023FA2}"/>
          </ac:spMkLst>
        </pc:spChg>
        <pc:spChg chg="add del mod">
          <ac:chgData name="松見 直哉(is0579ik)" userId="7ebfdd39-a8f8-4b7b-9785-d4865114ac77" providerId="ADAL" clId="{06FDCC26-2B1A-4339-B8DF-BA0B948D8834}" dt="2024-01-30T05:13:25.859" v="5299" actId="21"/>
          <ac:spMkLst>
            <pc:docMk/>
            <pc:sldMk cId="587812295" sldId="262"/>
            <ac:spMk id="7" creationId="{7D7582C2-E1AE-D029-770E-CE427791EF7C}"/>
          </ac:spMkLst>
        </pc:spChg>
        <pc:spChg chg="add del mod">
          <ac:chgData name="松見 直哉(is0579ik)" userId="7ebfdd39-a8f8-4b7b-9785-d4865114ac77" providerId="ADAL" clId="{06FDCC26-2B1A-4339-B8DF-BA0B948D8834}" dt="2024-01-30T05:13:25.859" v="5299" actId="21"/>
          <ac:spMkLst>
            <pc:docMk/>
            <pc:sldMk cId="587812295" sldId="262"/>
            <ac:spMk id="8" creationId="{C89E229D-025B-3C98-2122-8258C238D1F6}"/>
          </ac:spMkLst>
        </pc:spChg>
        <pc:spChg chg="add mod">
          <ac:chgData name="松見 直哉(is0579ik)" userId="7ebfdd39-a8f8-4b7b-9785-d4865114ac77" providerId="ADAL" clId="{06FDCC26-2B1A-4339-B8DF-BA0B948D8834}" dt="2024-01-30T05:08:30.246" v="5215"/>
          <ac:spMkLst>
            <pc:docMk/>
            <pc:sldMk cId="587812295" sldId="262"/>
            <ac:spMk id="9" creationId="{6DD05E04-D04A-2A73-A01D-422CF549FCE0}"/>
          </ac:spMkLst>
        </pc:spChg>
        <pc:spChg chg="add mod">
          <ac:chgData name="松見 直哉(is0579ik)" userId="7ebfdd39-a8f8-4b7b-9785-d4865114ac77" providerId="ADAL" clId="{06FDCC26-2B1A-4339-B8DF-BA0B948D8834}" dt="2024-01-30T07:00:29.186" v="8074" actId="693"/>
          <ac:spMkLst>
            <pc:docMk/>
            <pc:sldMk cId="587812295" sldId="262"/>
            <ac:spMk id="10" creationId="{E0FE0578-4B2D-D66D-7359-6A81604DD36C}"/>
          </ac:spMkLst>
        </pc:spChg>
        <pc:spChg chg="add mod">
          <ac:chgData name="松見 直哉(is0579ik)" userId="7ebfdd39-a8f8-4b7b-9785-d4865114ac77" providerId="ADAL" clId="{06FDCC26-2B1A-4339-B8DF-BA0B948D8834}" dt="2024-01-30T05:13:41.003" v="5300"/>
          <ac:spMkLst>
            <pc:docMk/>
            <pc:sldMk cId="587812295" sldId="262"/>
            <ac:spMk id="11" creationId="{E2DA1776-7AE2-6E19-2B1A-740D1406C1E8}"/>
          </ac:spMkLst>
        </pc:spChg>
        <pc:spChg chg="add mod">
          <ac:chgData name="松見 直哉(is0579ik)" userId="7ebfdd39-a8f8-4b7b-9785-d4865114ac77" providerId="ADAL" clId="{06FDCC26-2B1A-4339-B8DF-BA0B948D8834}" dt="2024-01-30T05:35:52.318" v="5592" actId="113"/>
          <ac:spMkLst>
            <pc:docMk/>
            <pc:sldMk cId="587812295" sldId="262"/>
            <ac:spMk id="12" creationId="{352B44BD-1B6F-9CD9-00A1-29B262DFBCD5}"/>
          </ac:spMkLst>
        </pc:spChg>
        <pc:spChg chg="add del mod">
          <ac:chgData name="松見 直哉(is0579ik)" userId="7ebfdd39-a8f8-4b7b-9785-d4865114ac77" providerId="ADAL" clId="{06FDCC26-2B1A-4339-B8DF-BA0B948D8834}" dt="2024-01-30T05:38:31.319" v="5606" actId="21"/>
          <ac:spMkLst>
            <pc:docMk/>
            <pc:sldMk cId="587812295" sldId="262"/>
            <ac:spMk id="19" creationId="{238F2380-84D2-2DCD-C434-0FBF922B2FE3}"/>
          </ac:spMkLst>
        </pc:spChg>
        <pc:picChg chg="add mod ord modCrop">
          <ac:chgData name="松見 直哉(is0579ik)" userId="7ebfdd39-a8f8-4b7b-9785-d4865114ac77" providerId="ADAL" clId="{06FDCC26-2B1A-4339-B8DF-BA0B948D8834}" dt="2024-01-30T04:45:22.498" v="4401" actId="1076"/>
          <ac:picMkLst>
            <pc:docMk/>
            <pc:sldMk cId="587812295" sldId="262"/>
            <ac:picMk id="5" creationId="{327B3E5D-A5E5-ABE1-F5EB-8BC31F7FF6E3}"/>
          </ac:picMkLst>
        </pc:picChg>
        <pc:cxnChg chg="add mod">
          <ac:chgData name="松見 直哉(is0579ik)" userId="7ebfdd39-a8f8-4b7b-9785-d4865114ac77" providerId="ADAL" clId="{06FDCC26-2B1A-4339-B8DF-BA0B948D8834}" dt="2024-01-30T05:29:22.776" v="5541" actId="14100"/>
          <ac:cxnSpMkLst>
            <pc:docMk/>
            <pc:sldMk cId="587812295" sldId="262"/>
            <ac:cxnSpMk id="13" creationId="{1B088288-92ED-B4A5-F777-7FC0F60B36B7}"/>
          </ac:cxnSpMkLst>
        </pc:cxnChg>
        <pc:cxnChg chg="add mod">
          <ac:chgData name="松見 直哉(is0579ik)" userId="7ebfdd39-a8f8-4b7b-9785-d4865114ac77" providerId="ADAL" clId="{06FDCC26-2B1A-4339-B8DF-BA0B948D8834}" dt="2024-01-30T05:29:27.790" v="5542" actId="14100"/>
          <ac:cxnSpMkLst>
            <pc:docMk/>
            <pc:sldMk cId="587812295" sldId="262"/>
            <ac:cxnSpMk id="15" creationId="{A7E2A492-ECB9-B40F-07C2-946BA9E82DD6}"/>
          </ac:cxnSpMkLst>
        </pc:cxnChg>
        <pc:cxnChg chg="add mod">
          <ac:chgData name="松見 直哉(is0579ik)" userId="7ebfdd39-a8f8-4b7b-9785-d4865114ac77" providerId="ADAL" clId="{06FDCC26-2B1A-4339-B8DF-BA0B948D8834}" dt="2024-01-30T05:39:23.847" v="5615"/>
          <ac:cxnSpMkLst>
            <pc:docMk/>
            <pc:sldMk cId="587812295" sldId="262"/>
            <ac:cxnSpMk id="20" creationId="{6DA00040-6E34-0680-C86D-8D593B6D179C}"/>
          </ac:cxnSpMkLst>
        </pc:cxnChg>
      </pc:sldChg>
      <pc:sldChg chg="addSp delSp modSp new mod">
        <pc:chgData name="松見 直哉(is0579ik)" userId="7ebfdd39-a8f8-4b7b-9785-d4865114ac77" providerId="ADAL" clId="{06FDCC26-2B1A-4339-B8DF-BA0B948D8834}" dt="2024-01-31T06:11:49.167" v="17426" actId="20577"/>
        <pc:sldMkLst>
          <pc:docMk/>
          <pc:sldMk cId="2531684181" sldId="263"/>
        </pc:sldMkLst>
        <pc:spChg chg="mod">
          <ac:chgData name="松見 直哉(is0579ik)" userId="7ebfdd39-a8f8-4b7b-9785-d4865114ac77" providerId="ADAL" clId="{06FDCC26-2B1A-4339-B8DF-BA0B948D8834}" dt="2024-01-30T04:54:11.698" v="4689" actId="6549"/>
          <ac:spMkLst>
            <pc:docMk/>
            <pc:sldMk cId="2531684181" sldId="263"/>
            <ac:spMk id="2" creationId="{DF2A84B6-7E5C-DCD7-5AB7-51B1466EFE3A}"/>
          </ac:spMkLst>
        </pc:spChg>
        <pc:spChg chg="del">
          <ac:chgData name="松見 直哉(is0579ik)" userId="7ebfdd39-a8f8-4b7b-9785-d4865114ac77" providerId="ADAL" clId="{06FDCC26-2B1A-4339-B8DF-BA0B948D8834}" dt="2024-01-30T04:56:42.305" v="4695" actId="21"/>
          <ac:spMkLst>
            <pc:docMk/>
            <pc:sldMk cId="2531684181" sldId="263"/>
            <ac:spMk id="3" creationId="{78577E8B-6923-650F-E3EB-29A4EB9CC000}"/>
          </ac:spMkLst>
        </pc:spChg>
        <pc:spChg chg="add mod">
          <ac:chgData name="松見 直哉(is0579ik)" userId="7ebfdd39-a8f8-4b7b-9785-d4865114ac77" providerId="ADAL" clId="{06FDCC26-2B1A-4339-B8DF-BA0B948D8834}" dt="2024-01-30T07:00:59.918" v="8075" actId="693"/>
          <ac:spMkLst>
            <pc:docMk/>
            <pc:sldMk cId="2531684181" sldId="263"/>
            <ac:spMk id="8" creationId="{6276C938-55EC-E4E4-DDA4-7465A582A633}"/>
          </ac:spMkLst>
        </pc:spChg>
        <pc:spChg chg="add mod">
          <ac:chgData name="松見 直哉(is0579ik)" userId="7ebfdd39-a8f8-4b7b-9785-d4865114ac77" providerId="ADAL" clId="{06FDCC26-2B1A-4339-B8DF-BA0B948D8834}" dt="2024-01-31T06:11:49.167" v="17426" actId="20577"/>
          <ac:spMkLst>
            <pc:docMk/>
            <pc:sldMk cId="2531684181" sldId="263"/>
            <ac:spMk id="9" creationId="{2741DAA4-6970-42BC-E6EC-B7DF00B76278}"/>
          </ac:spMkLst>
        </pc:spChg>
        <pc:spChg chg="add mod">
          <ac:chgData name="松見 直哉(is0579ik)" userId="7ebfdd39-a8f8-4b7b-9785-d4865114ac77" providerId="ADAL" clId="{06FDCC26-2B1A-4339-B8DF-BA0B948D8834}" dt="2024-01-30T05:35:59.293" v="5593" actId="113"/>
          <ac:spMkLst>
            <pc:docMk/>
            <pc:sldMk cId="2531684181" sldId="263"/>
            <ac:spMk id="10" creationId="{9000A89E-E6CF-3E32-A25C-09622DA3675B}"/>
          </ac:spMkLst>
        </pc:spChg>
        <pc:spChg chg="add mod">
          <ac:chgData name="松見 直哉(is0579ik)" userId="7ebfdd39-a8f8-4b7b-9785-d4865114ac77" providerId="ADAL" clId="{06FDCC26-2B1A-4339-B8DF-BA0B948D8834}" dt="2024-01-30T05:09:34.343" v="5228" actId="20577"/>
          <ac:spMkLst>
            <pc:docMk/>
            <pc:sldMk cId="2531684181" sldId="263"/>
            <ac:spMk id="11" creationId="{F1599140-76CF-4C6E-B915-345ED71E1316}"/>
          </ac:spMkLst>
        </pc:spChg>
        <pc:spChg chg="add del mod">
          <ac:chgData name="松見 直哉(is0579ik)" userId="7ebfdd39-a8f8-4b7b-9785-d4865114ac77" providerId="ADAL" clId="{06FDCC26-2B1A-4339-B8DF-BA0B948D8834}" dt="2024-01-30T05:10:57.214" v="5275" actId="21"/>
          <ac:spMkLst>
            <pc:docMk/>
            <pc:sldMk cId="2531684181" sldId="263"/>
            <ac:spMk id="12" creationId="{1BF35F2F-48D4-9A39-2A41-0BE69B7802FD}"/>
          </ac:spMkLst>
        </pc:spChg>
        <pc:spChg chg="add del mod">
          <ac:chgData name="松見 直哉(is0579ik)" userId="7ebfdd39-a8f8-4b7b-9785-d4865114ac77" providerId="ADAL" clId="{06FDCC26-2B1A-4339-B8DF-BA0B948D8834}" dt="2024-01-30T05:10:57.214" v="5275" actId="21"/>
          <ac:spMkLst>
            <pc:docMk/>
            <pc:sldMk cId="2531684181" sldId="263"/>
            <ac:spMk id="13" creationId="{5C31826A-7E37-F781-B4AC-278FAC90A907}"/>
          </ac:spMkLst>
        </pc:spChg>
        <pc:spChg chg="add del mod">
          <ac:chgData name="松見 直哉(is0579ik)" userId="7ebfdd39-a8f8-4b7b-9785-d4865114ac77" providerId="ADAL" clId="{06FDCC26-2B1A-4339-B8DF-BA0B948D8834}" dt="2024-01-30T05:10:57.214" v="5275" actId="21"/>
          <ac:spMkLst>
            <pc:docMk/>
            <pc:sldMk cId="2531684181" sldId="263"/>
            <ac:spMk id="14" creationId="{A7918ABE-F057-B1BF-9E54-E6ED2E19EAE0}"/>
          </ac:spMkLst>
        </pc:spChg>
        <pc:spChg chg="add mod">
          <ac:chgData name="松見 直哉(is0579ik)" userId="7ebfdd39-a8f8-4b7b-9785-d4865114ac77" providerId="ADAL" clId="{06FDCC26-2B1A-4339-B8DF-BA0B948D8834}" dt="2024-01-30T05:12:19.427" v="5291" actId="14100"/>
          <ac:spMkLst>
            <pc:docMk/>
            <pc:sldMk cId="2531684181" sldId="263"/>
            <ac:spMk id="15" creationId="{55D76238-46F4-6E28-66F9-22E3FFE58D90}"/>
          </ac:spMkLst>
        </pc:spChg>
        <pc:spChg chg="add mod">
          <ac:chgData name="松見 直哉(is0579ik)" userId="7ebfdd39-a8f8-4b7b-9785-d4865114ac77" providerId="ADAL" clId="{06FDCC26-2B1A-4339-B8DF-BA0B948D8834}" dt="2024-01-30T05:12:16.244" v="5290" actId="1076"/>
          <ac:spMkLst>
            <pc:docMk/>
            <pc:sldMk cId="2531684181" sldId="263"/>
            <ac:spMk id="16" creationId="{611A82D1-135B-FA2A-6A14-2D9E2C2D431C}"/>
          </ac:spMkLst>
        </pc:spChg>
        <pc:spChg chg="add mod">
          <ac:chgData name="松見 直哉(is0579ik)" userId="7ebfdd39-a8f8-4b7b-9785-d4865114ac77" providerId="ADAL" clId="{06FDCC26-2B1A-4339-B8DF-BA0B948D8834}" dt="2024-01-30T05:11:47.292" v="5284" actId="1076"/>
          <ac:spMkLst>
            <pc:docMk/>
            <pc:sldMk cId="2531684181" sldId="263"/>
            <ac:spMk id="17" creationId="{F58D6D70-68CA-C7CA-A9D8-0F7EAB9349EF}"/>
          </ac:spMkLst>
        </pc:spChg>
        <pc:picChg chg="add mod modCrop">
          <ac:chgData name="松見 直哉(is0579ik)" userId="7ebfdd39-a8f8-4b7b-9785-d4865114ac77" providerId="ADAL" clId="{06FDCC26-2B1A-4339-B8DF-BA0B948D8834}" dt="2024-01-30T05:08:06.195" v="5202" actId="1076"/>
          <ac:picMkLst>
            <pc:docMk/>
            <pc:sldMk cId="2531684181" sldId="263"/>
            <ac:picMk id="5" creationId="{14FF790D-DD31-C5A8-69B4-8B908B51D575}"/>
          </ac:picMkLst>
        </pc:picChg>
        <pc:picChg chg="add mod modCrop">
          <ac:chgData name="松見 直哉(is0579ik)" userId="7ebfdd39-a8f8-4b7b-9785-d4865114ac77" providerId="ADAL" clId="{06FDCC26-2B1A-4339-B8DF-BA0B948D8834}" dt="2024-01-30T05:09:21.076" v="5218" actId="1076"/>
          <ac:picMkLst>
            <pc:docMk/>
            <pc:sldMk cId="2531684181" sldId="263"/>
            <ac:picMk id="7" creationId="{8E0895AB-D7AE-DB74-7F42-091D10AF0286}"/>
          </ac:picMkLst>
        </pc:picChg>
        <pc:cxnChg chg="add mod">
          <ac:chgData name="松見 直哉(is0579ik)" userId="7ebfdd39-a8f8-4b7b-9785-d4865114ac77" providerId="ADAL" clId="{06FDCC26-2B1A-4339-B8DF-BA0B948D8834}" dt="2024-01-30T05:29:51.701" v="5546" actId="14100"/>
          <ac:cxnSpMkLst>
            <pc:docMk/>
            <pc:sldMk cId="2531684181" sldId="263"/>
            <ac:cxnSpMk id="18" creationId="{C680FB11-1506-EAF6-561D-8AC529C62CD0}"/>
          </ac:cxnSpMkLst>
        </pc:cxnChg>
        <pc:cxnChg chg="add mod">
          <ac:chgData name="松見 直哉(is0579ik)" userId="7ebfdd39-a8f8-4b7b-9785-d4865114ac77" providerId="ADAL" clId="{06FDCC26-2B1A-4339-B8DF-BA0B948D8834}" dt="2024-01-30T05:31:07.639" v="5562" actId="14100"/>
          <ac:cxnSpMkLst>
            <pc:docMk/>
            <pc:sldMk cId="2531684181" sldId="263"/>
            <ac:cxnSpMk id="21" creationId="{3F37FB20-2206-7C1A-4514-2FC079722295}"/>
          </ac:cxnSpMkLst>
        </pc:cxnChg>
        <pc:cxnChg chg="add mod">
          <ac:chgData name="松見 直哉(is0579ik)" userId="7ebfdd39-a8f8-4b7b-9785-d4865114ac77" providerId="ADAL" clId="{06FDCC26-2B1A-4339-B8DF-BA0B948D8834}" dt="2024-01-30T05:31:02.895" v="5561" actId="14100"/>
          <ac:cxnSpMkLst>
            <pc:docMk/>
            <pc:sldMk cId="2531684181" sldId="263"/>
            <ac:cxnSpMk id="24" creationId="{64084D30-0C33-1DFC-63B5-EAAF475D4EC5}"/>
          </ac:cxnSpMkLst>
        </pc:cxnChg>
        <pc:cxnChg chg="add mod">
          <ac:chgData name="松見 直哉(is0579ik)" userId="7ebfdd39-a8f8-4b7b-9785-d4865114ac77" providerId="ADAL" clId="{06FDCC26-2B1A-4339-B8DF-BA0B948D8834}" dt="2024-01-30T05:31:59.058" v="5570" actId="14100"/>
          <ac:cxnSpMkLst>
            <pc:docMk/>
            <pc:sldMk cId="2531684181" sldId="263"/>
            <ac:cxnSpMk id="31" creationId="{BA8F1006-B6DB-DFF6-9D35-380160021909}"/>
          </ac:cxnSpMkLst>
        </pc:cxnChg>
        <pc:cxnChg chg="add mod">
          <ac:chgData name="松見 直哉(is0579ik)" userId="7ebfdd39-a8f8-4b7b-9785-d4865114ac77" providerId="ADAL" clId="{06FDCC26-2B1A-4339-B8DF-BA0B948D8834}" dt="2024-01-30T05:32:15.608" v="5572" actId="1076"/>
          <ac:cxnSpMkLst>
            <pc:docMk/>
            <pc:sldMk cId="2531684181" sldId="263"/>
            <ac:cxnSpMk id="37" creationId="{1BB4BF39-1BF7-DD00-4986-412B5946C42D}"/>
          </ac:cxnSpMkLst>
        </pc:cxnChg>
        <pc:cxnChg chg="add mod">
          <ac:chgData name="松見 直哉(is0579ik)" userId="7ebfdd39-a8f8-4b7b-9785-d4865114ac77" providerId="ADAL" clId="{06FDCC26-2B1A-4339-B8DF-BA0B948D8834}" dt="2024-01-30T05:32:26.798" v="5575" actId="14100"/>
          <ac:cxnSpMkLst>
            <pc:docMk/>
            <pc:sldMk cId="2531684181" sldId="263"/>
            <ac:cxnSpMk id="38" creationId="{603CDF15-EF5F-2C45-6D68-C0A994C71739}"/>
          </ac:cxnSpMkLst>
        </pc:cxnChg>
        <pc:cxnChg chg="add mod">
          <ac:chgData name="松見 直哉(is0579ik)" userId="7ebfdd39-a8f8-4b7b-9785-d4865114ac77" providerId="ADAL" clId="{06FDCC26-2B1A-4339-B8DF-BA0B948D8834}" dt="2024-01-30T05:39:58.212" v="5620" actId="14100"/>
          <ac:cxnSpMkLst>
            <pc:docMk/>
            <pc:sldMk cId="2531684181" sldId="263"/>
            <ac:cxnSpMk id="40" creationId="{84405FAC-BB40-2185-0236-EB770C3AF06D}"/>
          </ac:cxnSpMkLst>
        </pc:cxnChg>
      </pc:sldChg>
      <pc:sldChg chg="addSp delSp modSp new mod">
        <pc:chgData name="松見 直哉(is0579ik)" userId="7ebfdd39-a8f8-4b7b-9785-d4865114ac77" providerId="ADAL" clId="{06FDCC26-2B1A-4339-B8DF-BA0B948D8834}" dt="2024-02-01T02:23:29.625" v="17679" actId="20577"/>
        <pc:sldMkLst>
          <pc:docMk/>
          <pc:sldMk cId="3671054637" sldId="264"/>
        </pc:sldMkLst>
        <pc:spChg chg="mod">
          <ac:chgData name="松見 直哉(is0579ik)" userId="7ebfdd39-a8f8-4b7b-9785-d4865114ac77" providerId="ADAL" clId="{06FDCC26-2B1A-4339-B8DF-BA0B948D8834}" dt="2024-01-30T06:05:40.306" v="6520" actId="113"/>
          <ac:spMkLst>
            <pc:docMk/>
            <pc:sldMk cId="3671054637" sldId="264"/>
            <ac:spMk id="2" creationId="{5B449377-5654-ABB8-435A-F5B5E8D66C31}"/>
          </ac:spMkLst>
        </pc:spChg>
        <pc:spChg chg="del">
          <ac:chgData name="松見 直哉(is0579ik)" userId="7ebfdd39-a8f8-4b7b-9785-d4865114ac77" providerId="ADAL" clId="{06FDCC26-2B1A-4339-B8DF-BA0B948D8834}" dt="2024-01-30T05:43:39.713" v="5634" actId="21"/>
          <ac:spMkLst>
            <pc:docMk/>
            <pc:sldMk cId="3671054637" sldId="264"/>
            <ac:spMk id="3" creationId="{3D59988F-E709-5B92-6048-7AB3748D8F29}"/>
          </ac:spMkLst>
        </pc:spChg>
        <pc:spChg chg="add mod">
          <ac:chgData name="松見 直哉(is0579ik)" userId="7ebfdd39-a8f8-4b7b-9785-d4865114ac77" providerId="ADAL" clId="{06FDCC26-2B1A-4339-B8DF-BA0B948D8834}" dt="2024-01-31T04:00:51.917" v="13760" actId="1036"/>
          <ac:spMkLst>
            <pc:docMk/>
            <pc:sldMk cId="3671054637" sldId="264"/>
            <ac:spMk id="6" creationId="{13888485-83A2-8221-35DC-61608932602F}"/>
          </ac:spMkLst>
        </pc:spChg>
        <pc:spChg chg="add mod">
          <ac:chgData name="松見 直哉(is0579ik)" userId="7ebfdd39-a8f8-4b7b-9785-d4865114ac77" providerId="ADAL" clId="{06FDCC26-2B1A-4339-B8DF-BA0B948D8834}" dt="2024-02-01T02:23:29.625" v="17679" actId="20577"/>
          <ac:spMkLst>
            <pc:docMk/>
            <pc:sldMk cId="3671054637" sldId="264"/>
            <ac:spMk id="7" creationId="{129C7F5B-47BA-5D95-CD2B-11A18CEDBF31}"/>
          </ac:spMkLst>
        </pc:spChg>
        <pc:spChg chg="add del mod">
          <ac:chgData name="松見 直哉(is0579ik)" userId="7ebfdd39-a8f8-4b7b-9785-d4865114ac77" providerId="ADAL" clId="{06FDCC26-2B1A-4339-B8DF-BA0B948D8834}" dt="2024-01-31T04:00:51.917" v="13760" actId="1036"/>
          <ac:spMkLst>
            <pc:docMk/>
            <pc:sldMk cId="3671054637" sldId="264"/>
            <ac:spMk id="8" creationId="{1CB02BEF-B138-412C-17C1-327683DCE547}"/>
          </ac:spMkLst>
        </pc:spChg>
        <pc:spChg chg="add mod">
          <ac:chgData name="松見 直哉(is0579ik)" userId="7ebfdd39-a8f8-4b7b-9785-d4865114ac77" providerId="ADAL" clId="{06FDCC26-2B1A-4339-B8DF-BA0B948D8834}" dt="2024-01-30T05:52:22.503" v="6104"/>
          <ac:spMkLst>
            <pc:docMk/>
            <pc:sldMk cId="3671054637" sldId="264"/>
            <ac:spMk id="9" creationId="{1CB02BEF-B138-412C-17C1-327683DCE547}"/>
          </ac:spMkLst>
        </pc:spChg>
        <pc:spChg chg="add del mod">
          <ac:chgData name="松見 直哉(is0579ik)" userId="7ebfdd39-a8f8-4b7b-9785-d4865114ac77" providerId="ADAL" clId="{06FDCC26-2B1A-4339-B8DF-BA0B948D8834}" dt="2024-01-30T06:03:44.681" v="6497" actId="21"/>
          <ac:spMkLst>
            <pc:docMk/>
            <pc:sldMk cId="3671054637" sldId="264"/>
            <ac:spMk id="10" creationId="{FA815B07-7FD2-721B-9D90-74A78FB4CFAC}"/>
          </ac:spMkLst>
        </pc:spChg>
        <pc:spChg chg="add del mod">
          <ac:chgData name="松見 直哉(is0579ik)" userId="7ebfdd39-a8f8-4b7b-9785-d4865114ac77" providerId="ADAL" clId="{06FDCC26-2B1A-4339-B8DF-BA0B948D8834}" dt="2024-01-30T06:03:44.681" v="6497" actId="21"/>
          <ac:spMkLst>
            <pc:docMk/>
            <pc:sldMk cId="3671054637" sldId="264"/>
            <ac:spMk id="11" creationId="{4997D83E-0447-48B4-D685-0276AB0334B8}"/>
          </ac:spMkLst>
        </pc:spChg>
        <pc:spChg chg="add del mod">
          <ac:chgData name="松見 直哉(is0579ik)" userId="7ebfdd39-a8f8-4b7b-9785-d4865114ac77" providerId="ADAL" clId="{06FDCC26-2B1A-4339-B8DF-BA0B948D8834}" dt="2024-01-30T06:03:44.681" v="6497" actId="21"/>
          <ac:spMkLst>
            <pc:docMk/>
            <pc:sldMk cId="3671054637" sldId="264"/>
            <ac:spMk id="12" creationId="{4CB8F706-7D90-A3A3-BD9D-1D4808B45278}"/>
          </ac:spMkLst>
        </pc:spChg>
        <pc:spChg chg="add mod">
          <ac:chgData name="松見 直哉(is0579ik)" userId="7ebfdd39-a8f8-4b7b-9785-d4865114ac77" providerId="ADAL" clId="{06FDCC26-2B1A-4339-B8DF-BA0B948D8834}" dt="2024-01-30T06:08:44.500" v="6619" actId="1076"/>
          <ac:spMkLst>
            <pc:docMk/>
            <pc:sldMk cId="3671054637" sldId="264"/>
            <ac:spMk id="18" creationId="{11916907-22FB-5B9C-5D45-241F9D52413E}"/>
          </ac:spMkLst>
        </pc:spChg>
        <pc:spChg chg="add del mod">
          <ac:chgData name="松見 直哉(is0579ik)" userId="7ebfdd39-a8f8-4b7b-9785-d4865114ac77" providerId="ADAL" clId="{06FDCC26-2B1A-4339-B8DF-BA0B948D8834}" dt="2024-01-30T06:17:41.292" v="6950" actId="21"/>
          <ac:spMkLst>
            <pc:docMk/>
            <pc:sldMk cId="3671054637" sldId="264"/>
            <ac:spMk id="19" creationId="{B73AFAFB-C859-626A-F688-EA0C76B729AE}"/>
          </ac:spMkLst>
        </pc:spChg>
        <pc:spChg chg="add mod">
          <ac:chgData name="松見 直哉(is0579ik)" userId="7ebfdd39-a8f8-4b7b-9785-d4865114ac77" providerId="ADAL" clId="{06FDCC26-2B1A-4339-B8DF-BA0B948D8834}" dt="2024-01-31T03:42:31.897" v="13722" actId="1036"/>
          <ac:spMkLst>
            <pc:docMk/>
            <pc:sldMk cId="3671054637" sldId="264"/>
            <ac:spMk id="20" creationId="{A3268E70-6ED6-AA8D-3590-3D2D1F457AD7}"/>
          </ac:spMkLst>
        </pc:spChg>
        <pc:spChg chg="add mod">
          <ac:chgData name="松見 直哉(is0579ik)" userId="7ebfdd39-a8f8-4b7b-9785-d4865114ac77" providerId="ADAL" clId="{06FDCC26-2B1A-4339-B8DF-BA0B948D8834}" dt="2024-01-31T06:20:59.151" v="17585" actId="113"/>
          <ac:spMkLst>
            <pc:docMk/>
            <pc:sldMk cId="3671054637" sldId="264"/>
            <ac:spMk id="21" creationId="{F60DDBE2-4FBD-B220-1D71-7109565431A2}"/>
          </ac:spMkLst>
        </pc:spChg>
        <pc:spChg chg="add mod">
          <ac:chgData name="松見 直哉(is0579ik)" userId="7ebfdd39-a8f8-4b7b-9785-d4865114ac77" providerId="ADAL" clId="{06FDCC26-2B1A-4339-B8DF-BA0B948D8834}" dt="2024-01-31T03:42:31.897" v="13722" actId="1036"/>
          <ac:spMkLst>
            <pc:docMk/>
            <pc:sldMk cId="3671054637" sldId="264"/>
            <ac:spMk id="22" creationId="{20F8203B-61D5-E758-F775-CB3E0DF40F04}"/>
          </ac:spMkLst>
        </pc:spChg>
        <pc:spChg chg="add mod">
          <ac:chgData name="松見 直哉(is0579ik)" userId="7ebfdd39-a8f8-4b7b-9785-d4865114ac77" providerId="ADAL" clId="{06FDCC26-2B1A-4339-B8DF-BA0B948D8834}" dt="2024-01-31T03:18:37.820" v="13669" actId="1076"/>
          <ac:spMkLst>
            <pc:docMk/>
            <pc:sldMk cId="3671054637" sldId="264"/>
            <ac:spMk id="23" creationId="{7C915358-4D0D-36DE-9C96-2C1CE5AF233A}"/>
          </ac:spMkLst>
        </pc:spChg>
        <pc:spChg chg="add mod ord">
          <ac:chgData name="松見 直哉(is0579ik)" userId="7ebfdd39-a8f8-4b7b-9785-d4865114ac77" providerId="ADAL" clId="{06FDCC26-2B1A-4339-B8DF-BA0B948D8834}" dt="2024-01-31T04:00:14.779" v="13748" actId="1076"/>
          <ac:spMkLst>
            <pc:docMk/>
            <pc:sldMk cId="3671054637" sldId="264"/>
            <ac:spMk id="24" creationId="{90177890-5536-3CCC-6BBD-DDF0E379BC85}"/>
          </ac:spMkLst>
        </pc:spChg>
        <pc:graphicFrameChg chg="add del mod">
          <ac:chgData name="松見 直哉(is0579ik)" userId="7ebfdd39-a8f8-4b7b-9785-d4865114ac77" providerId="ADAL" clId="{06FDCC26-2B1A-4339-B8DF-BA0B948D8834}" dt="2024-01-30T06:04:30.291" v="6504" actId="21"/>
          <ac:graphicFrameMkLst>
            <pc:docMk/>
            <pc:sldMk cId="3671054637" sldId="264"/>
            <ac:graphicFrameMk id="15" creationId="{DB7C5D84-3E12-6C06-EA06-2DE4126313EC}"/>
          </ac:graphicFrameMkLst>
        </pc:graphicFrameChg>
        <pc:picChg chg="add del mod modCrop">
          <ac:chgData name="松見 直哉(is0579ik)" userId="7ebfdd39-a8f8-4b7b-9785-d4865114ac77" providerId="ADAL" clId="{06FDCC26-2B1A-4339-B8DF-BA0B948D8834}" dt="2024-01-30T06:02:56.880" v="6492" actId="21"/>
          <ac:picMkLst>
            <pc:docMk/>
            <pc:sldMk cId="3671054637" sldId="264"/>
            <ac:picMk id="5" creationId="{8612C191-AB6D-7FD5-7311-E4B508E1B93A}"/>
          </ac:picMkLst>
        </pc:picChg>
        <pc:picChg chg="add mod ord">
          <ac:chgData name="松見 直哉(is0579ik)" userId="7ebfdd39-a8f8-4b7b-9785-d4865114ac77" providerId="ADAL" clId="{06FDCC26-2B1A-4339-B8DF-BA0B948D8834}" dt="2024-01-31T04:00:29.011" v="13749" actId="14100"/>
          <ac:picMkLst>
            <pc:docMk/>
            <pc:sldMk cId="3671054637" sldId="264"/>
            <ac:picMk id="14" creationId="{1D0AD155-4189-2764-C553-8746A1D11D06}"/>
          </ac:picMkLst>
        </pc:picChg>
        <pc:picChg chg="add mod ord modCrop">
          <ac:chgData name="松見 直哉(is0579ik)" userId="7ebfdd39-a8f8-4b7b-9785-d4865114ac77" providerId="ADAL" clId="{06FDCC26-2B1A-4339-B8DF-BA0B948D8834}" dt="2024-01-31T03:59:55.906" v="13745" actId="166"/>
          <ac:picMkLst>
            <pc:docMk/>
            <pc:sldMk cId="3671054637" sldId="264"/>
            <ac:picMk id="17" creationId="{FA573951-0A93-F2F9-D989-06BBF9290F79}"/>
          </ac:picMkLst>
        </pc:picChg>
      </pc:sldChg>
      <pc:sldChg chg="modSp new del mod">
        <pc:chgData name="松見 直哉(is0579ik)" userId="7ebfdd39-a8f8-4b7b-9785-d4865114ac77" providerId="ADAL" clId="{06FDCC26-2B1A-4339-B8DF-BA0B948D8834}" dt="2024-01-30T06:53:29.061" v="7888" actId="2696"/>
        <pc:sldMkLst>
          <pc:docMk/>
          <pc:sldMk cId="3956779411" sldId="265"/>
        </pc:sldMkLst>
        <pc:spChg chg="mod">
          <ac:chgData name="松見 直哉(is0579ik)" userId="7ebfdd39-a8f8-4b7b-9785-d4865114ac77" providerId="ADAL" clId="{06FDCC26-2B1A-4339-B8DF-BA0B948D8834}" dt="2024-01-30T06:48:50.764" v="7541" actId="113"/>
          <ac:spMkLst>
            <pc:docMk/>
            <pc:sldMk cId="3956779411" sldId="265"/>
            <ac:spMk id="2" creationId="{E175AEE5-E63E-D3BA-22BF-9270503CBC43}"/>
          </ac:spMkLst>
        </pc:spChg>
        <pc:spChg chg="mod">
          <ac:chgData name="松見 直哉(is0579ik)" userId="7ebfdd39-a8f8-4b7b-9785-d4865114ac77" providerId="ADAL" clId="{06FDCC26-2B1A-4339-B8DF-BA0B948D8834}" dt="2024-01-30T06:52:32.405" v="7887" actId="20577"/>
          <ac:spMkLst>
            <pc:docMk/>
            <pc:sldMk cId="3956779411" sldId="265"/>
            <ac:spMk id="3" creationId="{954CBA96-2A02-E15D-A9B0-842E2DE37606}"/>
          </ac:spMkLst>
        </pc:spChg>
      </pc:sldChg>
      <pc:sldChg chg="modSp new del mod">
        <pc:chgData name="松見 直哉(is0579ik)" userId="7ebfdd39-a8f8-4b7b-9785-d4865114ac77" providerId="ADAL" clId="{06FDCC26-2B1A-4339-B8DF-BA0B948D8834}" dt="2024-01-30T07:13:00.611" v="8115" actId="2696"/>
        <pc:sldMkLst>
          <pc:docMk/>
          <pc:sldMk cId="1913904863" sldId="266"/>
        </pc:sldMkLst>
        <pc:spChg chg="mod">
          <ac:chgData name="松見 直哉(is0579ik)" userId="7ebfdd39-a8f8-4b7b-9785-d4865114ac77" providerId="ADAL" clId="{06FDCC26-2B1A-4339-B8DF-BA0B948D8834}" dt="2024-01-30T07:06:48.826" v="8114" actId="20577"/>
          <ac:spMkLst>
            <pc:docMk/>
            <pc:sldMk cId="1913904863" sldId="266"/>
            <ac:spMk id="2" creationId="{26D2107A-6F06-4FF5-FCBF-FC78F6E3310F}"/>
          </ac:spMkLst>
        </pc:spChg>
      </pc:sldChg>
      <pc:sldChg chg="modSp new del mod">
        <pc:chgData name="松見 直哉(is0579ik)" userId="7ebfdd39-a8f8-4b7b-9785-d4865114ac77" providerId="ADAL" clId="{06FDCC26-2B1A-4339-B8DF-BA0B948D8834}" dt="2024-01-30T07:31:50.518" v="8116" actId="2696"/>
        <pc:sldMkLst>
          <pc:docMk/>
          <pc:sldMk cId="1547699354" sldId="267"/>
        </pc:sldMkLst>
        <pc:spChg chg="mod">
          <ac:chgData name="松見 直哉(is0579ik)" userId="7ebfdd39-a8f8-4b7b-9785-d4865114ac77" providerId="ADAL" clId="{06FDCC26-2B1A-4339-B8DF-BA0B948D8834}" dt="2024-01-30T07:06:45.610" v="8113" actId="20577"/>
          <ac:spMkLst>
            <pc:docMk/>
            <pc:sldMk cId="1547699354" sldId="267"/>
            <ac:spMk id="2" creationId="{97781DE0-5C61-BCCD-E91D-CCAA701C08B1}"/>
          </ac:spMkLst>
        </pc:spChg>
      </pc:sldChg>
      <pc:sldChg chg="addSp delSp modSp new mod ord modShow">
        <pc:chgData name="松見 直哉(is0579ik)" userId="7ebfdd39-a8f8-4b7b-9785-d4865114ac77" providerId="ADAL" clId="{06FDCC26-2B1A-4339-B8DF-BA0B948D8834}" dt="2024-01-31T03:09:12.324" v="13601" actId="729"/>
        <pc:sldMkLst>
          <pc:docMk/>
          <pc:sldMk cId="3385415122" sldId="268"/>
        </pc:sldMkLst>
        <pc:spChg chg="mod">
          <ac:chgData name="松見 直哉(is0579ik)" userId="7ebfdd39-a8f8-4b7b-9785-d4865114ac77" providerId="ADAL" clId="{06FDCC26-2B1A-4339-B8DF-BA0B948D8834}" dt="2024-01-30T09:28:11.468" v="10281"/>
          <ac:spMkLst>
            <pc:docMk/>
            <pc:sldMk cId="3385415122" sldId="268"/>
            <ac:spMk id="2" creationId="{3A264BF9-052A-384C-0818-AF909025A59A}"/>
          </ac:spMkLst>
        </pc:spChg>
        <pc:spChg chg="del mod">
          <ac:chgData name="松見 直哉(is0579ik)" userId="7ebfdd39-a8f8-4b7b-9785-d4865114ac77" providerId="ADAL" clId="{06FDCC26-2B1A-4339-B8DF-BA0B948D8834}" dt="2024-01-30T08:05:05.741" v="8183" actId="21"/>
          <ac:spMkLst>
            <pc:docMk/>
            <pc:sldMk cId="3385415122" sldId="268"/>
            <ac:spMk id="3" creationId="{13E00373-AEBC-5CC3-E72A-D7103B6A3A9C}"/>
          </ac:spMkLst>
        </pc:spChg>
        <pc:spChg chg="add del mod">
          <ac:chgData name="松見 直哉(is0579ik)" userId="7ebfdd39-a8f8-4b7b-9785-d4865114ac77" providerId="ADAL" clId="{06FDCC26-2B1A-4339-B8DF-BA0B948D8834}" dt="2024-01-30T08:05:09.162" v="8184" actId="21"/>
          <ac:spMkLst>
            <pc:docMk/>
            <pc:sldMk cId="3385415122" sldId="268"/>
            <ac:spMk id="7" creationId="{A37A949A-76A8-E9A6-E850-F42B78893068}"/>
          </ac:spMkLst>
        </pc:spChg>
        <pc:spChg chg="add mod">
          <ac:chgData name="松見 直哉(is0579ik)" userId="7ebfdd39-a8f8-4b7b-9785-d4865114ac77" providerId="ADAL" clId="{06FDCC26-2B1A-4339-B8DF-BA0B948D8834}" dt="2024-01-30T08:34:46.953" v="8760" actId="1076"/>
          <ac:spMkLst>
            <pc:docMk/>
            <pc:sldMk cId="3385415122" sldId="268"/>
            <ac:spMk id="8" creationId="{CFC7B30E-2DF4-29F6-A6CE-9C974D994676}"/>
          </ac:spMkLst>
        </pc:spChg>
        <pc:spChg chg="add mod">
          <ac:chgData name="松見 直哉(is0579ik)" userId="7ebfdd39-a8f8-4b7b-9785-d4865114ac77" providerId="ADAL" clId="{06FDCC26-2B1A-4339-B8DF-BA0B948D8834}" dt="2024-01-30T09:22:22.609" v="10140" actId="113"/>
          <ac:spMkLst>
            <pc:docMk/>
            <pc:sldMk cId="3385415122" sldId="268"/>
            <ac:spMk id="19" creationId="{01EF352D-BCB9-37A6-0F40-6A1076A282C9}"/>
          </ac:spMkLst>
        </pc:spChg>
        <pc:spChg chg="add mod">
          <ac:chgData name="松見 直哉(is0579ik)" userId="7ebfdd39-a8f8-4b7b-9785-d4865114ac77" providerId="ADAL" clId="{06FDCC26-2B1A-4339-B8DF-BA0B948D8834}" dt="2024-01-30T08:43:48.228" v="8911" actId="14100"/>
          <ac:spMkLst>
            <pc:docMk/>
            <pc:sldMk cId="3385415122" sldId="268"/>
            <ac:spMk id="20" creationId="{C9D250E4-5A7B-E586-44F1-331B5445164E}"/>
          </ac:spMkLst>
        </pc:spChg>
        <pc:spChg chg="add mod">
          <ac:chgData name="松見 直哉(is0579ik)" userId="7ebfdd39-a8f8-4b7b-9785-d4865114ac77" providerId="ADAL" clId="{06FDCC26-2B1A-4339-B8DF-BA0B948D8834}" dt="2024-01-30T08:18:30.229" v="8581" actId="1035"/>
          <ac:spMkLst>
            <pc:docMk/>
            <pc:sldMk cId="3385415122" sldId="268"/>
            <ac:spMk id="21" creationId="{A30DCD73-8AFF-3713-A142-6B092E8B19A4}"/>
          </ac:spMkLst>
        </pc:spChg>
        <pc:spChg chg="add mod">
          <ac:chgData name="松見 直哉(is0579ik)" userId="7ebfdd39-a8f8-4b7b-9785-d4865114ac77" providerId="ADAL" clId="{06FDCC26-2B1A-4339-B8DF-BA0B948D8834}" dt="2024-01-30T08:18:53.893" v="8584" actId="14100"/>
          <ac:spMkLst>
            <pc:docMk/>
            <pc:sldMk cId="3385415122" sldId="268"/>
            <ac:spMk id="22" creationId="{F9CDF40B-095C-EB4F-76C6-B36323C609D5}"/>
          </ac:spMkLst>
        </pc:spChg>
        <pc:spChg chg="add mod">
          <ac:chgData name="松見 直哉(is0579ik)" userId="7ebfdd39-a8f8-4b7b-9785-d4865114ac77" providerId="ADAL" clId="{06FDCC26-2B1A-4339-B8DF-BA0B948D8834}" dt="2024-01-30T08:23:22.819" v="8627" actId="113"/>
          <ac:spMkLst>
            <pc:docMk/>
            <pc:sldMk cId="3385415122" sldId="268"/>
            <ac:spMk id="23" creationId="{D4A97403-6400-0A0C-C01E-6853D2294425}"/>
          </ac:spMkLst>
        </pc:spChg>
        <pc:picChg chg="add del mod modCrop">
          <ac:chgData name="松見 直哉(is0579ik)" userId="7ebfdd39-a8f8-4b7b-9785-d4865114ac77" providerId="ADAL" clId="{06FDCC26-2B1A-4339-B8DF-BA0B948D8834}" dt="2024-01-30T08:07:40.687" v="8226" actId="21"/>
          <ac:picMkLst>
            <pc:docMk/>
            <pc:sldMk cId="3385415122" sldId="268"/>
            <ac:picMk id="5" creationId="{35980162-75D3-EA37-9632-431768901E67}"/>
          </ac:picMkLst>
        </pc:picChg>
        <pc:picChg chg="add del mod">
          <ac:chgData name="松見 直哉(is0579ik)" userId="7ebfdd39-a8f8-4b7b-9785-d4865114ac77" providerId="ADAL" clId="{06FDCC26-2B1A-4339-B8DF-BA0B948D8834}" dt="2024-01-30T08:10:33.802" v="8262" actId="21"/>
          <ac:picMkLst>
            <pc:docMk/>
            <pc:sldMk cId="3385415122" sldId="268"/>
            <ac:picMk id="10" creationId="{55850D7F-DA06-ABBF-2DBF-0135CE06A7EB}"/>
          </ac:picMkLst>
        </pc:picChg>
        <pc:picChg chg="add del mod">
          <ac:chgData name="松見 直哉(is0579ik)" userId="7ebfdd39-a8f8-4b7b-9785-d4865114ac77" providerId="ADAL" clId="{06FDCC26-2B1A-4339-B8DF-BA0B948D8834}" dt="2024-01-30T08:10:57.286" v="8266" actId="21"/>
          <ac:picMkLst>
            <pc:docMk/>
            <pc:sldMk cId="3385415122" sldId="268"/>
            <ac:picMk id="12" creationId="{F273E8EA-5933-45A2-5281-E1EF3F4576D2}"/>
          </ac:picMkLst>
        </pc:picChg>
        <pc:picChg chg="add mod modCrop">
          <ac:chgData name="松見 直哉(is0579ik)" userId="7ebfdd39-a8f8-4b7b-9785-d4865114ac77" providerId="ADAL" clId="{06FDCC26-2B1A-4339-B8DF-BA0B948D8834}" dt="2024-01-30T08:14:33.381" v="8310" actId="14100"/>
          <ac:picMkLst>
            <pc:docMk/>
            <pc:sldMk cId="3385415122" sldId="268"/>
            <ac:picMk id="14" creationId="{F16FD723-3B2B-676E-5ECB-F9400BDDE728}"/>
          </ac:picMkLst>
        </pc:picChg>
        <pc:picChg chg="add del mod">
          <ac:chgData name="松見 直哉(is0579ik)" userId="7ebfdd39-a8f8-4b7b-9785-d4865114ac77" providerId="ADAL" clId="{06FDCC26-2B1A-4339-B8DF-BA0B948D8834}" dt="2024-01-30T08:13:34.693" v="8298" actId="21"/>
          <ac:picMkLst>
            <pc:docMk/>
            <pc:sldMk cId="3385415122" sldId="268"/>
            <ac:picMk id="16" creationId="{3C3BC4F6-148E-D193-0481-6AE0E9ACBDE6}"/>
          </ac:picMkLst>
        </pc:picChg>
        <pc:picChg chg="add del mod">
          <ac:chgData name="松見 直哉(is0579ik)" userId="7ebfdd39-a8f8-4b7b-9785-d4865114ac77" providerId="ADAL" clId="{06FDCC26-2B1A-4339-B8DF-BA0B948D8834}" dt="2024-01-30T08:13:36.501" v="8299" actId="21"/>
          <ac:picMkLst>
            <pc:docMk/>
            <pc:sldMk cId="3385415122" sldId="268"/>
            <ac:picMk id="18" creationId="{4C62E7C4-8EA8-DF3B-00A5-9CF10B1067BE}"/>
          </ac:picMkLst>
        </pc:picChg>
      </pc:sldChg>
      <pc:sldChg chg="modSp new del mod ord">
        <pc:chgData name="松見 直哉(is0579ik)" userId="7ebfdd39-a8f8-4b7b-9785-d4865114ac77" providerId="ADAL" clId="{06FDCC26-2B1A-4339-B8DF-BA0B948D8834}" dt="2024-01-30T08:52:10.024" v="9409" actId="2696"/>
        <pc:sldMkLst>
          <pc:docMk/>
          <pc:sldMk cId="3741676905" sldId="269"/>
        </pc:sldMkLst>
        <pc:spChg chg="mod">
          <ac:chgData name="松見 直哉(is0579ik)" userId="7ebfdd39-a8f8-4b7b-9785-d4865114ac77" providerId="ADAL" clId="{06FDCC26-2B1A-4339-B8DF-BA0B948D8834}" dt="2024-01-30T08:49:41.097" v="9228"/>
          <ac:spMkLst>
            <pc:docMk/>
            <pc:sldMk cId="3741676905" sldId="269"/>
            <ac:spMk id="2" creationId="{B9A351FE-6F75-A12F-22F0-732ECD6A0214}"/>
          </ac:spMkLst>
        </pc:spChg>
        <pc:spChg chg="mod">
          <ac:chgData name="松見 直哉(is0579ik)" userId="7ebfdd39-a8f8-4b7b-9785-d4865114ac77" providerId="ADAL" clId="{06FDCC26-2B1A-4339-B8DF-BA0B948D8834}" dt="2024-01-30T08:51:39.829" v="9407" actId="20577"/>
          <ac:spMkLst>
            <pc:docMk/>
            <pc:sldMk cId="3741676905" sldId="269"/>
            <ac:spMk id="3" creationId="{D330B0BF-6412-431D-C9D5-AE152C78B8F1}"/>
          </ac:spMkLst>
        </pc:spChg>
      </pc:sldChg>
      <pc:sldChg chg="modSp new del mod">
        <pc:chgData name="松見 直哉(is0579ik)" userId="7ebfdd39-a8f8-4b7b-9785-d4865114ac77" providerId="ADAL" clId="{06FDCC26-2B1A-4339-B8DF-BA0B948D8834}" dt="2024-01-30T09:28:03.357" v="10274" actId="2696"/>
        <pc:sldMkLst>
          <pc:docMk/>
          <pc:sldMk cId="4276115015" sldId="270"/>
        </pc:sldMkLst>
        <pc:spChg chg="mod">
          <ac:chgData name="松見 直哉(is0579ik)" userId="7ebfdd39-a8f8-4b7b-9785-d4865114ac77" providerId="ADAL" clId="{06FDCC26-2B1A-4339-B8DF-BA0B948D8834}" dt="2024-01-30T07:06:32.543" v="8110" actId="20577"/>
          <ac:spMkLst>
            <pc:docMk/>
            <pc:sldMk cId="4276115015" sldId="270"/>
            <ac:spMk id="2" creationId="{EB47EF71-C537-A022-0FE1-D9CB3F8D899D}"/>
          </ac:spMkLst>
        </pc:spChg>
      </pc:sldChg>
      <pc:sldChg chg="modSp new del mod">
        <pc:chgData name="松見 直哉(is0579ik)" userId="7ebfdd39-a8f8-4b7b-9785-d4865114ac77" providerId="ADAL" clId="{06FDCC26-2B1A-4339-B8DF-BA0B948D8834}" dt="2024-01-30T08:50:50.122" v="9325" actId="2696"/>
        <pc:sldMkLst>
          <pc:docMk/>
          <pc:sldMk cId="2555813185" sldId="271"/>
        </pc:sldMkLst>
        <pc:spChg chg="mod">
          <ac:chgData name="松見 直哉(is0579ik)" userId="7ebfdd39-a8f8-4b7b-9785-d4865114ac77" providerId="ADAL" clId="{06FDCC26-2B1A-4339-B8DF-BA0B948D8834}" dt="2024-01-30T07:06:27.802" v="8109" actId="20577"/>
          <ac:spMkLst>
            <pc:docMk/>
            <pc:sldMk cId="2555813185" sldId="271"/>
            <ac:spMk id="2" creationId="{CBEAF630-A77C-C270-6FAA-EE1E778B9F74}"/>
          </ac:spMkLst>
        </pc:spChg>
      </pc:sldChg>
      <pc:sldChg chg="addSp delSp modSp new mod ord modShow">
        <pc:chgData name="松見 直哉(is0579ik)" userId="7ebfdd39-a8f8-4b7b-9785-d4865114ac77" providerId="ADAL" clId="{06FDCC26-2B1A-4339-B8DF-BA0B948D8834}" dt="2024-01-31T05:27:51.406" v="16055" actId="113"/>
        <pc:sldMkLst>
          <pc:docMk/>
          <pc:sldMk cId="3224055616" sldId="272"/>
        </pc:sldMkLst>
        <pc:spChg chg="mod">
          <ac:chgData name="松見 直哉(is0579ik)" userId="7ebfdd39-a8f8-4b7b-9785-d4865114ac77" providerId="ADAL" clId="{06FDCC26-2B1A-4339-B8DF-BA0B948D8834}" dt="2024-01-30T09:39:56.582" v="10854" actId="207"/>
          <ac:spMkLst>
            <pc:docMk/>
            <pc:sldMk cId="3224055616" sldId="272"/>
            <ac:spMk id="2" creationId="{854B5BDA-F7F0-4BD3-985A-B6A62F1FA409}"/>
          </ac:spMkLst>
        </pc:spChg>
        <pc:spChg chg="mod">
          <ac:chgData name="松見 直哉(is0579ik)" userId="7ebfdd39-a8f8-4b7b-9785-d4865114ac77" providerId="ADAL" clId="{06FDCC26-2B1A-4339-B8DF-BA0B948D8834}" dt="2024-01-30T09:36:15.409" v="10549" actId="20577"/>
          <ac:spMkLst>
            <pc:docMk/>
            <pc:sldMk cId="3224055616" sldId="272"/>
            <ac:spMk id="3" creationId="{1CB20EDC-99BB-B01A-B015-B9608A535360}"/>
          </ac:spMkLst>
        </pc:spChg>
        <pc:spChg chg="add del mod">
          <ac:chgData name="松見 直哉(is0579ik)" userId="7ebfdd39-a8f8-4b7b-9785-d4865114ac77" providerId="ADAL" clId="{06FDCC26-2B1A-4339-B8DF-BA0B948D8834}" dt="2024-01-30T09:42:31.043" v="10911" actId="21"/>
          <ac:spMkLst>
            <pc:docMk/>
            <pc:sldMk cId="3224055616" sldId="272"/>
            <ac:spMk id="6" creationId="{FDE18249-6AD8-0884-3EF4-9420767B1774}"/>
          </ac:spMkLst>
        </pc:spChg>
        <pc:spChg chg="add mod">
          <ac:chgData name="松見 直哉(is0579ik)" userId="7ebfdd39-a8f8-4b7b-9785-d4865114ac77" providerId="ADAL" clId="{06FDCC26-2B1A-4339-B8DF-BA0B948D8834}" dt="2024-01-30T09:42:11.808" v="10905" actId="14100"/>
          <ac:spMkLst>
            <pc:docMk/>
            <pc:sldMk cId="3224055616" sldId="272"/>
            <ac:spMk id="11" creationId="{4E4AF12F-5816-4266-6A86-1F0E871AFA0E}"/>
          </ac:spMkLst>
        </pc:spChg>
        <pc:spChg chg="add mod">
          <ac:chgData name="松見 直哉(is0579ik)" userId="7ebfdd39-a8f8-4b7b-9785-d4865114ac77" providerId="ADAL" clId="{06FDCC26-2B1A-4339-B8DF-BA0B948D8834}" dt="2024-01-31T05:27:51.406" v="16055" actId="113"/>
          <ac:spMkLst>
            <pc:docMk/>
            <pc:sldMk cId="3224055616" sldId="272"/>
            <ac:spMk id="12" creationId="{A116DB25-68B9-6B6A-29B4-983C26369315}"/>
          </ac:spMkLst>
        </pc:spChg>
        <pc:spChg chg="add mod">
          <ac:chgData name="松見 直哉(is0579ik)" userId="7ebfdd39-a8f8-4b7b-9785-d4865114ac77" providerId="ADAL" clId="{06FDCC26-2B1A-4339-B8DF-BA0B948D8834}" dt="2024-01-30T09:54:07.548" v="11414" actId="1076"/>
          <ac:spMkLst>
            <pc:docMk/>
            <pc:sldMk cId="3224055616" sldId="272"/>
            <ac:spMk id="13" creationId="{C40CB23E-E885-63A3-849B-359AA5CC18C4}"/>
          </ac:spMkLst>
        </pc:spChg>
        <pc:spChg chg="add mod">
          <ac:chgData name="松見 直哉(is0579ik)" userId="7ebfdd39-a8f8-4b7b-9785-d4865114ac77" providerId="ADAL" clId="{06FDCC26-2B1A-4339-B8DF-BA0B948D8834}" dt="2024-01-30T09:53:23.345" v="11407" actId="1036"/>
          <ac:spMkLst>
            <pc:docMk/>
            <pc:sldMk cId="3224055616" sldId="272"/>
            <ac:spMk id="14" creationId="{187E13B5-1376-AB4D-7578-E81521A23241}"/>
          </ac:spMkLst>
        </pc:spChg>
        <pc:spChg chg="add mod">
          <ac:chgData name="松見 直哉(is0579ik)" userId="7ebfdd39-a8f8-4b7b-9785-d4865114ac77" providerId="ADAL" clId="{06FDCC26-2B1A-4339-B8DF-BA0B948D8834}" dt="2024-01-30T09:53:23.345" v="11407" actId="1036"/>
          <ac:spMkLst>
            <pc:docMk/>
            <pc:sldMk cId="3224055616" sldId="272"/>
            <ac:spMk id="15" creationId="{170697A8-EA6A-A065-D444-C791A1631BFF}"/>
          </ac:spMkLst>
        </pc:spChg>
        <pc:spChg chg="add mod">
          <ac:chgData name="松見 直哉(is0579ik)" userId="7ebfdd39-a8f8-4b7b-9785-d4865114ac77" providerId="ADAL" clId="{06FDCC26-2B1A-4339-B8DF-BA0B948D8834}" dt="2024-01-30T09:53:23.345" v="11407" actId="1036"/>
          <ac:spMkLst>
            <pc:docMk/>
            <pc:sldMk cId="3224055616" sldId="272"/>
            <ac:spMk id="16" creationId="{09AD4936-5224-665A-C2E0-40C0C07B2873}"/>
          </ac:spMkLst>
        </pc:spChg>
        <pc:spChg chg="add mod">
          <ac:chgData name="松見 直哉(is0579ik)" userId="7ebfdd39-a8f8-4b7b-9785-d4865114ac77" providerId="ADAL" clId="{06FDCC26-2B1A-4339-B8DF-BA0B948D8834}" dt="2024-01-30T09:43:40.188" v="10925"/>
          <ac:spMkLst>
            <pc:docMk/>
            <pc:sldMk cId="3224055616" sldId="272"/>
            <ac:spMk id="17" creationId="{0C521D92-B8CA-19C8-1092-9A972047CB87}"/>
          </ac:spMkLst>
        </pc:spChg>
        <pc:spChg chg="add del mod">
          <ac:chgData name="松見 直哉(is0579ik)" userId="7ebfdd39-a8f8-4b7b-9785-d4865114ac77" providerId="ADAL" clId="{06FDCC26-2B1A-4339-B8DF-BA0B948D8834}" dt="2024-01-30T09:44:56.728" v="10927" actId="21"/>
          <ac:spMkLst>
            <pc:docMk/>
            <pc:sldMk cId="3224055616" sldId="272"/>
            <ac:spMk id="18" creationId="{1B4C481C-558B-1E5E-AE5F-4AB5E7A3B8EB}"/>
          </ac:spMkLst>
        </pc:spChg>
        <pc:spChg chg="add mod">
          <ac:chgData name="松見 直哉(is0579ik)" userId="7ebfdd39-a8f8-4b7b-9785-d4865114ac77" providerId="ADAL" clId="{06FDCC26-2B1A-4339-B8DF-BA0B948D8834}" dt="2024-01-30T09:45:03.527" v="10928"/>
          <ac:spMkLst>
            <pc:docMk/>
            <pc:sldMk cId="3224055616" sldId="272"/>
            <ac:spMk id="19" creationId="{1B4C481C-558B-1E5E-AE5F-4AB5E7A3B8EB}"/>
          </ac:spMkLst>
        </pc:spChg>
        <pc:spChg chg="add mod">
          <ac:chgData name="松見 直哉(is0579ik)" userId="7ebfdd39-a8f8-4b7b-9785-d4865114ac77" providerId="ADAL" clId="{06FDCC26-2B1A-4339-B8DF-BA0B948D8834}" dt="2024-01-30T09:45:30.431" v="10933" actId="1076"/>
          <ac:spMkLst>
            <pc:docMk/>
            <pc:sldMk cId="3224055616" sldId="272"/>
            <ac:spMk id="20" creationId="{07DB0C64-79B2-1A35-EEF8-AC2424C53174}"/>
          </ac:spMkLst>
        </pc:spChg>
        <pc:spChg chg="add mod">
          <ac:chgData name="松見 直哉(is0579ik)" userId="7ebfdd39-a8f8-4b7b-9785-d4865114ac77" providerId="ADAL" clId="{06FDCC26-2B1A-4339-B8DF-BA0B948D8834}" dt="2024-01-30T09:45:30.431" v="10933" actId="1076"/>
          <ac:spMkLst>
            <pc:docMk/>
            <pc:sldMk cId="3224055616" sldId="272"/>
            <ac:spMk id="21" creationId="{F66748EC-B1EC-45A1-F492-1FF5B110534F}"/>
          </ac:spMkLst>
        </pc:spChg>
        <pc:spChg chg="add mod">
          <ac:chgData name="松見 直哉(is0579ik)" userId="7ebfdd39-a8f8-4b7b-9785-d4865114ac77" providerId="ADAL" clId="{06FDCC26-2B1A-4339-B8DF-BA0B948D8834}" dt="2024-01-30T09:50:22.175" v="11353" actId="20577"/>
          <ac:spMkLst>
            <pc:docMk/>
            <pc:sldMk cId="3224055616" sldId="272"/>
            <ac:spMk id="22" creationId="{00867F00-B33B-913D-21B5-88E525987F29}"/>
          </ac:spMkLst>
        </pc:spChg>
        <pc:spChg chg="add mod">
          <ac:chgData name="松見 直哉(is0579ik)" userId="7ebfdd39-a8f8-4b7b-9785-d4865114ac77" providerId="ADAL" clId="{06FDCC26-2B1A-4339-B8DF-BA0B948D8834}" dt="2024-01-30T09:45:46.894" v="10956" actId="1076"/>
          <ac:spMkLst>
            <pc:docMk/>
            <pc:sldMk cId="3224055616" sldId="272"/>
            <ac:spMk id="23" creationId="{0F788838-5F1E-383A-B231-B33AD466A600}"/>
          </ac:spMkLst>
        </pc:spChg>
        <pc:spChg chg="add mod">
          <ac:chgData name="松見 直哉(is0579ik)" userId="7ebfdd39-a8f8-4b7b-9785-d4865114ac77" providerId="ADAL" clId="{06FDCC26-2B1A-4339-B8DF-BA0B948D8834}" dt="2024-01-30T09:53:23.345" v="11407" actId="1036"/>
          <ac:spMkLst>
            <pc:docMk/>
            <pc:sldMk cId="3224055616" sldId="272"/>
            <ac:spMk id="24" creationId="{DFBCC18D-8FFB-E69E-0164-A45C00D055BD}"/>
          </ac:spMkLst>
        </pc:spChg>
        <pc:spChg chg="add mod">
          <ac:chgData name="松見 直哉(is0579ik)" userId="7ebfdd39-a8f8-4b7b-9785-d4865114ac77" providerId="ADAL" clId="{06FDCC26-2B1A-4339-B8DF-BA0B948D8834}" dt="2024-01-30T09:53:23.345" v="11407" actId="1036"/>
          <ac:spMkLst>
            <pc:docMk/>
            <pc:sldMk cId="3224055616" sldId="272"/>
            <ac:spMk id="25" creationId="{B7C74AB8-D287-E725-6FBE-322F61E373B8}"/>
          </ac:spMkLst>
        </pc:spChg>
        <pc:picChg chg="add mod modCrop">
          <ac:chgData name="松見 直哉(is0579ik)" userId="7ebfdd39-a8f8-4b7b-9785-d4865114ac77" providerId="ADAL" clId="{06FDCC26-2B1A-4339-B8DF-BA0B948D8834}" dt="2024-01-30T09:53:23.345" v="11407" actId="1036"/>
          <ac:picMkLst>
            <pc:docMk/>
            <pc:sldMk cId="3224055616" sldId="272"/>
            <ac:picMk id="5" creationId="{CC1F7825-C339-47CC-60CF-2A7989CAD3A6}"/>
          </ac:picMkLst>
        </pc:picChg>
        <pc:picChg chg="add del mod">
          <ac:chgData name="松見 直哉(is0579ik)" userId="7ebfdd39-a8f8-4b7b-9785-d4865114ac77" providerId="ADAL" clId="{06FDCC26-2B1A-4339-B8DF-BA0B948D8834}" dt="2024-01-30T09:35:00.619" v="10534" actId="21"/>
          <ac:picMkLst>
            <pc:docMk/>
            <pc:sldMk cId="3224055616" sldId="272"/>
            <ac:picMk id="8" creationId="{47C49C80-DCAA-1493-9288-1700A8042C58}"/>
          </ac:picMkLst>
        </pc:picChg>
        <pc:picChg chg="add mod modCrop">
          <ac:chgData name="松見 直哉(is0579ik)" userId="7ebfdd39-a8f8-4b7b-9785-d4865114ac77" providerId="ADAL" clId="{06FDCC26-2B1A-4339-B8DF-BA0B948D8834}" dt="2024-01-30T09:53:23.345" v="11407" actId="1036"/>
          <ac:picMkLst>
            <pc:docMk/>
            <pc:sldMk cId="3224055616" sldId="272"/>
            <ac:picMk id="10" creationId="{B55DB69A-7DFA-84BE-3103-DCB7486896D3}"/>
          </ac:picMkLst>
        </pc:picChg>
        <pc:cxnChg chg="add mod">
          <ac:chgData name="松見 直哉(is0579ik)" userId="7ebfdd39-a8f8-4b7b-9785-d4865114ac77" providerId="ADAL" clId="{06FDCC26-2B1A-4339-B8DF-BA0B948D8834}" dt="2024-01-30T09:53:23.345" v="11407" actId="1036"/>
          <ac:cxnSpMkLst>
            <pc:docMk/>
            <pc:sldMk cId="3224055616" sldId="272"/>
            <ac:cxnSpMk id="26" creationId="{7D7EE664-1624-19A1-7A7E-2B2C1B9F199E}"/>
          </ac:cxnSpMkLst>
        </pc:cxnChg>
      </pc:sldChg>
      <pc:sldChg chg="addSp delSp modSp new mod">
        <pc:chgData name="松見 直哉(is0579ik)" userId="7ebfdd39-a8f8-4b7b-9785-d4865114ac77" providerId="ADAL" clId="{06FDCC26-2B1A-4339-B8DF-BA0B948D8834}" dt="2024-01-31T06:24:02.953" v="17678" actId="14100"/>
        <pc:sldMkLst>
          <pc:docMk/>
          <pc:sldMk cId="1963213154" sldId="273"/>
        </pc:sldMkLst>
        <pc:spChg chg="mod">
          <ac:chgData name="松見 直哉(is0579ik)" userId="7ebfdd39-a8f8-4b7b-9785-d4865114ac77" providerId="ADAL" clId="{06FDCC26-2B1A-4339-B8DF-BA0B948D8834}" dt="2024-01-30T09:54:17.264" v="11416" actId="115"/>
          <ac:spMkLst>
            <pc:docMk/>
            <pc:sldMk cId="1963213154" sldId="273"/>
            <ac:spMk id="2" creationId="{23A037BB-B7EE-9771-B9E0-FB380E1613F9}"/>
          </ac:spMkLst>
        </pc:spChg>
        <pc:spChg chg="add del mod">
          <ac:chgData name="松見 直哉(is0579ik)" userId="7ebfdd39-a8f8-4b7b-9785-d4865114ac77" providerId="ADAL" clId="{06FDCC26-2B1A-4339-B8DF-BA0B948D8834}" dt="2024-01-31T04:40:22.251" v="15000" actId="21"/>
          <ac:spMkLst>
            <pc:docMk/>
            <pc:sldMk cId="1963213154" sldId="273"/>
            <ac:spMk id="3" creationId="{D9B074A1-CA85-6B57-65D8-31CA768BC0E8}"/>
          </ac:spMkLst>
        </pc:spChg>
        <pc:spChg chg="del mod">
          <ac:chgData name="松見 直哉(is0579ik)" userId="7ebfdd39-a8f8-4b7b-9785-d4865114ac77" providerId="ADAL" clId="{06FDCC26-2B1A-4339-B8DF-BA0B948D8834}" dt="2024-01-30T09:55:05.262" v="11418" actId="21"/>
          <ac:spMkLst>
            <pc:docMk/>
            <pc:sldMk cId="1963213154" sldId="273"/>
            <ac:spMk id="3" creationId="{DE87A7D3-AADA-4D80-FE8D-E2BD89613492}"/>
          </ac:spMkLst>
        </pc:spChg>
        <pc:spChg chg="add mod">
          <ac:chgData name="松見 直哉(is0579ik)" userId="7ebfdd39-a8f8-4b7b-9785-d4865114ac77" providerId="ADAL" clId="{06FDCC26-2B1A-4339-B8DF-BA0B948D8834}" dt="2024-01-31T04:40:02.297" v="14993"/>
          <ac:spMkLst>
            <pc:docMk/>
            <pc:sldMk cId="1963213154" sldId="273"/>
            <ac:spMk id="4" creationId="{D9B074A1-CA85-6B57-65D8-31CA768BC0E8}"/>
          </ac:spMkLst>
        </pc:spChg>
        <pc:spChg chg="add del mod">
          <ac:chgData name="松見 直哉(is0579ik)" userId="7ebfdd39-a8f8-4b7b-9785-d4865114ac77" providerId="ADAL" clId="{06FDCC26-2B1A-4339-B8DF-BA0B948D8834}" dt="2024-01-30T09:55:27.401" v="11421" actId="21"/>
          <ac:spMkLst>
            <pc:docMk/>
            <pc:sldMk cId="1963213154" sldId="273"/>
            <ac:spMk id="4" creationId="{DE87A7D3-AADA-4D80-FE8D-E2BD89613492}"/>
          </ac:spMkLst>
        </pc:spChg>
        <pc:spChg chg="add del mod">
          <ac:chgData name="松見 直哉(is0579ik)" userId="7ebfdd39-a8f8-4b7b-9785-d4865114ac77" providerId="ADAL" clId="{06FDCC26-2B1A-4339-B8DF-BA0B948D8834}" dt="2024-01-30T09:58:10.618" v="11433" actId="478"/>
          <ac:spMkLst>
            <pc:docMk/>
            <pc:sldMk cId="1963213154" sldId="273"/>
            <ac:spMk id="5" creationId="{1E530260-2B81-95C1-45E3-24DC221C950A}"/>
          </ac:spMkLst>
        </pc:spChg>
        <pc:spChg chg="add mod">
          <ac:chgData name="松見 直哉(is0579ik)" userId="7ebfdd39-a8f8-4b7b-9785-d4865114ac77" providerId="ADAL" clId="{06FDCC26-2B1A-4339-B8DF-BA0B948D8834}" dt="2024-01-31T04:59:03.520" v="15313" actId="1036"/>
          <ac:spMkLst>
            <pc:docMk/>
            <pc:sldMk cId="1963213154" sldId="273"/>
            <ac:spMk id="5" creationId="{728D8F9C-3B96-E6BE-B05D-2FA961234D2F}"/>
          </ac:spMkLst>
        </pc:spChg>
        <pc:spChg chg="add del mod">
          <ac:chgData name="松見 直哉(is0579ik)" userId="7ebfdd39-a8f8-4b7b-9785-d4865114ac77" providerId="ADAL" clId="{06FDCC26-2B1A-4339-B8DF-BA0B948D8834}" dt="2024-01-30T09:58:10.618" v="11433" actId="478"/>
          <ac:spMkLst>
            <pc:docMk/>
            <pc:sldMk cId="1963213154" sldId="273"/>
            <ac:spMk id="6" creationId="{20A76142-A657-A366-370C-FE34FF58EE37}"/>
          </ac:spMkLst>
        </pc:spChg>
        <pc:spChg chg="add mod">
          <ac:chgData name="松見 直哉(is0579ik)" userId="7ebfdd39-a8f8-4b7b-9785-d4865114ac77" providerId="ADAL" clId="{06FDCC26-2B1A-4339-B8DF-BA0B948D8834}" dt="2024-01-30T10:30:18.743" v="13495" actId="693"/>
          <ac:spMkLst>
            <pc:docMk/>
            <pc:sldMk cId="1963213154" sldId="273"/>
            <ac:spMk id="7" creationId="{A3E596C7-90A6-CFA4-9CF4-A72F6AB56A82}"/>
          </ac:spMkLst>
        </pc:spChg>
        <pc:spChg chg="add mod">
          <ac:chgData name="松見 直哉(is0579ik)" userId="7ebfdd39-a8f8-4b7b-9785-d4865114ac77" providerId="ADAL" clId="{06FDCC26-2B1A-4339-B8DF-BA0B948D8834}" dt="2024-01-31T04:52:41.526" v="15253" actId="1076"/>
          <ac:spMkLst>
            <pc:docMk/>
            <pc:sldMk cId="1963213154" sldId="273"/>
            <ac:spMk id="8" creationId="{85FAEFDB-0C56-F341-D027-E5A1A8733175}"/>
          </ac:spMkLst>
        </pc:spChg>
        <pc:spChg chg="add mod">
          <ac:chgData name="松見 直哉(is0579ik)" userId="7ebfdd39-a8f8-4b7b-9785-d4865114ac77" providerId="ADAL" clId="{06FDCC26-2B1A-4339-B8DF-BA0B948D8834}" dt="2024-01-30T10:29:41.505" v="13479" actId="1035"/>
          <ac:spMkLst>
            <pc:docMk/>
            <pc:sldMk cId="1963213154" sldId="273"/>
            <ac:spMk id="9" creationId="{3AD14335-B2F3-6D1F-50AC-D29BE65B8A7F}"/>
          </ac:spMkLst>
        </pc:spChg>
        <pc:spChg chg="add del mod">
          <ac:chgData name="松見 直哉(is0579ik)" userId="7ebfdd39-a8f8-4b7b-9785-d4865114ac77" providerId="ADAL" clId="{06FDCC26-2B1A-4339-B8DF-BA0B948D8834}" dt="2024-01-30T09:57:21.885" v="11428" actId="21"/>
          <ac:spMkLst>
            <pc:docMk/>
            <pc:sldMk cId="1963213154" sldId="273"/>
            <ac:spMk id="10" creationId="{E295896C-443C-9D2A-3BBD-6A8F22751D8F}"/>
          </ac:spMkLst>
        </pc:spChg>
        <pc:spChg chg="add mod">
          <ac:chgData name="松見 直哉(is0579ik)" userId="7ebfdd39-a8f8-4b7b-9785-d4865114ac77" providerId="ADAL" clId="{06FDCC26-2B1A-4339-B8DF-BA0B948D8834}" dt="2024-01-30T10:30:12.687" v="13494" actId="693"/>
          <ac:spMkLst>
            <pc:docMk/>
            <pc:sldMk cId="1963213154" sldId="273"/>
            <ac:spMk id="13" creationId="{1D48DC21-67C3-E113-D694-5910836722A5}"/>
          </ac:spMkLst>
        </pc:spChg>
        <pc:spChg chg="add mod">
          <ac:chgData name="松見 直哉(is0579ik)" userId="7ebfdd39-a8f8-4b7b-9785-d4865114ac77" providerId="ADAL" clId="{06FDCC26-2B1A-4339-B8DF-BA0B948D8834}" dt="2024-01-31T04:52:43.777" v="15254" actId="1076"/>
          <ac:spMkLst>
            <pc:docMk/>
            <pc:sldMk cId="1963213154" sldId="273"/>
            <ac:spMk id="14" creationId="{C6C2EACB-3A52-0EDA-17FC-DE02CB694B6A}"/>
          </ac:spMkLst>
        </pc:spChg>
        <pc:spChg chg="add mod">
          <ac:chgData name="松見 直哉(is0579ik)" userId="7ebfdd39-a8f8-4b7b-9785-d4865114ac77" providerId="ADAL" clId="{06FDCC26-2B1A-4339-B8DF-BA0B948D8834}" dt="2024-01-31T04:50:28.870" v="15232" actId="1076"/>
          <ac:spMkLst>
            <pc:docMk/>
            <pc:sldMk cId="1963213154" sldId="273"/>
            <ac:spMk id="15" creationId="{1E9CBE99-56BD-791F-F345-45BEE403EA1D}"/>
          </ac:spMkLst>
        </pc:spChg>
        <pc:spChg chg="add del mod">
          <ac:chgData name="松見 直哉(is0579ik)" userId="7ebfdd39-a8f8-4b7b-9785-d4865114ac77" providerId="ADAL" clId="{06FDCC26-2B1A-4339-B8DF-BA0B948D8834}" dt="2024-01-30T10:07:03.301" v="12169" actId="478"/>
          <ac:spMkLst>
            <pc:docMk/>
            <pc:sldMk cId="1963213154" sldId="273"/>
            <ac:spMk id="16" creationId="{32ACC015-77A7-7D0C-7066-DEB5C932FEF7}"/>
          </ac:spMkLst>
        </pc:spChg>
        <pc:spChg chg="add del mod">
          <ac:chgData name="松見 直哉(is0579ik)" userId="7ebfdd39-a8f8-4b7b-9785-d4865114ac77" providerId="ADAL" clId="{06FDCC26-2B1A-4339-B8DF-BA0B948D8834}" dt="2024-01-30T10:07:03.301" v="12169" actId="478"/>
          <ac:spMkLst>
            <pc:docMk/>
            <pc:sldMk cId="1963213154" sldId="273"/>
            <ac:spMk id="17" creationId="{ECDD82FA-3372-1CC7-9703-326B42D2F6EA}"/>
          </ac:spMkLst>
        </pc:spChg>
        <pc:spChg chg="add del mod">
          <ac:chgData name="松見 直哉(is0579ik)" userId="7ebfdd39-a8f8-4b7b-9785-d4865114ac77" providerId="ADAL" clId="{06FDCC26-2B1A-4339-B8DF-BA0B948D8834}" dt="2024-01-30T10:07:03.301" v="12169" actId="478"/>
          <ac:spMkLst>
            <pc:docMk/>
            <pc:sldMk cId="1963213154" sldId="273"/>
            <ac:spMk id="18" creationId="{05D44130-CC00-E01C-046A-C2E0A96B28D6}"/>
          </ac:spMkLst>
        </pc:spChg>
        <pc:spChg chg="add mod">
          <ac:chgData name="松見 直哉(is0579ik)" userId="7ebfdd39-a8f8-4b7b-9785-d4865114ac77" providerId="ADAL" clId="{06FDCC26-2B1A-4339-B8DF-BA0B948D8834}" dt="2024-01-31T04:59:11.356" v="15316" actId="1035"/>
          <ac:spMkLst>
            <pc:docMk/>
            <pc:sldMk cId="1963213154" sldId="273"/>
            <ac:spMk id="19" creationId="{6ECC50E6-13C3-2C02-B6E9-8FBEFCF230E4}"/>
          </ac:spMkLst>
        </pc:spChg>
        <pc:spChg chg="add mod">
          <ac:chgData name="松見 直哉(is0579ik)" userId="7ebfdd39-a8f8-4b7b-9785-d4865114ac77" providerId="ADAL" clId="{06FDCC26-2B1A-4339-B8DF-BA0B948D8834}" dt="2024-01-30T10:33:02.069" v="13575" actId="1035"/>
          <ac:spMkLst>
            <pc:docMk/>
            <pc:sldMk cId="1963213154" sldId="273"/>
            <ac:spMk id="20" creationId="{77CAC509-BFD4-3448-C548-F2D0FEC3D75B}"/>
          </ac:spMkLst>
        </pc:spChg>
        <pc:spChg chg="add del mod">
          <ac:chgData name="松見 直哉(is0579ik)" userId="7ebfdd39-a8f8-4b7b-9785-d4865114ac77" providerId="ADAL" clId="{06FDCC26-2B1A-4339-B8DF-BA0B948D8834}" dt="2024-01-30T10:13:19.735" v="12436" actId="21"/>
          <ac:spMkLst>
            <pc:docMk/>
            <pc:sldMk cId="1963213154" sldId="273"/>
            <ac:spMk id="21" creationId="{B3D1628D-ACD8-119D-0011-9ADDF25706A3}"/>
          </ac:spMkLst>
        </pc:spChg>
        <pc:spChg chg="add mod">
          <ac:chgData name="松見 直哉(is0579ik)" userId="7ebfdd39-a8f8-4b7b-9785-d4865114ac77" providerId="ADAL" clId="{06FDCC26-2B1A-4339-B8DF-BA0B948D8834}" dt="2024-01-31T04:50:34.070" v="15233" actId="1076"/>
          <ac:spMkLst>
            <pc:docMk/>
            <pc:sldMk cId="1963213154" sldId="273"/>
            <ac:spMk id="22" creationId="{3C97C022-5655-607A-D5C6-EFF471E0C73D}"/>
          </ac:spMkLst>
        </pc:spChg>
        <pc:spChg chg="add mod">
          <ac:chgData name="松見 直哉(is0579ik)" userId="7ebfdd39-a8f8-4b7b-9785-d4865114ac77" providerId="ADAL" clId="{06FDCC26-2B1A-4339-B8DF-BA0B948D8834}" dt="2024-01-31T06:24:02.953" v="17678" actId="14100"/>
          <ac:spMkLst>
            <pc:docMk/>
            <pc:sldMk cId="1963213154" sldId="273"/>
            <ac:spMk id="23" creationId="{97A02291-19C4-9F9B-F9B4-526198088733}"/>
          </ac:spMkLst>
        </pc:spChg>
        <pc:cxnChg chg="add del mod">
          <ac:chgData name="松見 直哉(is0579ik)" userId="7ebfdd39-a8f8-4b7b-9785-d4865114ac77" providerId="ADAL" clId="{06FDCC26-2B1A-4339-B8DF-BA0B948D8834}" dt="2024-01-30T09:57:24.154" v="11429" actId="21"/>
          <ac:cxnSpMkLst>
            <pc:docMk/>
            <pc:sldMk cId="1963213154" sldId="273"/>
            <ac:cxnSpMk id="11" creationId="{174BD60B-25E7-C516-C711-2B9BF3B6E6E9}"/>
          </ac:cxnSpMkLst>
        </pc:cxnChg>
        <pc:cxnChg chg="add mod">
          <ac:chgData name="松見 直哉(is0579ik)" userId="7ebfdd39-a8f8-4b7b-9785-d4865114ac77" providerId="ADAL" clId="{06FDCC26-2B1A-4339-B8DF-BA0B948D8834}" dt="2024-01-30T09:58:14.524" v="11434"/>
          <ac:cxnSpMkLst>
            <pc:docMk/>
            <pc:sldMk cId="1963213154" sldId="273"/>
            <ac:cxnSpMk id="12" creationId="{174BD60B-25E7-C516-C711-2B9BF3B6E6E9}"/>
          </ac:cxnSpMkLst>
        </pc:cxnChg>
      </pc:sldChg>
      <pc:sldChg chg="modSp mod">
        <pc:chgData name="松見 直哉(is0579ik)" userId="7ebfdd39-a8f8-4b7b-9785-d4865114ac77" providerId="ADAL" clId="{06FDCC26-2B1A-4339-B8DF-BA0B948D8834}" dt="2024-01-31T04:48:14.853" v="15168"/>
        <pc:sldMkLst>
          <pc:docMk/>
          <pc:sldMk cId="441191601" sldId="274"/>
        </pc:sldMkLst>
        <pc:spChg chg="mod">
          <ac:chgData name="松見 直哉(is0579ik)" userId="7ebfdd39-a8f8-4b7b-9785-d4865114ac77" providerId="ADAL" clId="{06FDCC26-2B1A-4339-B8DF-BA0B948D8834}" dt="2024-01-30T04:45:41.018" v="4404" actId="115"/>
          <ac:spMkLst>
            <pc:docMk/>
            <pc:sldMk cId="441191601" sldId="274"/>
            <ac:spMk id="2" creationId="{3D2C31A7-F472-F0B8-0F46-52A33716763E}"/>
          </ac:spMkLst>
        </pc:spChg>
        <pc:spChg chg="mod">
          <ac:chgData name="松見 直哉(is0579ik)" userId="7ebfdd39-a8f8-4b7b-9785-d4865114ac77" providerId="ADAL" clId="{06FDCC26-2B1A-4339-B8DF-BA0B948D8834}" dt="2024-01-30T04:18:20.684" v="4125" actId="208"/>
          <ac:spMkLst>
            <pc:docMk/>
            <pc:sldMk cId="441191601" sldId="274"/>
            <ac:spMk id="11" creationId="{6DE89EE9-4B82-99C7-D984-0E120454B42F}"/>
          </ac:spMkLst>
        </pc:spChg>
        <pc:spChg chg="mod">
          <ac:chgData name="松見 直哉(is0579ik)" userId="7ebfdd39-a8f8-4b7b-9785-d4865114ac77" providerId="ADAL" clId="{06FDCC26-2B1A-4339-B8DF-BA0B948D8834}" dt="2024-01-31T04:48:14.853" v="15168"/>
          <ac:spMkLst>
            <pc:docMk/>
            <pc:sldMk cId="441191601" sldId="274"/>
            <ac:spMk id="12" creationId="{2AB4F803-BBC8-4CCD-2EA3-CC94CF3462EC}"/>
          </ac:spMkLst>
        </pc:spChg>
        <pc:spChg chg="mod">
          <ac:chgData name="松見 直哉(is0579ik)" userId="7ebfdd39-a8f8-4b7b-9785-d4865114ac77" providerId="ADAL" clId="{06FDCC26-2B1A-4339-B8DF-BA0B948D8834}" dt="2024-01-30T04:20:09.616" v="4139" actId="113"/>
          <ac:spMkLst>
            <pc:docMk/>
            <pc:sldMk cId="441191601" sldId="274"/>
            <ac:spMk id="13" creationId="{7D205AF6-FB66-A9EC-A27E-E7F18A36ED25}"/>
          </ac:spMkLst>
        </pc:spChg>
        <pc:spChg chg="mod">
          <ac:chgData name="松見 直哉(is0579ik)" userId="7ebfdd39-a8f8-4b7b-9785-d4865114ac77" providerId="ADAL" clId="{06FDCC26-2B1A-4339-B8DF-BA0B948D8834}" dt="2024-01-30T04:24:13.831" v="4174" actId="113"/>
          <ac:spMkLst>
            <pc:docMk/>
            <pc:sldMk cId="441191601" sldId="274"/>
            <ac:spMk id="14" creationId="{071BA0A4-FF36-44E2-9F30-2E641F21ED33}"/>
          </ac:spMkLst>
        </pc:spChg>
        <pc:spChg chg="mod">
          <ac:chgData name="松見 直哉(is0579ik)" userId="7ebfdd39-a8f8-4b7b-9785-d4865114ac77" providerId="ADAL" clId="{06FDCC26-2B1A-4339-B8DF-BA0B948D8834}" dt="2024-01-31T04:10:28.184" v="13892" actId="1076"/>
          <ac:spMkLst>
            <pc:docMk/>
            <pc:sldMk cId="441191601" sldId="274"/>
            <ac:spMk id="18" creationId="{CDDA6D68-C455-9FD9-355C-3D87219BAD8A}"/>
          </ac:spMkLst>
        </pc:spChg>
        <pc:spChg chg="mod">
          <ac:chgData name="松見 直哉(is0579ik)" userId="7ebfdd39-a8f8-4b7b-9785-d4865114ac77" providerId="ADAL" clId="{06FDCC26-2B1A-4339-B8DF-BA0B948D8834}" dt="2024-01-30T04:18:32.357" v="4127" actId="208"/>
          <ac:spMkLst>
            <pc:docMk/>
            <pc:sldMk cId="441191601" sldId="274"/>
            <ac:spMk id="19" creationId="{B94E493D-3CDB-777B-9032-3080479EFC45}"/>
          </ac:spMkLst>
        </pc:spChg>
        <pc:cxnChg chg="mod">
          <ac:chgData name="松見 直哉(is0579ik)" userId="7ebfdd39-a8f8-4b7b-9785-d4865114ac77" providerId="ADAL" clId="{06FDCC26-2B1A-4339-B8DF-BA0B948D8834}" dt="2024-01-30T04:18:24.862" v="4126" actId="208"/>
          <ac:cxnSpMkLst>
            <pc:docMk/>
            <pc:sldMk cId="441191601" sldId="274"/>
            <ac:cxnSpMk id="15" creationId="{877FE877-2433-27EA-8C59-BAE8C7902563}"/>
          </ac:cxnSpMkLst>
        </pc:cxnChg>
      </pc:sldChg>
      <pc:sldChg chg="addSp delSp modSp del mod">
        <pc:chgData name="松見 直哉(is0579ik)" userId="7ebfdd39-a8f8-4b7b-9785-d4865114ac77" providerId="ADAL" clId="{06FDCC26-2B1A-4339-B8DF-BA0B948D8834}" dt="2024-01-31T06:10:03.390" v="17406" actId="2696"/>
        <pc:sldMkLst>
          <pc:docMk/>
          <pc:sldMk cId="2393507794" sldId="275"/>
        </pc:sldMkLst>
        <pc:spChg chg="mod">
          <ac:chgData name="松見 直哉(is0579ik)" userId="7ebfdd39-a8f8-4b7b-9785-d4865114ac77" providerId="ADAL" clId="{06FDCC26-2B1A-4339-B8DF-BA0B948D8834}" dt="2024-01-30T04:45:44.759" v="4405" actId="115"/>
          <ac:spMkLst>
            <pc:docMk/>
            <pc:sldMk cId="2393507794" sldId="275"/>
            <ac:spMk id="2" creationId="{42A4E15E-0B3A-695D-3D0E-F2BDD63A84EA}"/>
          </ac:spMkLst>
        </pc:spChg>
        <pc:spChg chg="mod">
          <ac:chgData name="松見 直哉(is0579ik)" userId="7ebfdd39-a8f8-4b7b-9785-d4865114ac77" providerId="ADAL" clId="{06FDCC26-2B1A-4339-B8DF-BA0B948D8834}" dt="2024-01-31T05:08:48.861" v="15704" actId="1036"/>
          <ac:spMkLst>
            <pc:docMk/>
            <pc:sldMk cId="2393507794" sldId="275"/>
            <ac:spMk id="3" creationId="{59F0F01A-4421-FB1C-C59C-DC34FBB78B0F}"/>
          </ac:spMkLst>
        </pc:spChg>
        <pc:spChg chg="mod">
          <ac:chgData name="松見 直哉(is0579ik)" userId="7ebfdd39-a8f8-4b7b-9785-d4865114ac77" providerId="ADAL" clId="{06FDCC26-2B1A-4339-B8DF-BA0B948D8834}" dt="2024-01-31T05:43:57.511" v="16706" actId="1037"/>
          <ac:spMkLst>
            <pc:docMk/>
            <pc:sldMk cId="2393507794" sldId="275"/>
            <ac:spMk id="4" creationId="{C7DECEA4-39CC-E3D5-11C0-1B046F8459E8}"/>
          </ac:spMkLst>
        </pc:spChg>
        <pc:spChg chg="mod">
          <ac:chgData name="松見 直哉(is0579ik)" userId="7ebfdd39-a8f8-4b7b-9785-d4865114ac77" providerId="ADAL" clId="{06FDCC26-2B1A-4339-B8DF-BA0B948D8834}" dt="2024-01-31T05:43:57.511" v="16706" actId="1037"/>
          <ac:spMkLst>
            <pc:docMk/>
            <pc:sldMk cId="2393507794" sldId="275"/>
            <ac:spMk id="5" creationId="{6EC0D958-04E3-C158-BF04-940E11109A2E}"/>
          </ac:spMkLst>
        </pc:spChg>
        <pc:spChg chg="add mod">
          <ac:chgData name="松見 直哉(is0579ik)" userId="7ebfdd39-a8f8-4b7b-9785-d4865114ac77" providerId="ADAL" clId="{06FDCC26-2B1A-4339-B8DF-BA0B948D8834}" dt="2024-01-31T05:14:19.054" v="15794"/>
          <ac:spMkLst>
            <pc:docMk/>
            <pc:sldMk cId="2393507794" sldId="275"/>
            <ac:spMk id="6" creationId="{A3164022-8A64-6A28-93E7-2851BB3C0CF0}"/>
          </ac:spMkLst>
        </pc:spChg>
        <pc:spChg chg="mod">
          <ac:chgData name="松見 直哉(is0579ik)" userId="7ebfdd39-a8f8-4b7b-9785-d4865114ac77" providerId="ADAL" clId="{06FDCC26-2B1A-4339-B8DF-BA0B948D8834}" dt="2024-01-31T05:47:58.648" v="16732" actId="1076"/>
          <ac:spMkLst>
            <pc:docMk/>
            <pc:sldMk cId="2393507794" sldId="275"/>
            <ac:spMk id="7" creationId="{693F9557-B427-E623-327E-A0A6CFC40F54}"/>
          </ac:spMkLst>
        </pc:spChg>
        <pc:spChg chg="del mod">
          <ac:chgData name="松見 直哉(is0579ik)" userId="7ebfdd39-a8f8-4b7b-9785-d4865114ac77" providerId="ADAL" clId="{06FDCC26-2B1A-4339-B8DF-BA0B948D8834}" dt="2024-01-31T05:30:22.855" v="16434" actId="21"/>
          <ac:spMkLst>
            <pc:docMk/>
            <pc:sldMk cId="2393507794" sldId="275"/>
            <ac:spMk id="8" creationId="{7642D886-0ADE-A73C-704C-169913B9D1CE}"/>
          </ac:spMkLst>
        </pc:spChg>
        <pc:spChg chg="mod">
          <ac:chgData name="松見 直哉(is0579ik)" userId="7ebfdd39-a8f8-4b7b-9785-d4865114ac77" providerId="ADAL" clId="{06FDCC26-2B1A-4339-B8DF-BA0B948D8834}" dt="2024-01-31T05:08:56.489" v="15705" actId="14100"/>
          <ac:spMkLst>
            <pc:docMk/>
            <pc:sldMk cId="2393507794" sldId="275"/>
            <ac:spMk id="9" creationId="{D5F8CCBB-3959-ECB6-8A7E-FBAB96EE1513}"/>
          </ac:spMkLst>
        </pc:spChg>
        <pc:spChg chg="add mod">
          <ac:chgData name="松見 直哉(is0579ik)" userId="7ebfdd39-a8f8-4b7b-9785-d4865114ac77" providerId="ADAL" clId="{06FDCC26-2B1A-4339-B8DF-BA0B948D8834}" dt="2024-01-31T05:46:48.665" v="16730" actId="27636"/>
          <ac:spMkLst>
            <pc:docMk/>
            <pc:sldMk cId="2393507794" sldId="275"/>
            <ac:spMk id="10" creationId="{B5854F1C-48CB-CB65-27C2-6290623A3FA0}"/>
          </ac:spMkLst>
        </pc:spChg>
      </pc:sldChg>
      <pc:sldChg chg="addSp delSp modSp mod">
        <pc:chgData name="松見 直哉(is0579ik)" userId="7ebfdd39-a8f8-4b7b-9785-d4865114ac77" providerId="ADAL" clId="{06FDCC26-2B1A-4339-B8DF-BA0B948D8834}" dt="2024-01-31T06:15:11.401" v="17509" actId="1076"/>
        <pc:sldMkLst>
          <pc:docMk/>
          <pc:sldMk cId="1394868050" sldId="276"/>
        </pc:sldMkLst>
        <pc:spChg chg="mod">
          <ac:chgData name="松見 直哉(is0579ik)" userId="7ebfdd39-a8f8-4b7b-9785-d4865114ac77" providerId="ADAL" clId="{06FDCC26-2B1A-4339-B8DF-BA0B948D8834}" dt="2024-01-30T05:18:46.365" v="5314" actId="113"/>
          <ac:spMkLst>
            <pc:docMk/>
            <pc:sldMk cId="1394868050" sldId="276"/>
            <ac:spMk id="2" creationId="{DF2A84B6-7E5C-DCD7-5AB7-51B1466EFE3A}"/>
          </ac:spMkLst>
        </pc:spChg>
        <pc:spChg chg="del">
          <ac:chgData name="松見 直哉(is0579ik)" userId="7ebfdd39-a8f8-4b7b-9785-d4865114ac77" providerId="ADAL" clId="{06FDCC26-2B1A-4339-B8DF-BA0B948D8834}" dt="2024-01-30T05:18:32.452" v="5311" actId="21"/>
          <ac:spMkLst>
            <pc:docMk/>
            <pc:sldMk cId="1394868050" sldId="276"/>
            <ac:spMk id="3" creationId="{78577E8B-6923-650F-E3EB-29A4EB9CC000}"/>
          </ac:spMkLst>
        </pc:spChg>
        <pc:spChg chg="add del mod">
          <ac:chgData name="松見 直哉(is0579ik)" userId="7ebfdd39-a8f8-4b7b-9785-d4865114ac77" providerId="ADAL" clId="{06FDCC26-2B1A-4339-B8DF-BA0B948D8834}" dt="2024-01-31T06:12:17.563" v="17428" actId="21"/>
          <ac:spMkLst>
            <pc:docMk/>
            <pc:sldMk cId="1394868050" sldId="276"/>
            <ac:spMk id="3" creationId="{A5B36F81-0A0E-1E80-3FCA-C387095B3157}"/>
          </ac:spMkLst>
        </pc:spChg>
        <pc:spChg chg="add mod">
          <ac:chgData name="松見 直哉(is0579ik)" userId="7ebfdd39-a8f8-4b7b-9785-d4865114ac77" providerId="ADAL" clId="{06FDCC26-2B1A-4339-B8DF-BA0B948D8834}" dt="2024-01-31T06:15:05.970" v="17508" actId="113"/>
          <ac:spMkLst>
            <pc:docMk/>
            <pc:sldMk cId="1394868050" sldId="276"/>
            <ac:spMk id="4" creationId="{331333CB-62F6-5F8D-AD10-76A0C2D142FA}"/>
          </ac:spMkLst>
        </pc:spChg>
        <pc:spChg chg="add del mod">
          <ac:chgData name="松見 直哉(is0579ik)" userId="7ebfdd39-a8f8-4b7b-9785-d4865114ac77" providerId="ADAL" clId="{06FDCC26-2B1A-4339-B8DF-BA0B948D8834}" dt="2024-01-31T05:02:20.182" v="15486" actId="21"/>
          <ac:spMkLst>
            <pc:docMk/>
            <pc:sldMk cId="1394868050" sldId="276"/>
            <ac:spMk id="6" creationId="{A3164022-8A64-6A28-93E7-2851BB3C0CF0}"/>
          </ac:spMkLst>
        </pc:spChg>
        <pc:spChg chg="add mod">
          <ac:chgData name="松見 直哉(is0579ik)" userId="7ebfdd39-a8f8-4b7b-9785-d4865114ac77" providerId="ADAL" clId="{06FDCC26-2B1A-4339-B8DF-BA0B948D8834}" dt="2024-01-31T06:15:11.401" v="17509" actId="1076"/>
          <ac:spMkLst>
            <pc:docMk/>
            <pc:sldMk cId="1394868050" sldId="276"/>
            <ac:spMk id="6" creationId="{A8F6E7E3-A02D-3079-B157-61045C282E6D}"/>
          </ac:spMkLst>
        </pc:spChg>
        <pc:spChg chg="add mod">
          <ac:chgData name="松見 直哉(is0579ik)" userId="7ebfdd39-a8f8-4b7b-9785-d4865114ac77" providerId="ADAL" clId="{06FDCC26-2B1A-4339-B8DF-BA0B948D8834}" dt="2024-01-30T05:21:58.017" v="5342" actId="1076"/>
          <ac:spMkLst>
            <pc:docMk/>
            <pc:sldMk cId="1394868050" sldId="276"/>
            <ac:spMk id="8" creationId="{C957BCDC-FA57-8E4C-9289-0EC76C650DB3}"/>
          </ac:spMkLst>
        </pc:spChg>
        <pc:spChg chg="add mod">
          <ac:chgData name="松見 直哉(is0579ik)" userId="7ebfdd39-a8f8-4b7b-9785-d4865114ac77" providerId="ADAL" clId="{06FDCC26-2B1A-4339-B8DF-BA0B948D8834}" dt="2024-01-30T07:02:00.098" v="8078" actId="1582"/>
          <ac:spMkLst>
            <pc:docMk/>
            <pc:sldMk cId="1394868050" sldId="276"/>
            <ac:spMk id="9" creationId="{52A569B9-F8C2-3310-A1A7-C32087F5D768}"/>
          </ac:spMkLst>
        </pc:spChg>
        <pc:spChg chg="add mod">
          <ac:chgData name="松見 直哉(is0579ik)" userId="7ebfdd39-a8f8-4b7b-9785-d4865114ac77" providerId="ADAL" clId="{06FDCC26-2B1A-4339-B8DF-BA0B948D8834}" dt="2024-01-30T05:23:05.025" v="5391" actId="1076"/>
          <ac:spMkLst>
            <pc:docMk/>
            <pc:sldMk cId="1394868050" sldId="276"/>
            <ac:spMk id="10" creationId="{EB01A54D-413A-52EA-93F6-340FEA7FF428}"/>
          </ac:spMkLst>
        </pc:spChg>
        <pc:spChg chg="add mod">
          <ac:chgData name="松見 直哉(is0579ik)" userId="7ebfdd39-a8f8-4b7b-9785-d4865114ac77" providerId="ADAL" clId="{06FDCC26-2B1A-4339-B8DF-BA0B948D8834}" dt="2024-01-30T05:49:41.571" v="6076" actId="1076"/>
          <ac:spMkLst>
            <pc:docMk/>
            <pc:sldMk cId="1394868050" sldId="276"/>
            <ac:spMk id="11" creationId="{85B95A73-A190-58BC-E17F-D713F6FF923B}"/>
          </ac:spMkLst>
        </pc:spChg>
        <pc:picChg chg="add mod modCrop">
          <ac:chgData name="松見 直哉(is0579ik)" userId="7ebfdd39-a8f8-4b7b-9785-d4865114ac77" providerId="ADAL" clId="{06FDCC26-2B1A-4339-B8DF-BA0B948D8834}" dt="2024-01-30T05:19:21.258" v="5317" actId="732"/>
          <ac:picMkLst>
            <pc:docMk/>
            <pc:sldMk cId="1394868050" sldId="276"/>
            <ac:picMk id="5" creationId="{760DE23E-7BB7-C3F1-3DE2-C5DB7D9ECE11}"/>
          </ac:picMkLst>
        </pc:picChg>
        <pc:picChg chg="add mod modCrop">
          <ac:chgData name="松見 直哉(is0579ik)" userId="7ebfdd39-a8f8-4b7b-9785-d4865114ac77" providerId="ADAL" clId="{06FDCC26-2B1A-4339-B8DF-BA0B948D8834}" dt="2024-01-30T05:20:01.689" v="5320" actId="1076"/>
          <ac:picMkLst>
            <pc:docMk/>
            <pc:sldMk cId="1394868050" sldId="276"/>
            <ac:picMk id="7" creationId="{472B9B9A-9649-7620-E687-970B9FE5958E}"/>
          </ac:picMkLst>
        </pc:picChg>
        <pc:picChg chg="add del mod">
          <ac:chgData name="松見 直哉(is0579ik)" userId="7ebfdd39-a8f8-4b7b-9785-d4865114ac77" providerId="ADAL" clId="{06FDCC26-2B1A-4339-B8DF-BA0B948D8834}" dt="2024-01-30T05:42:34.140" v="5632" actId="21"/>
          <ac:picMkLst>
            <pc:docMk/>
            <pc:sldMk cId="1394868050" sldId="276"/>
            <ac:picMk id="17" creationId="{559EFDB7-C705-8D16-4C19-FBBD2D2FFABC}"/>
          </ac:picMkLst>
        </pc:picChg>
        <pc:cxnChg chg="add mod">
          <ac:chgData name="松見 直哉(is0579ik)" userId="7ebfdd39-a8f8-4b7b-9785-d4865114ac77" providerId="ADAL" clId="{06FDCC26-2B1A-4339-B8DF-BA0B948D8834}" dt="2024-01-30T05:37:45.165" v="5600" actId="14100"/>
          <ac:cxnSpMkLst>
            <pc:docMk/>
            <pc:sldMk cId="1394868050" sldId="276"/>
            <ac:cxnSpMk id="12" creationId="{A2EF0203-E658-59AF-3A6A-A8ED4FAE8E11}"/>
          </ac:cxnSpMkLst>
        </pc:cxnChg>
        <pc:cxnChg chg="add mod">
          <ac:chgData name="松見 直哉(is0579ik)" userId="7ebfdd39-a8f8-4b7b-9785-d4865114ac77" providerId="ADAL" clId="{06FDCC26-2B1A-4339-B8DF-BA0B948D8834}" dt="2024-01-30T05:38:07.469" v="5605" actId="1076"/>
          <ac:cxnSpMkLst>
            <pc:docMk/>
            <pc:sldMk cId="1394868050" sldId="276"/>
            <ac:cxnSpMk id="14" creationId="{C4EEA4DF-12D8-C6CA-70E5-4A271A24CFBB}"/>
          </ac:cxnSpMkLst>
        </pc:cxnChg>
      </pc:sldChg>
      <pc:sldChg chg="addSp delSp modSp mod">
        <pc:chgData name="松見 直哉(is0579ik)" userId="7ebfdd39-a8f8-4b7b-9785-d4865114ac77" providerId="ADAL" clId="{06FDCC26-2B1A-4339-B8DF-BA0B948D8834}" dt="2024-01-30T08:22:09.535" v="8611" actId="207"/>
        <pc:sldMkLst>
          <pc:docMk/>
          <pc:sldMk cId="1074961672" sldId="277"/>
        </pc:sldMkLst>
        <pc:spChg chg="mod">
          <ac:chgData name="松見 直哉(is0579ik)" userId="7ebfdd39-a8f8-4b7b-9785-d4865114ac77" providerId="ADAL" clId="{06FDCC26-2B1A-4339-B8DF-BA0B948D8834}" dt="2024-01-30T06:47:17.836" v="7535" actId="113"/>
          <ac:spMkLst>
            <pc:docMk/>
            <pc:sldMk cId="1074961672" sldId="277"/>
            <ac:spMk id="2" creationId="{5B449377-5654-ABB8-435A-F5B5E8D66C31}"/>
          </ac:spMkLst>
        </pc:spChg>
        <pc:spChg chg="add mod">
          <ac:chgData name="松見 直哉(is0579ik)" userId="7ebfdd39-a8f8-4b7b-9785-d4865114ac77" providerId="ADAL" clId="{06FDCC26-2B1A-4339-B8DF-BA0B948D8834}" dt="2024-01-30T06:48:17.652" v="7540" actId="1076"/>
          <ac:spMkLst>
            <pc:docMk/>
            <pc:sldMk cId="1074961672" sldId="277"/>
            <ac:spMk id="3" creationId="{BB3E8D21-4BED-E45B-33A6-23BBE641CE59}"/>
          </ac:spMkLst>
        </pc:spChg>
        <pc:spChg chg="add mod">
          <ac:chgData name="松見 直哉(is0579ik)" userId="7ebfdd39-a8f8-4b7b-9785-d4865114ac77" providerId="ADAL" clId="{06FDCC26-2B1A-4339-B8DF-BA0B948D8834}" dt="2024-01-30T07:04:53.810" v="8090" actId="693"/>
          <ac:spMkLst>
            <pc:docMk/>
            <pc:sldMk cId="1074961672" sldId="277"/>
            <ac:spMk id="4" creationId="{0686FD6A-CC6A-7AB5-4B22-DE494A3B7F26}"/>
          </ac:spMkLst>
        </pc:spChg>
        <pc:spChg chg="del">
          <ac:chgData name="松見 直哉(is0579ik)" userId="7ebfdd39-a8f8-4b7b-9785-d4865114ac77" providerId="ADAL" clId="{06FDCC26-2B1A-4339-B8DF-BA0B948D8834}" dt="2024-01-30T06:06:01.953" v="6522" actId="21"/>
          <ac:spMkLst>
            <pc:docMk/>
            <pc:sldMk cId="1074961672" sldId="277"/>
            <ac:spMk id="6" creationId="{13888485-83A2-8221-35DC-61608932602F}"/>
          </ac:spMkLst>
        </pc:spChg>
        <pc:spChg chg="del">
          <ac:chgData name="松見 直哉(is0579ik)" userId="7ebfdd39-a8f8-4b7b-9785-d4865114ac77" providerId="ADAL" clId="{06FDCC26-2B1A-4339-B8DF-BA0B948D8834}" dt="2024-01-30T06:06:01.953" v="6522" actId="21"/>
          <ac:spMkLst>
            <pc:docMk/>
            <pc:sldMk cId="1074961672" sldId="277"/>
            <ac:spMk id="7" creationId="{129C7F5B-47BA-5D95-CD2B-11A18CEDBF31}"/>
          </ac:spMkLst>
        </pc:spChg>
        <pc:spChg chg="del">
          <ac:chgData name="松見 直哉(is0579ik)" userId="7ebfdd39-a8f8-4b7b-9785-d4865114ac77" providerId="ADAL" clId="{06FDCC26-2B1A-4339-B8DF-BA0B948D8834}" dt="2024-01-30T06:06:01.953" v="6522" actId="21"/>
          <ac:spMkLst>
            <pc:docMk/>
            <pc:sldMk cId="1074961672" sldId="277"/>
            <ac:spMk id="8" creationId="{1CB02BEF-B138-412C-17C1-327683DCE547}"/>
          </ac:spMkLst>
        </pc:spChg>
        <pc:spChg chg="add mod">
          <ac:chgData name="松見 直哉(is0579ik)" userId="7ebfdd39-a8f8-4b7b-9785-d4865114ac77" providerId="ADAL" clId="{06FDCC26-2B1A-4339-B8DF-BA0B948D8834}" dt="2024-01-30T06:48:17.652" v="7540" actId="1076"/>
          <ac:spMkLst>
            <pc:docMk/>
            <pc:sldMk cId="1074961672" sldId="277"/>
            <ac:spMk id="9" creationId="{ED869B33-8795-4B35-A6BB-698CDAD218C4}"/>
          </ac:spMkLst>
        </pc:spChg>
        <pc:spChg chg="mod">
          <ac:chgData name="松見 直哉(is0579ik)" userId="7ebfdd39-a8f8-4b7b-9785-d4865114ac77" providerId="ADAL" clId="{06FDCC26-2B1A-4339-B8DF-BA0B948D8834}" dt="2024-01-30T06:58:28.441" v="8067" actId="693"/>
          <ac:spMkLst>
            <pc:docMk/>
            <pc:sldMk cId="1074961672" sldId="277"/>
            <ac:spMk id="10" creationId="{FA815B07-7FD2-721B-9D90-74A78FB4CFAC}"/>
          </ac:spMkLst>
        </pc:spChg>
        <pc:spChg chg="mod">
          <ac:chgData name="松見 直哉(is0579ik)" userId="7ebfdd39-a8f8-4b7b-9785-d4865114ac77" providerId="ADAL" clId="{06FDCC26-2B1A-4339-B8DF-BA0B948D8834}" dt="2024-01-30T08:22:09.535" v="8611" actId="207"/>
          <ac:spMkLst>
            <pc:docMk/>
            <pc:sldMk cId="1074961672" sldId="277"/>
            <ac:spMk id="11" creationId="{4997D83E-0447-48B4-D685-0276AB0334B8}"/>
          </ac:spMkLst>
        </pc:spChg>
        <pc:spChg chg="mod">
          <ac:chgData name="松見 直哉(is0579ik)" userId="7ebfdd39-a8f8-4b7b-9785-d4865114ac77" providerId="ADAL" clId="{06FDCC26-2B1A-4339-B8DF-BA0B948D8834}" dt="2024-01-30T07:03:13.706" v="8083" actId="207"/>
          <ac:spMkLst>
            <pc:docMk/>
            <pc:sldMk cId="1074961672" sldId="277"/>
            <ac:spMk id="12" creationId="{4CB8F706-7D90-A3A3-BD9D-1D4808B45278}"/>
          </ac:spMkLst>
        </pc:spChg>
        <pc:spChg chg="add mod">
          <ac:chgData name="松見 直哉(is0579ik)" userId="7ebfdd39-a8f8-4b7b-9785-d4865114ac77" providerId="ADAL" clId="{06FDCC26-2B1A-4339-B8DF-BA0B948D8834}" dt="2024-01-30T06:49:55.318" v="7581" actId="1036"/>
          <ac:spMkLst>
            <pc:docMk/>
            <pc:sldMk cId="1074961672" sldId="277"/>
            <ac:spMk id="13" creationId="{3903032F-97F9-048F-4FF1-5DBDDFA7EB62}"/>
          </ac:spMkLst>
        </pc:spChg>
        <pc:spChg chg="add del">
          <ac:chgData name="松見 直哉(is0579ik)" userId="7ebfdd39-a8f8-4b7b-9785-d4865114ac77" providerId="ADAL" clId="{06FDCC26-2B1A-4339-B8DF-BA0B948D8834}" dt="2024-01-30T06:37:10.944" v="7316" actId="22"/>
          <ac:spMkLst>
            <pc:docMk/>
            <pc:sldMk cId="1074961672" sldId="277"/>
            <ac:spMk id="15" creationId="{E62D6BB9-FC13-95ED-48A3-BE0AB8918E4F}"/>
          </ac:spMkLst>
        </pc:spChg>
        <pc:spChg chg="add mod">
          <ac:chgData name="松見 直哉(is0579ik)" userId="7ebfdd39-a8f8-4b7b-9785-d4865114ac77" providerId="ADAL" clId="{06FDCC26-2B1A-4339-B8DF-BA0B948D8834}" dt="2024-01-30T06:49:55.318" v="7581" actId="1036"/>
          <ac:spMkLst>
            <pc:docMk/>
            <pc:sldMk cId="1074961672" sldId="277"/>
            <ac:spMk id="16" creationId="{3221AC3E-160B-4778-47B9-2E6829BE8AF7}"/>
          </ac:spMkLst>
        </pc:spChg>
        <pc:spChg chg="add mod">
          <ac:chgData name="松見 直哉(is0579ik)" userId="7ebfdd39-a8f8-4b7b-9785-d4865114ac77" providerId="ADAL" clId="{06FDCC26-2B1A-4339-B8DF-BA0B948D8834}" dt="2024-01-30T06:49:55.318" v="7581" actId="1036"/>
          <ac:spMkLst>
            <pc:docMk/>
            <pc:sldMk cId="1074961672" sldId="277"/>
            <ac:spMk id="17" creationId="{C1A9AEA5-73C3-4C9E-4453-660085E63386}"/>
          </ac:spMkLst>
        </pc:spChg>
        <pc:spChg chg="add mod">
          <ac:chgData name="松見 直哉(is0579ik)" userId="7ebfdd39-a8f8-4b7b-9785-d4865114ac77" providerId="ADAL" clId="{06FDCC26-2B1A-4339-B8DF-BA0B948D8834}" dt="2024-01-30T06:49:55.318" v="7581" actId="1036"/>
          <ac:spMkLst>
            <pc:docMk/>
            <pc:sldMk cId="1074961672" sldId="277"/>
            <ac:spMk id="18" creationId="{E1D9BE97-B7E6-9C72-18C8-1F63945057EE}"/>
          </ac:spMkLst>
        </pc:spChg>
        <pc:spChg chg="add del mod">
          <ac:chgData name="松見 直哉(is0579ik)" userId="7ebfdd39-a8f8-4b7b-9785-d4865114ac77" providerId="ADAL" clId="{06FDCC26-2B1A-4339-B8DF-BA0B948D8834}" dt="2024-01-30T06:41:35.761" v="7415" actId="21"/>
          <ac:spMkLst>
            <pc:docMk/>
            <pc:sldMk cId="1074961672" sldId="277"/>
            <ac:spMk id="19" creationId="{1E279BC9-2C9C-4BB9-BC71-2C68F0F7E107}"/>
          </ac:spMkLst>
        </pc:spChg>
        <pc:spChg chg="add mod">
          <ac:chgData name="松見 直哉(is0579ik)" userId="7ebfdd39-a8f8-4b7b-9785-d4865114ac77" providerId="ADAL" clId="{06FDCC26-2B1A-4339-B8DF-BA0B948D8834}" dt="2024-01-30T06:49:55.318" v="7581" actId="1036"/>
          <ac:spMkLst>
            <pc:docMk/>
            <pc:sldMk cId="1074961672" sldId="277"/>
            <ac:spMk id="20" creationId="{E73301FB-1275-CF8A-7C22-04D647067155}"/>
          </ac:spMkLst>
        </pc:spChg>
        <pc:spChg chg="add mod">
          <ac:chgData name="松見 直哉(is0579ik)" userId="7ebfdd39-a8f8-4b7b-9785-d4865114ac77" providerId="ADAL" clId="{06FDCC26-2B1A-4339-B8DF-BA0B948D8834}" dt="2024-01-30T06:49:55.318" v="7581" actId="1036"/>
          <ac:spMkLst>
            <pc:docMk/>
            <pc:sldMk cId="1074961672" sldId="277"/>
            <ac:spMk id="21" creationId="{65A021EE-D21C-4A5E-964E-C9A42D6512CC}"/>
          </ac:spMkLst>
        </pc:spChg>
        <pc:spChg chg="add mod">
          <ac:chgData name="松見 直哉(is0579ik)" userId="7ebfdd39-a8f8-4b7b-9785-d4865114ac77" providerId="ADAL" clId="{06FDCC26-2B1A-4339-B8DF-BA0B948D8834}" dt="2024-01-30T06:49:55.318" v="7581" actId="1036"/>
          <ac:spMkLst>
            <pc:docMk/>
            <pc:sldMk cId="1074961672" sldId="277"/>
            <ac:spMk id="22" creationId="{918C6B50-FEF7-DDDB-8E3A-7F96B5FC3770}"/>
          </ac:spMkLst>
        </pc:spChg>
        <pc:spChg chg="add mod">
          <ac:chgData name="松見 直哉(is0579ik)" userId="7ebfdd39-a8f8-4b7b-9785-d4865114ac77" providerId="ADAL" clId="{06FDCC26-2B1A-4339-B8DF-BA0B948D8834}" dt="2024-01-30T06:49:55.318" v="7581" actId="1036"/>
          <ac:spMkLst>
            <pc:docMk/>
            <pc:sldMk cId="1074961672" sldId="277"/>
            <ac:spMk id="23" creationId="{346E1500-617D-FB6C-28EF-3DDAE4CC96EA}"/>
          </ac:spMkLst>
        </pc:spChg>
        <pc:picChg chg="mod">
          <ac:chgData name="松見 直哉(is0579ik)" userId="7ebfdd39-a8f8-4b7b-9785-d4865114ac77" providerId="ADAL" clId="{06FDCC26-2B1A-4339-B8DF-BA0B948D8834}" dt="2024-01-30T06:49:55.318" v="7581" actId="1036"/>
          <ac:picMkLst>
            <pc:docMk/>
            <pc:sldMk cId="1074961672" sldId="277"/>
            <ac:picMk id="5" creationId="{8612C191-AB6D-7FD5-7311-E4B508E1B93A}"/>
          </ac:picMkLst>
        </pc:picChg>
      </pc:sldChg>
      <pc:sldChg chg="addSp modSp mod">
        <pc:chgData name="松見 直哉(is0579ik)" userId="7ebfdd39-a8f8-4b7b-9785-d4865114ac77" providerId="ADAL" clId="{06FDCC26-2B1A-4339-B8DF-BA0B948D8834}" dt="2024-01-30T08:21:51.828" v="8608" actId="113"/>
        <pc:sldMkLst>
          <pc:docMk/>
          <pc:sldMk cId="1539540864" sldId="278"/>
        </pc:sldMkLst>
        <pc:spChg chg="mod">
          <ac:chgData name="松見 直哉(is0579ik)" userId="7ebfdd39-a8f8-4b7b-9785-d4865114ac77" providerId="ADAL" clId="{06FDCC26-2B1A-4339-B8DF-BA0B948D8834}" dt="2024-01-30T06:59:16.807" v="8071" actId="693"/>
          <ac:spMkLst>
            <pc:docMk/>
            <pc:sldMk cId="1539540864" sldId="278"/>
            <ac:spMk id="4" creationId="{0686FD6A-CC6A-7AB5-4B22-DE494A3B7F26}"/>
          </ac:spMkLst>
        </pc:spChg>
        <pc:spChg chg="add mod">
          <ac:chgData name="松見 直哉(is0579ik)" userId="7ebfdd39-a8f8-4b7b-9785-d4865114ac77" providerId="ADAL" clId="{06FDCC26-2B1A-4339-B8DF-BA0B948D8834}" dt="2024-01-30T07:05:30.327" v="8092" actId="14100"/>
          <ac:spMkLst>
            <pc:docMk/>
            <pc:sldMk cId="1539540864" sldId="278"/>
            <ac:spMk id="6" creationId="{80B6E764-632D-BBBC-8ED4-9EDCFC3D8C86}"/>
          </ac:spMkLst>
        </pc:spChg>
        <pc:spChg chg="add mod">
          <ac:chgData name="松見 直哉(is0579ik)" userId="7ebfdd39-a8f8-4b7b-9785-d4865114ac77" providerId="ADAL" clId="{06FDCC26-2B1A-4339-B8DF-BA0B948D8834}" dt="2024-01-30T06:58:02.033" v="8065" actId="1076"/>
          <ac:spMkLst>
            <pc:docMk/>
            <pc:sldMk cId="1539540864" sldId="278"/>
            <ac:spMk id="7" creationId="{D92309AD-621D-72AB-EC86-F1104788A898}"/>
          </ac:spMkLst>
        </pc:spChg>
        <pc:spChg chg="mod">
          <ac:chgData name="松見 直哉(is0579ik)" userId="7ebfdd39-a8f8-4b7b-9785-d4865114ac77" providerId="ADAL" clId="{06FDCC26-2B1A-4339-B8DF-BA0B948D8834}" dt="2024-01-30T07:05:35.721" v="8096" actId="1036"/>
          <ac:spMkLst>
            <pc:docMk/>
            <pc:sldMk cId="1539540864" sldId="278"/>
            <ac:spMk id="10" creationId="{FA815B07-7FD2-721B-9D90-74A78FB4CFAC}"/>
          </ac:spMkLst>
        </pc:spChg>
        <pc:spChg chg="mod">
          <ac:chgData name="松見 直哉(is0579ik)" userId="7ebfdd39-a8f8-4b7b-9785-d4865114ac77" providerId="ADAL" clId="{06FDCC26-2B1A-4339-B8DF-BA0B948D8834}" dt="2024-01-30T08:21:51.828" v="8608" actId="113"/>
          <ac:spMkLst>
            <pc:docMk/>
            <pc:sldMk cId="1539540864" sldId="278"/>
            <ac:spMk id="11" creationId="{4997D83E-0447-48B4-D685-0276AB0334B8}"/>
          </ac:spMkLst>
        </pc:spChg>
        <pc:spChg chg="mod">
          <ac:chgData name="松見 直哉(is0579ik)" userId="7ebfdd39-a8f8-4b7b-9785-d4865114ac77" providerId="ADAL" clId="{06FDCC26-2B1A-4339-B8DF-BA0B948D8834}" dt="2024-01-30T07:03:19.775" v="8084" actId="207"/>
          <ac:spMkLst>
            <pc:docMk/>
            <pc:sldMk cId="1539540864" sldId="278"/>
            <ac:spMk id="12" creationId="{4CB8F706-7D90-A3A3-BD9D-1D4808B45278}"/>
          </ac:spMkLst>
        </pc:spChg>
      </pc:sldChg>
      <pc:sldChg chg="add del">
        <pc:chgData name="松見 直哉(is0579ik)" userId="7ebfdd39-a8f8-4b7b-9785-d4865114ac77" providerId="ADAL" clId="{06FDCC26-2B1A-4339-B8DF-BA0B948D8834}" dt="2024-01-30T08:20:05.189" v="8601" actId="2696"/>
        <pc:sldMkLst>
          <pc:docMk/>
          <pc:sldMk cId="1348133202" sldId="279"/>
        </pc:sldMkLst>
      </pc:sldChg>
      <pc:sldChg chg="addSp delSp modSp add mod ord modShow">
        <pc:chgData name="松見 直哉(is0579ik)" userId="7ebfdd39-a8f8-4b7b-9785-d4865114ac77" providerId="ADAL" clId="{06FDCC26-2B1A-4339-B8DF-BA0B948D8834}" dt="2024-01-31T03:09:14.252" v="13602" actId="729"/>
        <pc:sldMkLst>
          <pc:docMk/>
          <pc:sldMk cId="2264466426" sldId="279"/>
        </pc:sldMkLst>
        <pc:spChg chg="mod">
          <ac:chgData name="松見 直哉(is0579ik)" userId="7ebfdd39-a8f8-4b7b-9785-d4865114ac77" providerId="ADAL" clId="{06FDCC26-2B1A-4339-B8DF-BA0B948D8834}" dt="2024-01-30T09:28:16.108" v="10288"/>
          <ac:spMkLst>
            <pc:docMk/>
            <pc:sldMk cId="2264466426" sldId="279"/>
            <ac:spMk id="2" creationId="{3A264BF9-052A-384C-0818-AF909025A59A}"/>
          </ac:spMkLst>
        </pc:spChg>
        <pc:spChg chg="add mod">
          <ac:chgData name="松見 直哉(is0579ik)" userId="7ebfdd39-a8f8-4b7b-9785-d4865114ac77" providerId="ADAL" clId="{06FDCC26-2B1A-4339-B8DF-BA0B948D8834}" dt="2024-01-30T08:44:55.534" v="8927" actId="1038"/>
          <ac:spMkLst>
            <pc:docMk/>
            <pc:sldMk cId="2264466426" sldId="279"/>
            <ac:spMk id="7" creationId="{DDE7503C-0715-D0BD-3278-734E044CAD24}"/>
          </ac:spMkLst>
        </pc:spChg>
        <pc:spChg chg="mod">
          <ac:chgData name="松見 直哉(is0579ik)" userId="7ebfdd39-a8f8-4b7b-9785-d4865114ac77" providerId="ADAL" clId="{06FDCC26-2B1A-4339-B8DF-BA0B948D8834}" dt="2024-01-30T08:37:02.128" v="8768" actId="113"/>
          <ac:spMkLst>
            <pc:docMk/>
            <pc:sldMk cId="2264466426" sldId="279"/>
            <ac:spMk id="8" creationId="{CFC7B30E-2DF4-29F6-A6CE-9C974D994676}"/>
          </ac:spMkLst>
        </pc:spChg>
        <pc:spChg chg="add mod">
          <ac:chgData name="松見 直哉(is0579ik)" userId="7ebfdd39-a8f8-4b7b-9785-d4865114ac77" providerId="ADAL" clId="{06FDCC26-2B1A-4339-B8DF-BA0B948D8834}" dt="2024-01-30T08:44:58.030" v="8928"/>
          <ac:spMkLst>
            <pc:docMk/>
            <pc:sldMk cId="2264466426" sldId="279"/>
            <ac:spMk id="9" creationId="{BFB427CC-E12E-F4CF-1798-7227BCAE3A01}"/>
          </ac:spMkLst>
        </pc:spChg>
        <pc:spChg chg="add mod">
          <ac:chgData name="松見 直哉(is0579ik)" userId="7ebfdd39-a8f8-4b7b-9785-d4865114ac77" providerId="ADAL" clId="{06FDCC26-2B1A-4339-B8DF-BA0B948D8834}" dt="2024-01-30T08:45:23.449" v="8941" actId="1037"/>
          <ac:spMkLst>
            <pc:docMk/>
            <pc:sldMk cId="2264466426" sldId="279"/>
            <ac:spMk id="10" creationId="{A65BC566-E340-88E6-66C8-2089756F06BE}"/>
          </ac:spMkLst>
        </pc:spChg>
        <pc:spChg chg="add del mod">
          <ac:chgData name="松見 直哉(is0579ik)" userId="7ebfdd39-a8f8-4b7b-9785-d4865114ac77" providerId="ADAL" clId="{06FDCC26-2B1A-4339-B8DF-BA0B948D8834}" dt="2024-01-30T09:10:56.749" v="9926" actId="21"/>
          <ac:spMkLst>
            <pc:docMk/>
            <pc:sldMk cId="2264466426" sldId="279"/>
            <ac:spMk id="12" creationId="{3108A94E-C260-5D7F-F886-3E84C38C2A22}"/>
          </ac:spMkLst>
        </pc:spChg>
        <pc:spChg chg="add del mod ord">
          <ac:chgData name="松見 直哉(is0579ik)" userId="7ebfdd39-a8f8-4b7b-9785-d4865114ac77" providerId="ADAL" clId="{06FDCC26-2B1A-4339-B8DF-BA0B948D8834}" dt="2024-01-30T09:12:15.669" v="9943" actId="21"/>
          <ac:spMkLst>
            <pc:docMk/>
            <pc:sldMk cId="2264466426" sldId="279"/>
            <ac:spMk id="13" creationId="{F1CD30D0-4AE3-190A-C719-2BB228AF35CB}"/>
          </ac:spMkLst>
        </pc:spChg>
        <pc:spChg chg="add mod">
          <ac:chgData name="松見 直哉(is0579ik)" userId="7ebfdd39-a8f8-4b7b-9785-d4865114ac77" providerId="ADAL" clId="{06FDCC26-2B1A-4339-B8DF-BA0B948D8834}" dt="2024-01-30T09:18:19.430" v="10074" actId="403"/>
          <ac:spMkLst>
            <pc:docMk/>
            <pc:sldMk cId="2264466426" sldId="279"/>
            <ac:spMk id="15" creationId="{AA934B6B-7EAB-558A-EED7-5E205B3528A9}"/>
          </ac:spMkLst>
        </pc:spChg>
        <pc:spChg chg="add mod">
          <ac:chgData name="松見 直哉(is0579ik)" userId="7ebfdd39-a8f8-4b7b-9785-d4865114ac77" providerId="ADAL" clId="{06FDCC26-2B1A-4339-B8DF-BA0B948D8834}" dt="2024-01-30T09:18:23.358" v="10075" actId="403"/>
          <ac:spMkLst>
            <pc:docMk/>
            <pc:sldMk cId="2264466426" sldId="279"/>
            <ac:spMk id="16" creationId="{158FFA0B-1DCB-5F06-B5B8-D0A42E3CDB76}"/>
          </ac:spMkLst>
        </pc:spChg>
        <pc:spChg chg="add mod">
          <ac:chgData name="松見 直哉(is0579ik)" userId="7ebfdd39-a8f8-4b7b-9785-d4865114ac77" providerId="ADAL" clId="{06FDCC26-2B1A-4339-B8DF-BA0B948D8834}" dt="2024-01-30T09:18:26.286" v="10076" actId="403"/>
          <ac:spMkLst>
            <pc:docMk/>
            <pc:sldMk cId="2264466426" sldId="279"/>
            <ac:spMk id="17" creationId="{FB4831F0-3495-E3B6-F70B-BEF3DAA90340}"/>
          </ac:spMkLst>
        </pc:spChg>
        <pc:spChg chg="mod">
          <ac:chgData name="松見 直哉(is0579ik)" userId="7ebfdd39-a8f8-4b7b-9785-d4865114ac77" providerId="ADAL" clId="{06FDCC26-2B1A-4339-B8DF-BA0B948D8834}" dt="2024-01-30T08:48:50.334" v="9150" actId="113"/>
          <ac:spMkLst>
            <pc:docMk/>
            <pc:sldMk cId="2264466426" sldId="279"/>
            <ac:spMk id="19" creationId="{01EF352D-BCB9-37A6-0F40-6A1076A282C9}"/>
          </ac:spMkLst>
        </pc:spChg>
        <pc:spChg chg="mod">
          <ac:chgData name="松見 直哉(is0579ik)" userId="7ebfdd39-a8f8-4b7b-9785-d4865114ac77" providerId="ADAL" clId="{06FDCC26-2B1A-4339-B8DF-BA0B948D8834}" dt="2024-01-30T08:49:01.125" v="9152" actId="14100"/>
          <ac:spMkLst>
            <pc:docMk/>
            <pc:sldMk cId="2264466426" sldId="279"/>
            <ac:spMk id="20" creationId="{C9D250E4-5A7B-E586-44F1-331B5445164E}"/>
          </ac:spMkLst>
        </pc:spChg>
        <pc:spChg chg="mod ord">
          <ac:chgData name="松見 直哉(is0579ik)" userId="7ebfdd39-a8f8-4b7b-9785-d4865114ac77" providerId="ADAL" clId="{06FDCC26-2B1A-4339-B8DF-BA0B948D8834}" dt="2024-01-30T08:44:35.951" v="8921" actId="1076"/>
          <ac:spMkLst>
            <pc:docMk/>
            <pc:sldMk cId="2264466426" sldId="279"/>
            <ac:spMk id="21" creationId="{A30DCD73-8AFF-3713-A142-6B092E8B19A4}"/>
          </ac:spMkLst>
        </pc:spChg>
        <pc:spChg chg="del mod ord">
          <ac:chgData name="松見 直哉(is0579ik)" userId="7ebfdd39-a8f8-4b7b-9785-d4865114ac77" providerId="ADAL" clId="{06FDCC26-2B1A-4339-B8DF-BA0B948D8834}" dt="2024-01-30T08:45:27.570" v="8942" actId="21"/>
          <ac:spMkLst>
            <pc:docMk/>
            <pc:sldMk cId="2264466426" sldId="279"/>
            <ac:spMk id="22" creationId="{F9CDF40B-095C-EB4F-76C6-B36323C609D5}"/>
          </ac:spMkLst>
        </pc:spChg>
        <pc:spChg chg="del">
          <ac:chgData name="松見 直哉(is0579ik)" userId="7ebfdd39-a8f8-4b7b-9785-d4865114ac77" providerId="ADAL" clId="{06FDCC26-2B1A-4339-B8DF-BA0B948D8834}" dt="2024-01-30T08:38:45.548" v="8770" actId="21"/>
          <ac:spMkLst>
            <pc:docMk/>
            <pc:sldMk cId="2264466426" sldId="279"/>
            <ac:spMk id="23" creationId="{D4A97403-6400-0A0C-C01E-6853D2294425}"/>
          </ac:spMkLst>
        </pc:spChg>
        <pc:picChg chg="add mod">
          <ac:chgData name="松見 直哉(is0579ik)" userId="7ebfdd39-a8f8-4b7b-9785-d4865114ac77" providerId="ADAL" clId="{06FDCC26-2B1A-4339-B8DF-BA0B948D8834}" dt="2024-01-30T08:44:29.095" v="8918" actId="1076"/>
          <ac:picMkLst>
            <pc:docMk/>
            <pc:sldMk cId="2264466426" sldId="279"/>
            <ac:picMk id="4" creationId="{7649F847-342B-E15E-AE5F-0BAD21E10F12}"/>
          </ac:picMkLst>
        </pc:picChg>
        <pc:picChg chg="add mod ord modCrop">
          <ac:chgData name="松見 直哉(is0579ik)" userId="7ebfdd39-a8f8-4b7b-9785-d4865114ac77" providerId="ADAL" clId="{06FDCC26-2B1A-4339-B8DF-BA0B948D8834}" dt="2024-01-30T09:12:00.195" v="9941" actId="1076"/>
          <ac:picMkLst>
            <pc:docMk/>
            <pc:sldMk cId="2264466426" sldId="279"/>
            <ac:picMk id="6" creationId="{C368C76A-6F3C-CE70-B1E2-7AFA67CE2610}"/>
          </ac:picMkLst>
        </pc:picChg>
        <pc:picChg chg="del">
          <ac:chgData name="松見 直哉(is0579ik)" userId="7ebfdd39-a8f8-4b7b-9785-d4865114ac77" providerId="ADAL" clId="{06FDCC26-2B1A-4339-B8DF-BA0B948D8834}" dt="2024-01-30T08:38:39.627" v="8769" actId="21"/>
          <ac:picMkLst>
            <pc:docMk/>
            <pc:sldMk cId="2264466426" sldId="279"/>
            <ac:picMk id="14" creationId="{F16FD723-3B2B-676E-5ECB-F9400BDDE728}"/>
          </ac:picMkLst>
        </pc:picChg>
      </pc:sldChg>
      <pc:sldChg chg="addSp delSp modSp del mod">
        <pc:chgData name="松見 直哉(is0579ik)" userId="7ebfdd39-a8f8-4b7b-9785-d4865114ac77" providerId="ADAL" clId="{06FDCC26-2B1A-4339-B8DF-BA0B948D8834}" dt="2024-01-30T09:22:31.477" v="10141" actId="2696"/>
        <pc:sldMkLst>
          <pc:docMk/>
          <pc:sldMk cId="4062592301" sldId="280"/>
        </pc:sldMkLst>
        <pc:spChg chg="mod">
          <ac:chgData name="松見 直哉(is0579ik)" userId="7ebfdd39-a8f8-4b7b-9785-d4865114ac77" providerId="ADAL" clId="{06FDCC26-2B1A-4339-B8DF-BA0B948D8834}" dt="2024-01-30T08:51:57.343" v="9408"/>
          <ac:spMkLst>
            <pc:docMk/>
            <pc:sldMk cId="4062592301" sldId="280"/>
            <ac:spMk id="2" creationId="{3A264BF9-052A-384C-0818-AF909025A59A}"/>
          </ac:spMkLst>
        </pc:spChg>
        <pc:spChg chg="add mod">
          <ac:chgData name="松見 直哉(is0579ik)" userId="7ebfdd39-a8f8-4b7b-9785-d4865114ac77" providerId="ADAL" clId="{06FDCC26-2B1A-4339-B8DF-BA0B948D8834}" dt="2024-01-30T09:19:44.478" v="10085" actId="14100"/>
          <ac:spMkLst>
            <pc:docMk/>
            <pc:sldMk cId="4062592301" sldId="280"/>
            <ac:spMk id="7" creationId="{330A4A90-6A47-EC1B-532E-E07539978F0B}"/>
          </ac:spMkLst>
        </pc:spChg>
        <pc:spChg chg="mod">
          <ac:chgData name="松見 直哉(is0579ik)" userId="7ebfdd39-a8f8-4b7b-9785-d4865114ac77" providerId="ADAL" clId="{06FDCC26-2B1A-4339-B8DF-BA0B948D8834}" dt="2024-01-30T09:20:28.213" v="10092" actId="1076"/>
          <ac:spMkLst>
            <pc:docMk/>
            <pc:sldMk cId="4062592301" sldId="280"/>
            <ac:spMk id="8" creationId="{CFC7B30E-2DF4-29F6-A6CE-9C974D994676}"/>
          </ac:spMkLst>
        </pc:spChg>
        <pc:spChg chg="add mod">
          <ac:chgData name="松見 直哉(is0579ik)" userId="7ebfdd39-a8f8-4b7b-9785-d4865114ac77" providerId="ADAL" clId="{06FDCC26-2B1A-4339-B8DF-BA0B948D8834}" dt="2024-01-30T09:19:50.965" v="10086" actId="14100"/>
          <ac:spMkLst>
            <pc:docMk/>
            <pc:sldMk cId="4062592301" sldId="280"/>
            <ac:spMk id="9" creationId="{6C0B9671-AB9F-32C7-BCC1-351DE4B20567}"/>
          </ac:spMkLst>
        </pc:spChg>
        <pc:spChg chg="add mod">
          <ac:chgData name="松見 直哉(is0579ik)" userId="7ebfdd39-a8f8-4b7b-9785-d4865114ac77" providerId="ADAL" clId="{06FDCC26-2B1A-4339-B8DF-BA0B948D8834}" dt="2024-01-30T09:18:13.345" v="10073" actId="403"/>
          <ac:spMkLst>
            <pc:docMk/>
            <pc:sldMk cId="4062592301" sldId="280"/>
            <ac:spMk id="10" creationId="{E06C110C-2B2C-2D9E-6345-67AA1265E6D4}"/>
          </ac:spMkLst>
        </pc:spChg>
        <pc:spChg chg="add mod">
          <ac:chgData name="松見 直哉(is0579ik)" userId="7ebfdd39-a8f8-4b7b-9785-d4865114ac77" providerId="ADAL" clId="{06FDCC26-2B1A-4339-B8DF-BA0B948D8834}" dt="2024-01-30T09:18:04.248" v="10072" actId="5793"/>
          <ac:spMkLst>
            <pc:docMk/>
            <pc:sldMk cId="4062592301" sldId="280"/>
            <ac:spMk id="11" creationId="{74D8D292-32B9-B0DA-4E13-04E47974DFB1}"/>
          </ac:spMkLst>
        </pc:spChg>
        <pc:spChg chg="del mod">
          <ac:chgData name="松見 直哉(is0579ik)" userId="7ebfdd39-a8f8-4b7b-9785-d4865114ac77" providerId="ADAL" clId="{06FDCC26-2B1A-4339-B8DF-BA0B948D8834}" dt="2024-01-30T09:08:05.873" v="9896" actId="21"/>
          <ac:spMkLst>
            <pc:docMk/>
            <pc:sldMk cId="4062592301" sldId="280"/>
            <ac:spMk id="19" creationId="{01EF352D-BCB9-37A6-0F40-6A1076A282C9}"/>
          </ac:spMkLst>
        </pc:spChg>
        <pc:spChg chg="del mod">
          <ac:chgData name="松見 直哉(is0579ik)" userId="7ebfdd39-a8f8-4b7b-9785-d4865114ac77" providerId="ADAL" clId="{06FDCC26-2B1A-4339-B8DF-BA0B948D8834}" dt="2024-01-30T09:08:05.873" v="9896" actId="21"/>
          <ac:spMkLst>
            <pc:docMk/>
            <pc:sldMk cId="4062592301" sldId="280"/>
            <ac:spMk id="20" creationId="{C9D250E4-5A7B-E586-44F1-331B5445164E}"/>
          </ac:spMkLst>
        </pc:spChg>
        <pc:spChg chg="mod">
          <ac:chgData name="松見 直哉(is0579ik)" userId="7ebfdd39-a8f8-4b7b-9785-d4865114ac77" providerId="ADAL" clId="{06FDCC26-2B1A-4339-B8DF-BA0B948D8834}" dt="2024-01-30T09:19:38.710" v="10084" actId="14100"/>
          <ac:spMkLst>
            <pc:docMk/>
            <pc:sldMk cId="4062592301" sldId="280"/>
            <ac:spMk id="21" creationId="{A30DCD73-8AFF-3713-A142-6B092E8B19A4}"/>
          </ac:spMkLst>
        </pc:spChg>
        <pc:spChg chg="mod ord">
          <ac:chgData name="松見 直哉(is0579ik)" userId="7ebfdd39-a8f8-4b7b-9785-d4865114ac77" providerId="ADAL" clId="{06FDCC26-2B1A-4339-B8DF-BA0B948D8834}" dt="2024-01-30T09:19:53.924" v="10087" actId="14100"/>
          <ac:spMkLst>
            <pc:docMk/>
            <pc:sldMk cId="4062592301" sldId="280"/>
            <ac:spMk id="22" creationId="{F9CDF40B-095C-EB4F-76C6-B36323C609D5}"/>
          </ac:spMkLst>
        </pc:spChg>
        <pc:spChg chg="del">
          <ac:chgData name="松見 直哉(is0579ik)" userId="7ebfdd39-a8f8-4b7b-9785-d4865114ac77" providerId="ADAL" clId="{06FDCC26-2B1A-4339-B8DF-BA0B948D8834}" dt="2024-01-30T09:08:14.442" v="9900" actId="21"/>
          <ac:spMkLst>
            <pc:docMk/>
            <pc:sldMk cId="4062592301" sldId="280"/>
            <ac:spMk id="23" creationId="{D4A97403-6400-0A0C-C01E-6853D2294425}"/>
          </ac:spMkLst>
        </pc:spChg>
        <pc:picChg chg="add mod">
          <ac:chgData name="松見 直哉(is0579ik)" userId="7ebfdd39-a8f8-4b7b-9785-d4865114ac77" providerId="ADAL" clId="{06FDCC26-2B1A-4339-B8DF-BA0B948D8834}" dt="2024-01-30T09:15:59.834" v="10032" actId="1076"/>
          <ac:picMkLst>
            <pc:docMk/>
            <pc:sldMk cId="4062592301" sldId="280"/>
            <ac:picMk id="4" creationId="{B3261AF3-0C37-E6C9-55B4-9D2E86C05BE0}"/>
          </ac:picMkLst>
        </pc:picChg>
        <pc:picChg chg="add mod ord modCrop">
          <ac:chgData name="松見 直哉(is0579ik)" userId="7ebfdd39-a8f8-4b7b-9785-d4865114ac77" providerId="ADAL" clId="{06FDCC26-2B1A-4339-B8DF-BA0B948D8834}" dt="2024-01-30T09:09:49.464" v="9915" actId="167"/>
          <ac:picMkLst>
            <pc:docMk/>
            <pc:sldMk cId="4062592301" sldId="280"/>
            <ac:picMk id="6" creationId="{4AE9899C-BF54-54D8-773B-A7C568FDBB9B}"/>
          </ac:picMkLst>
        </pc:picChg>
        <pc:picChg chg="del">
          <ac:chgData name="松見 直哉(is0579ik)" userId="7ebfdd39-a8f8-4b7b-9785-d4865114ac77" providerId="ADAL" clId="{06FDCC26-2B1A-4339-B8DF-BA0B948D8834}" dt="2024-01-30T09:06:45.628" v="9883" actId="21"/>
          <ac:picMkLst>
            <pc:docMk/>
            <pc:sldMk cId="4062592301" sldId="280"/>
            <ac:picMk id="14" creationId="{F16FD723-3B2B-676E-5ECB-F9400BDDE728}"/>
          </ac:picMkLst>
        </pc:picChg>
        <pc:cxnChg chg="add mod">
          <ac:chgData name="松見 直哉(is0579ik)" userId="7ebfdd39-a8f8-4b7b-9785-d4865114ac77" providerId="ADAL" clId="{06FDCC26-2B1A-4339-B8DF-BA0B948D8834}" dt="2024-01-30T09:19:53.924" v="10087" actId="14100"/>
          <ac:cxnSpMkLst>
            <pc:docMk/>
            <pc:sldMk cId="4062592301" sldId="280"/>
            <ac:cxnSpMk id="12" creationId="{D4A2C462-E79E-8449-A48C-C5E5678A62C1}"/>
          </ac:cxnSpMkLst>
        </pc:cxnChg>
        <pc:cxnChg chg="add mod">
          <ac:chgData name="松見 直哉(is0579ik)" userId="7ebfdd39-a8f8-4b7b-9785-d4865114ac77" providerId="ADAL" clId="{06FDCC26-2B1A-4339-B8DF-BA0B948D8834}" dt="2024-01-30T09:19:23.476" v="10083" actId="208"/>
          <ac:cxnSpMkLst>
            <pc:docMk/>
            <pc:sldMk cId="4062592301" sldId="280"/>
            <ac:cxnSpMk id="16" creationId="{9AAE5DCF-F56E-DE5C-18DE-BDCD01BDEF82}"/>
          </ac:cxnSpMkLst>
        </pc:cxnChg>
      </pc:sldChg>
      <pc:sldChg chg="addSp delSp modSp add mod">
        <pc:chgData name="松見 直哉(is0579ik)" userId="7ebfdd39-a8f8-4b7b-9785-d4865114ac77" providerId="ADAL" clId="{06FDCC26-2B1A-4339-B8DF-BA0B948D8834}" dt="2024-01-30T09:53:09.117" v="11387" actId="1076"/>
        <pc:sldMkLst>
          <pc:docMk/>
          <pc:sldMk cId="3660974207" sldId="281"/>
        </pc:sldMkLst>
        <pc:spChg chg="mod">
          <ac:chgData name="松見 直哉(is0579ik)" userId="7ebfdd39-a8f8-4b7b-9785-d4865114ac77" providerId="ADAL" clId="{06FDCC26-2B1A-4339-B8DF-BA0B948D8834}" dt="2024-01-30T09:28:19.927" v="10295"/>
          <ac:spMkLst>
            <pc:docMk/>
            <pc:sldMk cId="3660974207" sldId="281"/>
            <ac:spMk id="2" creationId="{3A264BF9-052A-384C-0818-AF909025A59A}"/>
          </ac:spMkLst>
        </pc:spChg>
        <pc:spChg chg="add mod">
          <ac:chgData name="松見 直哉(is0579ik)" userId="7ebfdd39-a8f8-4b7b-9785-d4865114ac77" providerId="ADAL" clId="{06FDCC26-2B1A-4339-B8DF-BA0B948D8834}" dt="2024-01-30T09:27:06.135" v="10271" actId="1076"/>
          <ac:spMkLst>
            <pc:docMk/>
            <pc:sldMk cId="3660974207" sldId="281"/>
            <ac:spMk id="5" creationId="{CD79E60D-1B4C-0E7A-5CC3-0B344C5E6004}"/>
          </ac:spMkLst>
        </pc:spChg>
        <pc:spChg chg="del">
          <ac:chgData name="松見 直哉(is0579ik)" userId="7ebfdd39-a8f8-4b7b-9785-d4865114ac77" providerId="ADAL" clId="{06FDCC26-2B1A-4339-B8DF-BA0B948D8834}" dt="2024-01-30T09:20:54.691" v="10094" actId="21"/>
          <ac:spMkLst>
            <pc:docMk/>
            <pc:sldMk cId="3660974207" sldId="281"/>
            <ac:spMk id="7" creationId="{330A4A90-6A47-EC1B-532E-E07539978F0B}"/>
          </ac:spMkLst>
        </pc:spChg>
        <pc:spChg chg="mod">
          <ac:chgData name="松見 直哉(is0579ik)" userId="7ebfdd39-a8f8-4b7b-9785-d4865114ac77" providerId="ADAL" clId="{06FDCC26-2B1A-4339-B8DF-BA0B948D8834}" dt="2024-01-30T09:26:29.491" v="10268" actId="1076"/>
          <ac:spMkLst>
            <pc:docMk/>
            <pc:sldMk cId="3660974207" sldId="281"/>
            <ac:spMk id="8" creationId="{CFC7B30E-2DF4-29F6-A6CE-9C974D994676}"/>
          </ac:spMkLst>
        </pc:spChg>
        <pc:spChg chg="del">
          <ac:chgData name="松見 直哉(is0579ik)" userId="7ebfdd39-a8f8-4b7b-9785-d4865114ac77" providerId="ADAL" clId="{06FDCC26-2B1A-4339-B8DF-BA0B948D8834}" dt="2024-01-30T09:20:54.691" v="10094" actId="21"/>
          <ac:spMkLst>
            <pc:docMk/>
            <pc:sldMk cId="3660974207" sldId="281"/>
            <ac:spMk id="9" creationId="{6C0B9671-AB9F-32C7-BCC1-351DE4B20567}"/>
          </ac:spMkLst>
        </pc:spChg>
        <pc:spChg chg="del">
          <ac:chgData name="松見 直哉(is0579ik)" userId="7ebfdd39-a8f8-4b7b-9785-d4865114ac77" providerId="ADAL" clId="{06FDCC26-2B1A-4339-B8DF-BA0B948D8834}" dt="2024-01-30T09:20:54.691" v="10094" actId="21"/>
          <ac:spMkLst>
            <pc:docMk/>
            <pc:sldMk cId="3660974207" sldId="281"/>
            <ac:spMk id="10" creationId="{E06C110C-2B2C-2D9E-6345-67AA1265E6D4}"/>
          </ac:spMkLst>
        </pc:spChg>
        <pc:spChg chg="del">
          <ac:chgData name="松見 直哉(is0579ik)" userId="7ebfdd39-a8f8-4b7b-9785-d4865114ac77" providerId="ADAL" clId="{06FDCC26-2B1A-4339-B8DF-BA0B948D8834}" dt="2024-01-30T09:20:54.691" v="10094" actId="21"/>
          <ac:spMkLst>
            <pc:docMk/>
            <pc:sldMk cId="3660974207" sldId="281"/>
            <ac:spMk id="11" creationId="{74D8D292-32B9-B0DA-4E13-04E47974DFB1}"/>
          </ac:spMkLst>
        </pc:spChg>
        <pc:spChg chg="add mod">
          <ac:chgData name="松見 直哉(is0579ik)" userId="7ebfdd39-a8f8-4b7b-9785-d4865114ac77" providerId="ADAL" clId="{06FDCC26-2B1A-4339-B8DF-BA0B948D8834}" dt="2024-01-30T09:27:06.135" v="10271" actId="1076"/>
          <ac:spMkLst>
            <pc:docMk/>
            <pc:sldMk cId="3660974207" sldId="281"/>
            <ac:spMk id="13" creationId="{6BDE82ED-94CD-EFC1-E64A-C1B3AE158C6D}"/>
          </ac:spMkLst>
        </pc:spChg>
        <pc:spChg chg="add mod">
          <ac:chgData name="松見 直哉(is0579ik)" userId="7ebfdd39-a8f8-4b7b-9785-d4865114ac77" providerId="ADAL" clId="{06FDCC26-2B1A-4339-B8DF-BA0B948D8834}" dt="2024-01-30T09:27:06.135" v="10271" actId="1076"/>
          <ac:spMkLst>
            <pc:docMk/>
            <pc:sldMk cId="3660974207" sldId="281"/>
            <ac:spMk id="14" creationId="{AB52A019-1704-559E-B56D-AB4D47B19CAE}"/>
          </ac:spMkLst>
        </pc:spChg>
        <pc:spChg chg="add mod">
          <ac:chgData name="松見 直哉(is0579ik)" userId="7ebfdd39-a8f8-4b7b-9785-d4865114ac77" providerId="ADAL" clId="{06FDCC26-2B1A-4339-B8DF-BA0B948D8834}" dt="2024-01-30T09:53:09.117" v="11387" actId="1076"/>
          <ac:spMkLst>
            <pc:docMk/>
            <pc:sldMk cId="3660974207" sldId="281"/>
            <ac:spMk id="15" creationId="{1ED00D9D-0B93-5D65-D2E3-1A627DD339A7}"/>
          </ac:spMkLst>
        </pc:spChg>
        <pc:spChg chg="add mod">
          <ac:chgData name="松見 直哉(is0579ik)" userId="7ebfdd39-a8f8-4b7b-9785-d4865114ac77" providerId="ADAL" clId="{06FDCC26-2B1A-4339-B8DF-BA0B948D8834}" dt="2024-01-30T09:27:28.627" v="10273" actId="1076"/>
          <ac:spMkLst>
            <pc:docMk/>
            <pc:sldMk cId="3660974207" sldId="281"/>
            <ac:spMk id="20" creationId="{AE3E24AD-6EB9-D29B-3050-5BACE9C5B2B0}"/>
          </ac:spMkLst>
        </pc:spChg>
        <pc:spChg chg="mod">
          <ac:chgData name="松見 直哉(is0579ik)" userId="7ebfdd39-a8f8-4b7b-9785-d4865114ac77" providerId="ADAL" clId="{06FDCC26-2B1A-4339-B8DF-BA0B948D8834}" dt="2024-01-30T09:26:52.957" v="10270" actId="1076"/>
          <ac:spMkLst>
            <pc:docMk/>
            <pc:sldMk cId="3660974207" sldId="281"/>
            <ac:spMk id="21" creationId="{A30DCD73-8AFF-3713-A142-6B092E8B19A4}"/>
          </ac:spMkLst>
        </pc:spChg>
        <pc:spChg chg="mod">
          <ac:chgData name="松見 直哉(is0579ik)" userId="7ebfdd39-a8f8-4b7b-9785-d4865114ac77" providerId="ADAL" clId="{06FDCC26-2B1A-4339-B8DF-BA0B948D8834}" dt="2024-01-30T09:26:52.957" v="10270" actId="1076"/>
          <ac:spMkLst>
            <pc:docMk/>
            <pc:sldMk cId="3660974207" sldId="281"/>
            <ac:spMk id="22" creationId="{F9CDF40B-095C-EB4F-76C6-B36323C609D5}"/>
          </ac:spMkLst>
        </pc:spChg>
        <pc:spChg chg="add mod">
          <ac:chgData name="松見 直哉(is0579ik)" userId="7ebfdd39-a8f8-4b7b-9785-d4865114ac77" providerId="ADAL" clId="{06FDCC26-2B1A-4339-B8DF-BA0B948D8834}" dt="2024-01-30T09:27:28.627" v="10273" actId="1076"/>
          <ac:spMkLst>
            <pc:docMk/>
            <pc:sldMk cId="3660974207" sldId="281"/>
            <ac:spMk id="23" creationId="{07B3C772-E2E6-A3C1-BE4B-3E53D59D5C7D}"/>
          </ac:spMkLst>
        </pc:spChg>
        <pc:picChg chg="add mod">
          <ac:chgData name="松見 直哉(is0579ik)" userId="7ebfdd39-a8f8-4b7b-9785-d4865114ac77" providerId="ADAL" clId="{06FDCC26-2B1A-4339-B8DF-BA0B948D8834}" dt="2024-01-30T09:27:06.135" v="10271" actId="1076"/>
          <ac:picMkLst>
            <pc:docMk/>
            <pc:sldMk cId="3660974207" sldId="281"/>
            <ac:picMk id="3" creationId="{AEA8486F-0539-E14F-6AF9-E981533BC79F}"/>
          </ac:picMkLst>
        </pc:picChg>
        <pc:picChg chg="del">
          <ac:chgData name="松見 直哉(is0579ik)" userId="7ebfdd39-a8f8-4b7b-9785-d4865114ac77" providerId="ADAL" clId="{06FDCC26-2B1A-4339-B8DF-BA0B948D8834}" dt="2024-01-30T09:20:54.691" v="10094" actId="21"/>
          <ac:picMkLst>
            <pc:docMk/>
            <pc:sldMk cId="3660974207" sldId="281"/>
            <ac:picMk id="4" creationId="{B3261AF3-0C37-E6C9-55B4-9D2E86C05BE0}"/>
          </ac:picMkLst>
        </pc:picChg>
        <pc:picChg chg="mod">
          <ac:chgData name="松見 直哉(is0579ik)" userId="7ebfdd39-a8f8-4b7b-9785-d4865114ac77" providerId="ADAL" clId="{06FDCC26-2B1A-4339-B8DF-BA0B948D8834}" dt="2024-01-30T09:26:52.957" v="10270" actId="1076"/>
          <ac:picMkLst>
            <pc:docMk/>
            <pc:sldMk cId="3660974207" sldId="281"/>
            <ac:picMk id="6" creationId="{4AE9899C-BF54-54D8-773B-A7C568FDBB9B}"/>
          </ac:picMkLst>
        </pc:picChg>
        <pc:cxnChg chg="mod">
          <ac:chgData name="松見 直哉(is0579ik)" userId="7ebfdd39-a8f8-4b7b-9785-d4865114ac77" providerId="ADAL" clId="{06FDCC26-2B1A-4339-B8DF-BA0B948D8834}" dt="2024-01-30T09:26:52.957" v="10270" actId="1076"/>
          <ac:cxnSpMkLst>
            <pc:docMk/>
            <pc:sldMk cId="3660974207" sldId="281"/>
            <ac:cxnSpMk id="12" creationId="{D4A2C462-E79E-8449-A48C-C5E5678A62C1}"/>
          </ac:cxnSpMkLst>
        </pc:cxnChg>
        <pc:cxnChg chg="del">
          <ac:chgData name="松見 直哉(is0579ik)" userId="7ebfdd39-a8f8-4b7b-9785-d4865114ac77" providerId="ADAL" clId="{06FDCC26-2B1A-4339-B8DF-BA0B948D8834}" dt="2024-01-30T09:20:54.691" v="10094" actId="21"/>
          <ac:cxnSpMkLst>
            <pc:docMk/>
            <pc:sldMk cId="3660974207" sldId="281"/>
            <ac:cxnSpMk id="16" creationId="{9AAE5DCF-F56E-DE5C-18DE-BDCD01BDEF82}"/>
          </ac:cxnSpMkLst>
        </pc:cxnChg>
        <pc:cxnChg chg="add mod">
          <ac:chgData name="松見 直哉(is0579ik)" userId="7ebfdd39-a8f8-4b7b-9785-d4865114ac77" providerId="ADAL" clId="{06FDCC26-2B1A-4339-B8DF-BA0B948D8834}" dt="2024-01-30T09:27:06.135" v="10271" actId="1076"/>
          <ac:cxnSpMkLst>
            <pc:docMk/>
            <pc:sldMk cId="3660974207" sldId="281"/>
            <ac:cxnSpMk id="17" creationId="{FD96AF8D-8CC4-99F0-6C8B-F07C228A57CD}"/>
          </ac:cxnSpMkLst>
        </pc:cxnChg>
      </pc:sldChg>
      <pc:sldChg chg="delSp modSp new mod">
        <pc:chgData name="松見 直哉(is0579ik)" userId="7ebfdd39-a8f8-4b7b-9785-d4865114ac77" providerId="ADAL" clId="{06FDCC26-2B1A-4339-B8DF-BA0B948D8834}" dt="2024-01-31T04:35:04.090" v="14882" actId="1076"/>
        <pc:sldMkLst>
          <pc:docMk/>
          <pc:sldMk cId="606542608" sldId="282"/>
        </pc:sldMkLst>
        <pc:spChg chg="mod">
          <ac:chgData name="松見 直哉(is0579ik)" userId="7ebfdd39-a8f8-4b7b-9785-d4865114ac77" providerId="ADAL" clId="{06FDCC26-2B1A-4339-B8DF-BA0B948D8834}" dt="2024-01-31T04:35:04.090" v="14882" actId="1076"/>
          <ac:spMkLst>
            <pc:docMk/>
            <pc:sldMk cId="606542608" sldId="282"/>
            <ac:spMk id="2" creationId="{7F30BA2F-51F1-D47E-0D50-F7447FE9EBF0}"/>
          </ac:spMkLst>
        </pc:spChg>
        <pc:spChg chg="del">
          <ac:chgData name="松見 直哉(is0579ik)" userId="7ebfdd39-a8f8-4b7b-9785-d4865114ac77" providerId="ADAL" clId="{06FDCC26-2B1A-4339-B8DF-BA0B948D8834}" dt="2024-01-31T04:34:35.206" v="14866" actId="21"/>
          <ac:spMkLst>
            <pc:docMk/>
            <pc:sldMk cId="606542608" sldId="282"/>
            <ac:spMk id="3" creationId="{3529F635-C00B-EE3D-5C43-ECF730F94D0B}"/>
          </ac:spMkLst>
        </pc:spChg>
      </pc:sldChg>
      <pc:sldChg chg="add del">
        <pc:chgData name="松見 直哉(is0579ik)" userId="7ebfdd39-a8f8-4b7b-9785-d4865114ac77" providerId="ADAL" clId="{06FDCC26-2B1A-4339-B8DF-BA0B948D8834}" dt="2024-01-30T10:15:35.307" v="12599" actId="2696"/>
        <pc:sldMkLst>
          <pc:docMk/>
          <pc:sldMk cId="815854924" sldId="282"/>
        </pc:sldMkLst>
      </pc:sldChg>
      <pc:sldChg chg="addSp modSp new del">
        <pc:chgData name="松見 直哉(is0579ik)" userId="7ebfdd39-a8f8-4b7b-9785-d4865114ac77" providerId="ADAL" clId="{06FDCC26-2B1A-4339-B8DF-BA0B948D8834}" dt="2024-01-30T10:06:45.978" v="12167" actId="2696"/>
        <pc:sldMkLst>
          <pc:docMk/>
          <pc:sldMk cId="2426245865" sldId="282"/>
        </pc:sldMkLst>
        <pc:spChg chg="add mod">
          <ac:chgData name="松見 直哉(is0579ik)" userId="7ebfdd39-a8f8-4b7b-9785-d4865114ac77" providerId="ADAL" clId="{06FDCC26-2B1A-4339-B8DF-BA0B948D8834}" dt="2024-01-30T09:56:34.077" v="11424"/>
          <ac:spMkLst>
            <pc:docMk/>
            <pc:sldMk cId="2426245865" sldId="282"/>
            <ac:spMk id="4" creationId="{1414C3A7-7595-C42C-AD07-9D9EE7ADBC6E}"/>
          </ac:spMkLst>
        </pc:spChg>
        <pc:spChg chg="add mod">
          <ac:chgData name="松見 直哉(is0579ik)" userId="7ebfdd39-a8f8-4b7b-9785-d4865114ac77" providerId="ADAL" clId="{06FDCC26-2B1A-4339-B8DF-BA0B948D8834}" dt="2024-01-30T09:56:34.077" v="11424"/>
          <ac:spMkLst>
            <pc:docMk/>
            <pc:sldMk cId="2426245865" sldId="282"/>
            <ac:spMk id="5" creationId="{092E8FCC-7E4C-B72E-6A73-705C0FE77530}"/>
          </ac:spMkLst>
        </pc:spChg>
        <pc:spChg chg="add mod">
          <ac:chgData name="松見 直哉(is0579ik)" userId="7ebfdd39-a8f8-4b7b-9785-d4865114ac77" providerId="ADAL" clId="{06FDCC26-2B1A-4339-B8DF-BA0B948D8834}" dt="2024-01-30T09:56:34.077" v="11424"/>
          <ac:spMkLst>
            <pc:docMk/>
            <pc:sldMk cId="2426245865" sldId="282"/>
            <ac:spMk id="6" creationId="{D0A0618D-8524-8553-1744-9CD30A5EA4A4}"/>
          </ac:spMkLst>
        </pc:spChg>
        <pc:spChg chg="add mod">
          <ac:chgData name="松見 直哉(is0579ik)" userId="7ebfdd39-a8f8-4b7b-9785-d4865114ac77" providerId="ADAL" clId="{06FDCC26-2B1A-4339-B8DF-BA0B948D8834}" dt="2024-01-30T09:56:34.077" v="11424"/>
          <ac:spMkLst>
            <pc:docMk/>
            <pc:sldMk cId="2426245865" sldId="282"/>
            <ac:spMk id="7" creationId="{27DAE661-87A9-0349-BD93-76B6A4FB119C}"/>
          </ac:spMkLst>
        </pc:spChg>
        <pc:spChg chg="add mod">
          <ac:chgData name="松見 直哉(is0579ik)" userId="7ebfdd39-a8f8-4b7b-9785-d4865114ac77" providerId="ADAL" clId="{06FDCC26-2B1A-4339-B8DF-BA0B948D8834}" dt="2024-01-30T09:56:34.077" v="11424"/>
          <ac:spMkLst>
            <pc:docMk/>
            <pc:sldMk cId="2426245865" sldId="282"/>
            <ac:spMk id="9" creationId="{76B30683-9B67-E73B-2E06-0FFD893FBF8A}"/>
          </ac:spMkLst>
        </pc:spChg>
        <pc:spChg chg="add mod">
          <ac:chgData name="松見 直哉(is0579ik)" userId="7ebfdd39-a8f8-4b7b-9785-d4865114ac77" providerId="ADAL" clId="{06FDCC26-2B1A-4339-B8DF-BA0B948D8834}" dt="2024-01-30T09:56:34.077" v="11424"/>
          <ac:spMkLst>
            <pc:docMk/>
            <pc:sldMk cId="2426245865" sldId="282"/>
            <ac:spMk id="10" creationId="{3741E01F-1EF2-27ED-6EE4-012544C644F4}"/>
          </ac:spMkLst>
        </pc:spChg>
        <pc:cxnChg chg="add mod">
          <ac:chgData name="松見 直哉(is0579ik)" userId="7ebfdd39-a8f8-4b7b-9785-d4865114ac77" providerId="ADAL" clId="{06FDCC26-2B1A-4339-B8DF-BA0B948D8834}" dt="2024-01-30T09:56:34.077" v="11424"/>
          <ac:cxnSpMkLst>
            <pc:docMk/>
            <pc:sldMk cId="2426245865" sldId="282"/>
            <ac:cxnSpMk id="8" creationId="{CA7008BD-3FC0-205E-DB7A-B0A0AD6A0105}"/>
          </ac:cxnSpMkLst>
        </pc:cxnChg>
      </pc:sldChg>
      <pc:sldChg chg="add del">
        <pc:chgData name="松見 直哉(is0579ik)" userId="7ebfdd39-a8f8-4b7b-9785-d4865114ac77" providerId="ADAL" clId="{06FDCC26-2B1A-4339-B8DF-BA0B948D8834}" dt="2024-01-31T05:47:18.866" v="16731" actId="2696"/>
        <pc:sldMkLst>
          <pc:docMk/>
          <pc:sldMk cId="159910365" sldId="283"/>
        </pc:sldMkLst>
      </pc:sldChg>
      <pc:sldChg chg="addSp modSp add del mod">
        <pc:chgData name="松見 直哉(is0579ik)" userId="7ebfdd39-a8f8-4b7b-9785-d4865114ac77" providerId="ADAL" clId="{06FDCC26-2B1A-4339-B8DF-BA0B948D8834}" dt="2024-01-31T05:59:19.051" v="16994" actId="2696"/>
        <pc:sldMkLst>
          <pc:docMk/>
          <pc:sldMk cId="1251826574" sldId="283"/>
        </pc:sldMkLst>
        <pc:spChg chg="add mod">
          <ac:chgData name="松見 直哉(is0579ik)" userId="7ebfdd39-a8f8-4b7b-9785-d4865114ac77" providerId="ADAL" clId="{06FDCC26-2B1A-4339-B8DF-BA0B948D8834}" dt="2024-01-31T05:57:15.181" v="16983" actId="1076"/>
          <ac:spMkLst>
            <pc:docMk/>
            <pc:sldMk cId="1251826574" sldId="283"/>
            <ac:spMk id="6" creationId="{85FF515B-CBBE-F07E-CAE3-2BFDA9C797C8}"/>
          </ac:spMkLst>
        </pc:spChg>
        <pc:spChg chg="mod">
          <ac:chgData name="松見 直哉(is0579ik)" userId="7ebfdd39-a8f8-4b7b-9785-d4865114ac77" providerId="ADAL" clId="{06FDCC26-2B1A-4339-B8DF-BA0B948D8834}" dt="2024-01-31T05:55:29.732" v="16979" actId="27636"/>
          <ac:spMkLst>
            <pc:docMk/>
            <pc:sldMk cId="1251826574" sldId="283"/>
            <ac:spMk id="10" creationId="{B5854F1C-48CB-CB65-27C2-6290623A3FA0}"/>
          </ac:spMkLst>
        </pc:spChg>
      </pc:sldChg>
      <pc:sldChg chg="addSp delSp modSp add mod">
        <pc:chgData name="松見 直哉(is0579ik)" userId="7ebfdd39-a8f8-4b7b-9785-d4865114ac77" providerId="ADAL" clId="{06FDCC26-2B1A-4339-B8DF-BA0B948D8834}" dt="2024-01-31T06:16:04.986" v="17510" actId="1582"/>
        <pc:sldMkLst>
          <pc:docMk/>
          <pc:sldMk cId="755912682" sldId="284"/>
        </pc:sldMkLst>
        <pc:spChg chg="mod">
          <ac:chgData name="松見 直哉(is0579ik)" userId="7ebfdd39-a8f8-4b7b-9785-d4865114ac77" providerId="ADAL" clId="{06FDCC26-2B1A-4339-B8DF-BA0B948D8834}" dt="2024-01-31T06:16:04.986" v="17510" actId="1582"/>
          <ac:spMkLst>
            <pc:docMk/>
            <pc:sldMk cId="755912682" sldId="284"/>
            <ac:spMk id="4" creationId="{C7DECEA4-39CC-E3D5-11C0-1B046F8459E8}"/>
          </ac:spMkLst>
        </pc:spChg>
        <pc:spChg chg="mod">
          <ac:chgData name="松見 直哉(is0579ik)" userId="7ebfdd39-a8f8-4b7b-9785-d4865114ac77" providerId="ADAL" clId="{06FDCC26-2B1A-4339-B8DF-BA0B948D8834}" dt="2024-01-31T06:04:36.485" v="17202" actId="1036"/>
          <ac:spMkLst>
            <pc:docMk/>
            <pc:sldMk cId="755912682" sldId="284"/>
            <ac:spMk id="5" creationId="{6EC0D958-04E3-C158-BF04-940E11109A2E}"/>
          </ac:spMkLst>
        </pc:spChg>
        <pc:spChg chg="del mod">
          <ac:chgData name="松見 直哉(is0579ik)" userId="7ebfdd39-a8f8-4b7b-9785-d4865114ac77" providerId="ADAL" clId="{06FDCC26-2B1A-4339-B8DF-BA0B948D8834}" dt="2024-01-31T06:07:09.585" v="17364" actId="21"/>
          <ac:spMkLst>
            <pc:docMk/>
            <pc:sldMk cId="755912682" sldId="284"/>
            <ac:spMk id="6" creationId="{85FF515B-CBBE-F07E-CAE3-2BFDA9C797C8}"/>
          </ac:spMkLst>
        </pc:spChg>
        <pc:spChg chg="mod ord">
          <ac:chgData name="松見 直哉(is0579ik)" userId="7ebfdd39-a8f8-4b7b-9785-d4865114ac77" providerId="ADAL" clId="{06FDCC26-2B1A-4339-B8DF-BA0B948D8834}" dt="2024-01-31T06:04:36.485" v="17202" actId="1036"/>
          <ac:spMkLst>
            <pc:docMk/>
            <pc:sldMk cId="755912682" sldId="284"/>
            <ac:spMk id="7" creationId="{693F9557-B427-E623-327E-A0A6CFC40F54}"/>
          </ac:spMkLst>
        </pc:spChg>
        <pc:spChg chg="add mod">
          <ac:chgData name="松見 直哉(is0579ik)" userId="7ebfdd39-a8f8-4b7b-9785-d4865114ac77" providerId="ADAL" clId="{06FDCC26-2B1A-4339-B8DF-BA0B948D8834}" dt="2024-01-31T06:09:52.306" v="17405" actId="27636"/>
          <ac:spMkLst>
            <pc:docMk/>
            <pc:sldMk cId="755912682" sldId="284"/>
            <ac:spMk id="8" creationId="{CC2F1E50-CE11-9147-060D-8D99990D7B12}"/>
          </ac:spMkLst>
        </pc:spChg>
        <pc:spChg chg="mod">
          <ac:chgData name="松見 直哉(is0579ik)" userId="7ebfdd39-a8f8-4b7b-9785-d4865114ac77" providerId="ADAL" clId="{06FDCC26-2B1A-4339-B8DF-BA0B948D8834}" dt="2024-01-31T06:08:24.683" v="17374" actId="14100"/>
          <ac:spMkLst>
            <pc:docMk/>
            <pc:sldMk cId="755912682" sldId="284"/>
            <ac:spMk id="9" creationId="{D5F8CCBB-3959-ECB6-8A7E-FBAB96EE1513}"/>
          </ac:spMkLst>
        </pc:spChg>
        <pc:spChg chg="add mod">
          <ac:chgData name="松見 直哉(is0579ik)" userId="7ebfdd39-a8f8-4b7b-9785-d4865114ac77" providerId="ADAL" clId="{06FDCC26-2B1A-4339-B8DF-BA0B948D8834}" dt="2024-01-31T06:04:36.485" v="17202" actId="1036"/>
          <ac:spMkLst>
            <pc:docMk/>
            <pc:sldMk cId="755912682" sldId="284"/>
            <ac:spMk id="10" creationId="{5B57A630-3FD6-B24F-635E-F48742C06D71}"/>
          </ac:spMkLst>
        </pc:spChg>
        <pc:spChg chg="del">
          <ac:chgData name="松見 直哉(is0579ik)" userId="7ebfdd39-a8f8-4b7b-9785-d4865114ac77" providerId="ADAL" clId="{06FDCC26-2B1A-4339-B8DF-BA0B948D8834}" dt="2024-01-31T05:57:36.472" v="16985" actId="21"/>
          <ac:spMkLst>
            <pc:docMk/>
            <pc:sldMk cId="755912682" sldId="284"/>
            <ac:spMk id="10" creationId="{B5854F1C-48CB-CB65-27C2-6290623A3FA0}"/>
          </ac:spMkLst>
        </pc:spChg>
        <pc:spChg chg="add mod">
          <ac:chgData name="松見 直哉(is0579ik)" userId="7ebfdd39-a8f8-4b7b-9785-d4865114ac77" providerId="ADAL" clId="{06FDCC26-2B1A-4339-B8DF-BA0B948D8834}" dt="2024-01-31T06:05:01.651" v="17227" actId="1076"/>
          <ac:spMkLst>
            <pc:docMk/>
            <pc:sldMk cId="755912682" sldId="284"/>
            <ac:spMk id="11" creationId="{BB863C47-EB19-36EB-DE69-0EAB8CFCFD51}"/>
          </ac:spMkLst>
        </pc:spChg>
        <pc:spChg chg="add mod ord">
          <ac:chgData name="松見 直哉(is0579ik)" userId="7ebfdd39-a8f8-4b7b-9785-d4865114ac77" providerId="ADAL" clId="{06FDCC26-2B1A-4339-B8DF-BA0B948D8834}" dt="2024-01-31T06:07:21.196" v="17367" actId="167"/>
          <ac:spMkLst>
            <pc:docMk/>
            <pc:sldMk cId="755912682" sldId="284"/>
            <ac:spMk id="12" creationId="{F91509F8-32C0-719D-BF49-B6DD713B8E18}"/>
          </ac:spMkLst>
        </pc:spChg>
        <pc:spChg chg="add mod">
          <ac:chgData name="松見 直哉(is0579ik)" userId="7ebfdd39-a8f8-4b7b-9785-d4865114ac77" providerId="ADAL" clId="{06FDCC26-2B1A-4339-B8DF-BA0B948D8834}" dt="2024-01-31T06:08:12.776" v="17373" actId="1582"/>
          <ac:spMkLst>
            <pc:docMk/>
            <pc:sldMk cId="755912682" sldId="284"/>
            <ac:spMk id="13" creationId="{3FD7EC53-5197-2F2B-86EF-5700FD95C0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885A747-056F-8326-2596-F045E2E98B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B8D928-967A-BB3F-0F6E-E71C09C532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0BEDF-9648-4C4D-9702-3C07DF971F5F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C057CA-8EE2-FC5B-12A7-5D18EABE2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75B0D2-607C-4AC9-AFFC-DA069304E5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25D6-B0A7-4E54-BA53-0BCD430F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0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A143A-80B2-A8C8-D7EC-9284E7105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0DBEA5-5678-413A-DE1E-495EABC0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15BBAB-3DA4-65FC-19AC-4A3840B3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79665-DB4D-0F80-8F95-DE36BB07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9C335E-9CAB-539B-DD58-E0EF755C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40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15596-ED5B-CB4E-C0ED-07E4E3D1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A1A391-A9B5-4223-C4EC-20109F4C1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92D84-C67D-55AC-FA3F-4E15123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0FD3E-019B-D2DF-79AF-C5E5EA88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0E610-9254-C556-7852-7FF76C8B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6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291298-5FA4-3B0F-0EC0-84E2D3BCC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FA0E7B-4F19-80B3-4DDC-491E6EEE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92C66D-AB3A-AC14-B0DC-84233B61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2460CC-A574-4B6E-CC8A-3B2B00B8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2C71E-470E-CF22-4DF5-FEACAA8C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1D954-5773-2119-BD50-A3186DE4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3D0CE-A572-51B6-B911-71B2B613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5A47D6-A588-8CC9-4185-7B3D0920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D5E8A-C2A5-3E36-E2F6-D89DD49B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AE55B-514B-EB47-E58C-8872D74B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57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EA0AB-3755-4A11-7A38-22870AF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0F6EF1-F7E1-B7E3-95A1-865D64F6D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8664F-F223-C1DA-1495-B7CBAAAA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6FCBE-7127-C0E8-FC8D-C64EFD0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ECBBA6-F979-62DE-E13B-1AA49F19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3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9C6D4-C27F-937D-6348-3FF8B71A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BF5BF4-9938-6019-6C5D-F5652A05B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91F55F-CF23-10B1-4BB1-FA49E41E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59C1C-3564-B3B5-D8DE-7AE32DA6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C2B9FE-62FE-596F-4C51-E577DD83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939B3A-A758-8A61-D0E4-3B97FD00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3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F54CE-553D-9296-F3CB-07A18141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8CB0F1-04C5-83B1-059F-C6D3650B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DA0258-2A18-83BF-1418-842732AA2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D882B5-20E2-528D-7504-C74888CFD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F7D961-3340-A4D7-C975-1CFE77514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B9590C-F73C-67B5-39C8-9E0593CD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D72507-334E-C0CC-37FF-2F2C11D7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57B5FF-2AFE-B2D1-7463-2DBD92A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CEA9D-ACB5-C257-DD5E-38845FFA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7350F4-6803-F271-FE63-538C7013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D0A0E4-B047-D292-79D2-BAE2369A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BD44F5-EBDB-D530-AA38-43111BC4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3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97C48A-CD37-D451-9668-5F9E17D9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9D64D4-9490-77A0-0DE9-54C5B7A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E66C80-6D8E-D675-9B56-0F1DFA7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9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1C8C7-F2CA-2F41-F3EF-808F3BB7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406484-95EE-24DB-D9DE-57CE1FD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29C0BB-F319-326E-C9DE-A0E6E56C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09D6E6-7600-BC2E-698D-8186D369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74E09A-4320-4594-5CD4-6A6D896A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FB061A-92ED-93DE-69B2-EDAAA0D2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DE15B-83ED-9E9E-47E3-D94DB7F3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A51383-E0A6-A1FA-D8CC-DC92DC857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2005E6-E916-9CD1-61E9-498EF002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40CE3-330D-2215-9189-A6231B94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64AFCC-C6E5-506F-36E1-52215386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999FEA-3413-4B18-C17B-E3EBE9C3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84EE61-8C68-A1B4-2059-8033535B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ACDE26-D1D3-7AEF-8B0D-4026CD2A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1CFD0-B0CD-202C-B60D-BF12FEFF9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32290-9884-496A-88C9-9AB7898F9839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377540-56FC-5444-C976-696126C77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0DF81-E104-EEF3-87C7-677FB8DF3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3F0B6-0737-4481-B05A-5EA154B8C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83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F205C-70F4-C409-CB45-CE52E7223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600" y="1410420"/>
            <a:ext cx="10646797" cy="2195423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大規模言語モデルを用いた</a:t>
            </a:r>
            <a:br>
              <a:rPr kumimoji="1" lang="en-US" altLang="ja-JP" b="1" dirty="0"/>
            </a:br>
            <a:r>
              <a:rPr kumimoji="1" lang="ja-JP" altLang="en-US" b="1" dirty="0"/>
              <a:t>ナレッジグラフィック抽出手法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038C75-7F19-414C-0928-4FE80A08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35569"/>
            <a:ext cx="9144000" cy="961845"/>
          </a:xfrm>
        </p:spPr>
        <p:txBody>
          <a:bodyPr/>
          <a:lstStyle/>
          <a:p>
            <a:pPr algn="l"/>
            <a:r>
              <a:rPr lang="ja-JP" altLang="en-US" b="1" dirty="0"/>
              <a:t>松見直哉　</a:t>
            </a:r>
            <a:r>
              <a:rPr kumimoji="1" lang="en-US" altLang="ja-JP" b="1" dirty="0"/>
              <a:t>26002003812</a:t>
            </a:r>
          </a:p>
          <a:p>
            <a:pPr algn="l"/>
            <a:r>
              <a:rPr kumimoji="1" lang="ja-JP" altLang="en-US" b="1" dirty="0"/>
              <a:t>セマンティックコミュニケーション研究室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5A80A34-276E-9631-94C2-745926CF7186}"/>
              </a:ext>
            </a:extLst>
          </p:cNvPr>
          <p:cNvCxnSpPr>
            <a:cxnSpLocks/>
          </p:cNvCxnSpPr>
          <p:nvPr/>
        </p:nvCxnSpPr>
        <p:spPr>
          <a:xfrm flipH="1">
            <a:off x="1136710" y="3884348"/>
            <a:ext cx="1028268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5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ダイアグラム&#10;&#10;自動的に生成された説明">
            <a:extLst>
              <a:ext uri="{FF2B5EF4-FFF2-40B4-BE49-F238E27FC236}">
                <a16:creationId xmlns:a16="http://schemas.microsoft.com/office/drawing/2014/main" id="{1D0AD155-4189-2764-C553-8746A1D11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6" y="-1"/>
            <a:ext cx="9457945" cy="433970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B449377-5654-ABB8-435A-F5B5E8D6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実験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3888485-83A2-8221-35DC-61608932602F}"/>
              </a:ext>
            </a:extLst>
          </p:cNvPr>
          <p:cNvSpPr/>
          <p:nvPr/>
        </p:nvSpPr>
        <p:spPr>
          <a:xfrm>
            <a:off x="538976" y="4486005"/>
            <a:ext cx="3955395" cy="19529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9C7F5B-47BA-5D95-CD2B-11A18CEDBF31}"/>
              </a:ext>
            </a:extLst>
          </p:cNvPr>
          <p:cNvSpPr txBox="1"/>
          <p:nvPr/>
        </p:nvSpPr>
        <p:spPr>
          <a:xfrm>
            <a:off x="730192" y="4702963"/>
            <a:ext cx="3551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従来</a:t>
            </a:r>
            <a:r>
              <a:rPr lang="ja-JP" altLang="en-US" sz="2000" dirty="0"/>
              <a:t> </a:t>
            </a:r>
            <a:r>
              <a:rPr lang="en-US" altLang="ja-JP" sz="2000" dirty="0"/>
              <a:t>: </a:t>
            </a:r>
            <a:r>
              <a:rPr lang="ja-JP" altLang="en-US" sz="2000" dirty="0"/>
              <a:t>自然言語処理</a:t>
            </a:r>
            <a:endParaRPr kumimoji="1" lang="en-US" altLang="ja-JP" sz="2000" b="1" dirty="0">
              <a:solidFill>
                <a:srgbClr val="C00000"/>
              </a:solidFill>
            </a:endParaRPr>
          </a:p>
          <a:p>
            <a:r>
              <a:rPr kumimoji="1" lang="ja-JP" altLang="en-US" sz="2000" b="1" dirty="0">
                <a:solidFill>
                  <a:srgbClr val="C00000"/>
                </a:solidFill>
              </a:rPr>
              <a:t>提案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kumimoji="1" lang="ja-JP" altLang="en-US" sz="2000" dirty="0"/>
              <a:t>プロンプト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ランダム</a:t>
            </a:r>
            <a:r>
              <a:rPr kumimoji="1" lang="en-US" altLang="ja-JP" sz="2000" dirty="0"/>
              <a:t>10</a:t>
            </a:r>
            <a:r>
              <a:rPr lang="ja-JP" altLang="en-US" sz="2000" dirty="0"/>
              <a:t>テキスト</a:t>
            </a:r>
            <a:r>
              <a:rPr kumimoji="1" lang="ja-JP" altLang="en-US" sz="2000" dirty="0"/>
              <a:t>から</a:t>
            </a:r>
            <a:endParaRPr kumimoji="1" lang="en-US" altLang="ja-JP" sz="2000" dirty="0"/>
          </a:p>
          <a:p>
            <a:r>
              <a:rPr lang="ja-JP" altLang="en-US" sz="2000" b="1" dirty="0"/>
              <a:t>二手法</a:t>
            </a:r>
            <a:r>
              <a:rPr lang="ja-JP" altLang="en-US" sz="2000" dirty="0"/>
              <a:t>で</a:t>
            </a:r>
            <a:r>
              <a:rPr lang="en-US" altLang="ja-JP" sz="2000" dirty="0"/>
              <a:t>KG</a:t>
            </a:r>
            <a:r>
              <a:rPr lang="ja-JP" altLang="en-US" sz="2000" dirty="0"/>
              <a:t>抽出し</a:t>
            </a:r>
            <a:r>
              <a:rPr lang="ja-JP" altLang="en-US" sz="2000" b="1" dirty="0"/>
              <a:t>比較</a:t>
            </a:r>
            <a:endParaRPr lang="en-US" altLang="ja-JP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B02BEF-B138-412C-17C1-327683DCE547}"/>
              </a:ext>
            </a:extLst>
          </p:cNvPr>
          <p:cNvSpPr txBox="1"/>
          <p:nvPr/>
        </p:nvSpPr>
        <p:spPr>
          <a:xfrm>
            <a:off x="1989591" y="4256389"/>
            <a:ext cx="8411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方法</a:t>
            </a:r>
            <a:endParaRPr kumimoji="1" lang="en-US" altLang="ja-JP" sz="24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3268E70-6ED6-AA8D-3590-3D2D1F457AD7}"/>
              </a:ext>
            </a:extLst>
          </p:cNvPr>
          <p:cNvSpPr/>
          <p:nvPr/>
        </p:nvSpPr>
        <p:spPr>
          <a:xfrm>
            <a:off x="538977" y="1899518"/>
            <a:ext cx="3955396" cy="132556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60DDBE2-4FBD-B220-1D71-7109565431A2}"/>
              </a:ext>
            </a:extLst>
          </p:cNvPr>
          <p:cNvSpPr txBox="1"/>
          <p:nvPr/>
        </p:nvSpPr>
        <p:spPr>
          <a:xfrm>
            <a:off x="730192" y="2116476"/>
            <a:ext cx="3764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事前知識</a:t>
            </a:r>
            <a:r>
              <a:rPr lang="ja-JP" altLang="en-US" sz="2000" b="1" dirty="0"/>
              <a:t>なし</a:t>
            </a:r>
            <a:endParaRPr lang="en-US" altLang="ja-JP" sz="2000" b="1" dirty="0"/>
          </a:p>
          <a:p>
            <a:r>
              <a:rPr lang="ja-JP" altLang="en-US" sz="2000" b="1" dirty="0"/>
              <a:t>テキスト</a:t>
            </a:r>
            <a:r>
              <a:rPr lang="ja-JP" altLang="en-US" sz="2000" dirty="0"/>
              <a:t>から</a:t>
            </a:r>
            <a:r>
              <a:rPr lang="en-US" altLang="ja-JP" sz="2000" b="1" dirty="0"/>
              <a:t>KG</a:t>
            </a:r>
            <a:r>
              <a:rPr lang="ja-JP" altLang="en-US" sz="2000" dirty="0"/>
              <a:t>抽出における</a:t>
            </a:r>
            <a:endParaRPr lang="en-US" altLang="ja-JP" sz="2000" dirty="0"/>
          </a:p>
          <a:p>
            <a:r>
              <a:rPr lang="ja-JP" altLang="en-US" sz="2000" dirty="0"/>
              <a:t>提案手法の</a:t>
            </a:r>
            <a:r>
              <a:rPr lang="ja-JP" altLang="en-US" sz="2000" b="1" dirty="0"/>
              <a:t>有用性検証</a:t>
            </a:r>
            <a:endParaRPr lang="en-US" altLang="ja-JP" sz="20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0F8203B-61D5-E758-F775-CB3E0DF40F04}"/>
              </a:ext>
            </a:extLst>
          </p:cNvPr>
          <p:cNvSpPr txBox="1"/>
          <p:nvPr/>
        </p:nvSpPr>
        <p:spPr>
          <a:xfrm>
            <a:off x="1989591" y="1669902"/>
            <a:ext cx="8411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目的</a:t>
            </a:r>
            <a:endParaRPr kumimoji="1" lang="en-US" altLang="ja-JP" sz="2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915358-4D0D-36DE-9C96-2C1CE5AF233A}"/>
              </a:ext>
            </a:extLst>
          </p:cNvPr>
          <p:cNvSpPr txBox="1"/>
          <p:nvPr/>
        </p:nvSpPr>
        <p:spPr>
          <a:xfrm>
            <a:off x="8775040" y="365124"/>
            <a:ext cx="123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ja-JP" altLang="en-US" sz="2000" b="1" dirty="0"/>
              <a:t>手法</a:t>
            </a:r>
            <a:endParaRPr kumimoji="1" lang="en-US" altLang="ja-JP" sz="2000" b="1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A573951-0A93-F2F9-D989-06BBF9290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8" t="11474" r="8895" b="3668"/>
          <a:stretch/>
        </p:blipFill>
        <p:spPr>
          <a:xfrm>
            <a:off x="4581144" y="4480560"/>
            <a:ext cx="7610856" cy="237744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177890-5536-3CCC-6BBD-DDF0E379BC85}"/>
              </a:ext>
            </a:extLst>
          </p:cNvPr>
          <p:cNvSpPr txBox="1"/>
          <p:nvPr/>
        </p:nvSpPr>
        <p:spPr>
          <a:xfrm>
            <a:off x="7147398" y="5892547"/>
            <a:ext cx="123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従来</a:t>
            </a:r>
            <a:r>
              <a:rPr lang="ja-JP" altLang="en-US" sz="2000" b="1" dirty="0"/>
              <a:t>手法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367105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49377-5654-ABB8-435A-F5B5E8D6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評価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612C191-AB6D-7FD5-7311-E4B508E1B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 t="2327" r="9542" b="6612"/>
          <a:stretch/>
        </p:blipFill>
        <p:spPr>
          <a:xfrm>
            <a:off x="4331894" y="381767"/>
            <a:ext cx="7410089" cy="441076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A815B07-7FD2-721B-9D90-74A78FB4CFAC}"/>
              </a:ext>
            </a:extLst>
          </p:cNvPr>
          <p:cNvSpPr/>
          <p:nvPr/>
        </p:nvSpPr>
        <p:spPr>
          <a:xfrm>
            <a:off x="450017" y="5054316"/>
            <a:ext cx="11291966" cy="124422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97D83E-0447-48B4-D685-0276AB0334B8}"/>
              </a:ext>
            </a:extLst>
          </p:cNvPr>
          <p:cNvSpPr txBox="1"/>
          <p:nvPr/>
        </p:nvSpPr>
        <p:spPr>
          <a:xfrm>
            <a:off x="770578" y="5400631"/>
            <a:ext cx="10762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情報量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lang="ja-JP" altLang="en-US" sz="2000" dirty="0"/>
              <a:t>平均ノード数</a:t>
            </a:r>
            <a:r>
              <a:rPr lang="en-US" altLang="ja-JP" sz="2000" b="1" dirty="0">
                <a:solidFill>
                  <a:srgbClr val="C00000"/>
                </a:solidFill>
              </a:rPr>
              <a:t>2.2</a:t>
            </a:r>
            <a:r>
              <a:rPr lang="ja-JP" altLang="en-US" sz="2000" b="1" dirty="0">
                <a:solidFill>
                  <a:srgbClr val="C00000"/>
                </a:solidFill>
              </a:rPr>
              <a:t>倍</a:t>
            </a:r>
            <a:r>
              <a:rPr lang="en-US" altLang="ja-JP" sz="2000" dirty="0"/>
              <a:t>, </a:t>
            </a:r>
            <a:r>
              <a:rPr lang="ja-JP" altLang="en-US" sz="2000" dirty="0"/>
              <a:t>エッジ数</a:t>
            </a:r>
            <a:r>
              <a:rPr lang="en-US" altLang="ja-JP" sz="2000" b="1" dirty="0">
                <a:solidFill>
                  <a:srgbClr val="C00000"/>
                </a:solidFill>
              </a:rPr>
              <a:t>2.5</a:t>
            </a:r>
            <a:r>
              <a:rPr lang="ja-JP" altLang="en-US" sz="2000" b="1" dirty="0">
                <a:solidFill>
                  <a:srgbClr val="C00000"/>
                </a:solidFill>
              </a:rPr>
              <a:t>倍</a:t>
            </a:r>
            <a:r>
              <a:rPr lang="en-US" altLang="ja-JP" sz="2000" dirty="0"/>
              <a:t>.</a:t>
            </a:r>
            <a:r>
              <a:rPr lang="ja-JP" altLang="en-US" sz="2000" dirty="0"/>
              <a:t>　　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/>
              <a:t>∀</a:t>
            </a:r>
            <a:r>
              <a:rPr kumimoji="1" lang="en-US" altLang="ja-JP" sz="2000" dirty="0"/>
              <a:t>text(</a:t>
            </a:r>
            <a:r>
              <a:rPr kumimoji="1" lang="ja-JP" altLang="en-US" sz="2000" dirty="0"/>
              <a:t>ノード数</a:t>
            </a:r>
            <a:r>
              <a:rPr kumimoji="1" lang="en-US" altLang="ja-JP" sz="2000" dirty="0">
                <a:solidFill>
                  <a:srgbClr val="202122"/>
                </a:solidFill>
                <a:latin typeface="Arial" panose="020B0604020202020204" pitchFamily="34" charset="0"/>
              </a:rPr>
              <a:t>v</a:t>
            </a:r>
            <a:r>
              <a:rPr kumimoji="1" lang="ja-JP" altLang="en-US" sz="2000" dirty="0"/>
              <a:t>エッジ数</a:t>
            </a:r>
            <a:r>
              <a:rPr kumimoji="1" lang="en-US" altLang="ja-JP" sz="2000" dirty="0"/>
              <a:t>)</a:t>
            </a:r>
            <a:r>
              <a:rPr lang="en-US" altLang="ja-JP" sz="2000" dirty="0"/>
              <a:t> = </a:t>
            </a:r>
            <a:r>
              <a:rPr lang="ja-JP" altLang="en-US" sz="2000" b="1" dirty="0">
                <a:solidFill>
                  <a:srgbClr val="0070C0"/>
                </a:solidFill>
              </a:rPr>
              <a:t>従来</a:t>
            </a:r>
            <a:r>
              <a:rPr lang="ja-JP" altLang="en-US" sz="2000" b="1" dirty="0"/>
              <a:t> </a:t>
            </a:r>
            <a:r>
              <a:rPr lang="en-US" altLang="ja-JP" sz="2000" b="1" dirty="0">
                <a:solidFill>
                  <a:srgbClr val="C00000"/>
                </a:solidFill>
              </a:rPr>
              <a:t>&lt; </a:t>
            </a:r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en-US" altLang="ja-JP" sz="2000" dirty="0"/>
              <a:t>. </a:t>
            </a:r>
            <a:endParaRPr kumimoji="1" lang="en-US" altLang="ja-JP" sz="2000" dirty="0"/>
          </a:p>
          <a:p>
            <a:r>
              <a:rPr kumimoji="1" lang="ja-JP" altLang="en-US" sz="2000" b="1" dirty="0"/>
              <a:t>正確性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従来</a:t>
            </a:r>
            <a:r>
              <a:rPr kumimoji="1" lang="en-US" altLang="ja-JP" sz="2000" b="1" dirty="0"/>
              <a:t>87.1%</a:t>
            </a:r>
            <a:r>
              <a:rPr lang="ja-JP" altLang="en-US" sz="2000" dirty="0"/>
              <a:t> </a:t>
            </a:r>
            <a:r>
              <a:rPr lang="en-US" altLang="ja-JP" sz="2000" b="1" dirty="0">
                <a:solidFill>
                  <a:srgbClr val="C00000"/>
                </a:solidFill>
              </a:rPr>
              <a:t>&lt;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en-US" altLang="ja-JP" sz="2000" b="1" dirty="0"/>
              <a:t>98.9</a:t>
            </a:r>
            <a:r>
              <a:rPr kumimoji="1" lang="en-US" altLang="ja-JP" sz="2000" b="1" dirty="0"/>
              <a:t>%</a:t>
            </a:r>
            <a:r>
              <a:rPr kumimoji="1" lang="en-US" altLang="ja-JP" sz="2000" dirty="0"/>
              <a:t>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B8F706-7D90-A3A3-BD9D-1D4808B45278}"/>
              </a:ext>
            </a:extLst>
          </p:cNvPr>
          <p:cNvSpPr txBox="1"/>
          <p:nvPr/>
        </p:nvSpPr>
        <p:spPr>
          <a:xfrm>
            <a:off x="1857499" y="4885713"/>
            <a:ext cx="8411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C00000"/>
                </a:solidFill>
              </a:rPr>
              <a:t>結果</a:t>
            </a:r>
            <a:endParaRPr kumimoji="1" lang="en-US" altLang="ja-JP" sz="2400" b="1" dirty="0">
              <a:solidFill>
                <a:srgbClr val="C0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E8D21-4BED-E45B-33A6-23BBE641CE59}"/>
              </a:ext>
            </a:extLst>
          </p:cNvPr>
          <p:cNvSpPr txBox="1"/>
          <p:nvPr/>
        </p:nvSpPr>
        <p:spPr>
          <a:xfrm>
            <a:off x="695148" y="2619234"/>
            <a:ext cx="335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情報量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kumimoji="1" lang="ja-JP" altLang="en-US" sz="2000" dirty="0"/>
              <a:t>ノード数</a:t>
            </a:r>
            <a:r>
              <a:rPr kumimoji="1" lang="en-US" altLang="ja-JP" sz="2000" dirty="0"/>
              <a:t>+</a:t>
            </a:r>
            <a:r>
              <a:rPr kumimoji="1" lang="ja-JP" altLang="en-US" sz="2000" dirty="0"/>
              <a:t>エッジ数</a:t>
            </a:r>
            <a:endParaRPr kumimoji="1" lang="en-US" altLang="ja-JP" sz="2000" dirty="0"/>
          </a:p>
          <a:p>
            <a:r>
              <a:rPr kumimoji="1" lang="ja-JP" altLang="en-US" sz="2000" b="1" dirty="0"/>
              <a:t>正確性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kumimoji="1" lang="ja-JP" altLang="en-US" sz="2000" dirty="0"/>
              <a:t>エッジの正答率</a:t>
            </a:r>
            <a:endParaRPr kumimoji="1" lang="en-US" altLang="ja-JP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86FD6A-CC6A-7AB5-4B22-DE494A3B7F26}"/>
              </a:ext>
            </a:extLst>
          </p:cNvPr>
          <p:cNvSpPr/>
          <p:nvPr/>
        </p:nvSpPr>
        <p:spPr>
          <a:xfrm>
            <a:off x="544908" y="2283129"/>
            <a:ext cx="3578519" cy="132556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869B33-8795-4B35-A6BB-698CDAD218C4}"/>
              </a:ext>
            </a:extLst>
          </p:cNvPr>
          <p:cNvSpPr txBox="1"/>
          <p:nvPr/>
        </p:nvSpPr>
        <p:spPr>
          <a:xfrm>
            <a:off x="1913571" y="2052296"/>
            <a:ext cx="8411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比較</a:t>
            </a:r>
            <a:endParaRPr kumimoji="1" lang="en-US" altLang="ja-JP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03032F-97F9-048F-4FF1-5DBDDFA7EB62}"/>
              </a:ext>
            </a:extLst>
          </p:cNvPr>
          <p:cNvSpPr txBox="1"/>
          <p:nvPr/>
        </p:nvSpPr>
        <p:spPr>
          <a:xfrm>
            <a:off x="6349041" y="777589"/>
            <a:ext cx="42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C00000"/>
                </a:solidFill>
              </a:rPr>
              <a:t>＜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21AC3E-160B-4778-47B9-2E6829BE8AF7}"/>
              </a:ext>
            </a:extLst>
          </p:cNvPr>
          <p:cNvSpPr txBox="1"/>
          <p:nvPr/>
        </p:nvSpPr>
        <p:spPr>
          <a:xfrm>
            <a:off x="10443713" y="778994"/>
            <a:ext cx="42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C00000"/>
                </a:solidFill>
              </a:rPr>
              <a:t>＜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A9AEA5-73C3-4C9E-4453-660085E63386}"/>
              </a:ext>
            </a:extLst>
          </p:cNvPr>
          <p:cNvSpPr txBox="1"/>
          <p:nvPr/>
        </p:nvSpPr>
        <p:spPr>
          <a:xfrm>
            <a:off x="6138382" y="3895398"/>
            <a:ext cx="84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C00000"/>
                </a:solidFill>
              </a:rPr>
              <a:t>×2.2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D9BE97-B7E6-9C72-18C8-1F63945057EE}"/>
              </a:ext>
            </a:extLst>
          </p:cNvPr>
          <p:cNvSpPr txBox="1"/>
          <p:nvPr/>
        </p:nvSpPr>
        <p:spPr>
          <a:xfrm>
            <a:off x="10018809" y="3895398"/>
            <a:ext cx="84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C00000"/>
                </a:solidFill>
              </a:rPr>
              <a:t>×2.5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矢印: 下カーブ 19">
            <a:extLst>
              <a:ext uri="{FF2B5EF4-FFF2-40B4-BE49-F238E27FC236}">
                <a16:creationId xmlns:a16="http://schemas.microsoft.com/office/drawing/2014/main" id="{E73301FB-1275-CF8A-7C22-04D647067155}"/>
              </a:ext>
            </a:extLst>
          </p:cNvPr>
          <p:cNvSpPr/>
          <p:nvPr/>
        </p:nvSpPr>
        <p:spPr>
          <a:xfrm>
            <a:off x="10090030" y="4258183"/>
            <a:ext cx="841191" cy="18115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下カーブ 20">
            <a:extLst>
              <a:ext uri="{FF2B5EF4-FFF2-40B4-BE49-F238E27FC236}">
                <a16:creationId xmlns:a16="http://schemas.microsoft.com/office/drawing/2014/main" id="{65A021EE-D21C-4A5E-964E-C9A42D6512CC}"/>
              </a:ext>
            </a:extLst>
          </p:cNvPr>
          <p:cNvSpPr/>
          <p:nvPr/>
        </p:nvSpPr>
        <p:spPr>
          <a:xfrm>
            <a:off x="6162050" y="4257113"/>
            <a:ext cx="841191" cy="18115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18C6B50-FEF7-DDDB-8E3A-7F96B5FC3770}"/>
              </a:ext>
            </a:extLst>
          </p:cNvPr>
          <p:cNvSpPr txBox="1"/>
          <p:nvPr/>
        </p:nvSpPr>
        <p:spPr>
          <a:xfrm>
            <a:off x="4957469" y="381767"/>
            <a:ext cx="8854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　　　</a:t>
            </a:r>
            <a:endParaRPr kumimoji="1" lang="en-US" altLang="ja-JP" sz="2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6E1500-617D-FB6C-28EF-3DDAE4CC96EA}"/>
              </a:ext>
            </a:extLst>
          </p:cNvPr>
          <p:cNvSpPr txBox="1"/>
          <p:nvPr/>
        </p:nvSpPr>
        <p:spPr>
          <a:xfrm>
            <a:off x="8741620" y="420119"/>
            <a:ext cx="8854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　　　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07496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49377-5654-ABB8-435A-F5B5E8D6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評価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612C191-AB6D-7FD5-7311-E4B508E1B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 t="2327" r="9542" b="6612"/>
          <a:stretch/>
        </p:blipFill>
        <p:spPr>
          <a:xfrm>
            <a:off x="4331894" y="381767"/>
            <a:ext cx="7410089" cy="441076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A815B07-7FD2-721B-9D90-74A78FB4CFAC}"/>
              </a:ext>
            </a:extLst>
          </p:cNvPr>
          <p:cNvSpPr/>
          <p:nvPr/>
        </p:nvSpPr>
        <p:spPr>
          <a:xfrm>
            <a:off x="450017" y="5054316"/>
            <a:ext cx="11291966" cy="124422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97D83E-0447-48B4-D685-0276AB0334B8}"/>
              </a:ext>
            </a:extLst>
          </p:cNvPr>
          <p:cNvSpPr txBox="1"/>
          <p:nvPr/>
        </p:nvSpPr>
        <p:spPr>
          <a:xfrm>
            <a:off x="770578" y="5400631"/>
            <a:ext cx="10762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情報量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lang="ja-JP" altLang="en-US" sz="2000" dirty="0"/>
              <a:t>平均ノード数</a:t>
            </a:r>
            <a:r>
              <a:rPr lang="en-US" altLang="ja-JP" sz="2000" b="1" dirty="0">
                <a:solidFill>
                  <a:srgbClr val="C00000"/>
                </a:solidFill>
              </a:rPr>
              <a:t>2.2</a:t>
            </a:r>
            <a:r>
              <a:rPr lang="ja-JP" altLang="en-US" sz="2000" b="1" dirty="0">
                <a:solidFill>
                  <a:srgbClr val="C00000"/>
                </a:solidFill>
              </a:rPr>
              <a:t>倍</a:t>
            </a:r>
            <a:r>
              <a:rPr lang="en-US" altLang="ja-JP" sz="2000" dirty="0"/>
              <a:t>, </a:t>
            </a:r>
            <a:r>
              <a:rPr lang="ja-JP" altLang="en-US" sz="2000" dirty="0"/>
              <a:t>エッジ数</a:t>
            </a:r>
            <a:r>
              <a:rPr lang="en-US" altLang="ja-JP" sz="2000" b="1" dirty="0">
                <a:solidFill>
                  <a:srgbClr val="C00000"/>
                </a:solidFill>
              </a:rPr>
              <a:t>2.5</a:t>
            </a:r>
            <a:r>
              <a:rPr lang="ja-JP" altLang="en-US" sz="2000" b="1" dirty="0">
                <a:solidFill>
                  <a:srgbClr val="C00000"/>
                </a:solidFill>
              </a:rPr>
              <a:t>倍</a:t>
            </a:r>
            <a:r>
              <a:rPr lang="en-US" altLang="ja-JP" sz="2000" dirty="0"/>
              <a:t>.</a:t>
            </a:r>
            <a:r>
              <a:rPr lang="ja-JP" altLang="en-US" sz="2000" dirty="0"/>
              <a:t>　　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/>
              <a:t>∀</a:t>
            </a:r>
            <a:r>
              <a:rPr kumimoji="1" lang="en-US" altLang="ja-JP" sz="2000" dirty="0"/>
              <a:t>text(</a:t>
            </a:r>
            <a:r>
              <a:rPr kumimoji="1" lang="ja-JP" altLang="en-US" sz="2000" dirty="0"/>
              <a:t>ノード数</a:t>
            </a:r>
            <a:r>
              <a:rPr kumimoji="1" lang="en-US" altLang="ja-JP" sz="2000" dirty="0">
                <a:solidFill>
                  <a:srgbClr val="202122"/>
                </a:solidFill>
                <a:latin typeface="Arial" panose="020B0604020202020204" pitchFamily="34" charset="0"/>
              </a:rPr>
              <a:t>v</a:t>
            </a:r>
            <a:r>
              <a:rPr kumimoji="1" lang="ja-JP" altLang="en-US" sz="2000" dirty="0"/>
              <a:t>エッジ数</a:t>
            </a:r>
            <a:r>
              <a:rPr kumimoji="1" lang="en-US" altLang="ja-JP" sz="2000" dirty="0"/>
              <a:t>)</a:t>
            </a:r>
            <a:r>
              <a:rPr lang="en-US" altLang="ja-JP" sz="2000" dirty="0"/>
              <a:t> = </a:t>
            </a:r>
            <a:r>
              <a:rPr lang="ja-JP" altLang="en-US" sz="2000" b="1" dirty="0">
                <a:solidFill>
                  <a:srgbClr val="0070C0"/>
                </a:solidFill>
              </a:rPr>
              <a:t>従来</a:t>
            </a:r>
            <a:r>
              <a:rPr lang="ja-JP" altLang="en-US" sz="2000" b="1" dirty="0"/>
              <a:t> </a:t>
            </a:r>
            <a:r>
              <a:rPr lang="en-US" altLang="ja-JP" sz="2000" b="1" dirty="0">
                <a:solidFill>
                  <a:srgbClr val="C00000"/>
                </a:solidFill>
              </a:rPr>
              <a:t>&lt; </a:t>
            </a:r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en-US" altLang="ja-JP" sz="2000" dirty="0"/>
              <a:t>. </a:t>
            </a:r>
            <a:endParaRPr kumimoji="1" lang="en-US" altLang="ja-JP" sz="2000" dirty="0"/>
          </a:p>
          <a:p>
            <a:r>
              <a:rPr kumimoji="1" lang="ja-JP" altLang="en-US" sz="2000" b="1" dirty="0"/>
              <a:t>正確性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従来</a:t>
            </a:r>
            <a:r>
              <a:rPr kumimoji="1" lang="en-US" altLang="ja-JP" sz="2000" b="1" dirty="0"/>
              <a:t>87.1%</a:t>
            </a:r>
            <a:r>
              <a:rPr lang="ja-JP" altLang="en-US" sz="2000" dirty="0"/>
              <a:t> </a:t>
            </a:r>
            <a:r>
              <a:rPr lang="en-US" altLang="ja-JP" sz="2000" b="1" dirty="0">
                <a:solidFill>
                  <a:srgbClr val="C00000"/>
                </a:solidFill>
              </a:rPr>
              <a:t>&lt;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en-US" altLang="ja-JP" sz="2000" b="1" dirty="0"/>
              <a:t>98.9</a:t>
            </a:r>
            <a:r>
              <a:rPr kumimoji="1" lang="en-US" altLang="ja-JP" sz="2000" b="1" dirty="0"/>
              <a:t>%</a:t>
            </a:r>
            <a:r>
              <a:rPr kumimoji="1" lang="en-US" altLang="ja-JP" sz="2000" dirty="0"/>
              <a:t>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B8F706-7D90-A3A3-BD9D-1D4808B45278}"/>
              </a:ext>
            </a:extLst>
          </p:cNvPr>
          <p:cNvSpPr txBox="1"/>
          <p:nvPr/>
        </p:nvSpPr>
        <p:spPr>
          <a:xfrm>
            <a:off x="1857499" y="4885713"/>
            <a:ext cx="8411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C00000"/>
                </a:solidFill>
              </a:rPr>
              <a:t>結果</a:t>
            </a:r>
            <a:endParaRPr kumimoji="1" lang="en-US" altLang="ja-JP" sz="2400" b="1" dirty="0">
              <a:solidFill>
                <a:srgbClr val="C0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E8D21-4BED-E45B-33A6-23BBE641CE59}"/>
              </a:ext>
            </a:extLst>
          </p:cNvPr>
          <p:cNvSpPr txBox="1"/>
          <p:nvPr/>
        </p:nvSpPr>
        <p:spPr>
          <a:xfrm>
            <a:off x="695148" y="2619234"/>
            <a:ext cx="335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情報量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kumimoji="1" lang="ja-JP" altLang="en-US" sz="2000" dirty="0"/>
              <a:t>ノード数</a:t>
            </a:r>
            <a:r>
              <a:rPr kumimoji="1" lang="en-US" altLang="ja-JP" sz="2000" dirty="0"/>
              <a:t>+</a:t>
            </a:r>
            <a:r>
              <a:rPr kumimoji="1" lang="ja-JP" altLang="en-US" sz="2000" dirty="0"/>
              <a:t>エッジ数</a:t>
            </a:r>
            <a:endParaRPr kumimoji="1" lang="en-US" altLang="ja-JP" sz="2000" dirty="0"/>
          </a:p>
          <a:p>
            <a:r>
              <a:rPr kumimoji="1" lang="ja-JP" altLang="en-US" sz="2000" b="1" dirty="0"/>
              <a:t>正確性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kumimoji="1" lang="ja-JP" altLang="en-US" sz="2000" dirty="0"/>
              <a:t>エッジの正答率</a:t>
            </a:r>
            <a:endParaRPr kumimoji="1" lang="en-US" altLang="ja-JP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86FD6A-CC6A-7AB5-4B22-DE494A3B7F26}"/>
              </a:ext>
            </a:extLst>
          </p:cNvPr>
          <p:cNvSpPr/>
          <p:nvPr/>
        </p:nvSpPr>
        <p:spPr>
          <a:xfrm>
            <a:off x="544908" y="2283129"/>
            <a:ext cx="3578519" cy="132556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869B33-8795-4B35-A6BB-698CDAD218C4}"/>
              </a:ext>
            </a:extLst>
          </p:cNvPr>
          <p:cNvSpPr txBox="1"/>
          <p:nvPr/>
        </p:nvSpPr>
        <p:spPr>
          <a:xfrm>
            <a:off x="1913571" y="2052296"/>
            <a:ext cx="8411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比較</a:t>
            </a:r>
            <a:endParaRPr kumimoji="1" lang="en-US" altLang="ja-JP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03032F-97F9-048F-4FF1-5DBDDFA7EB62}"/>
              </a:ext>
            </a:extLst>
          </p:cNvPr>
          <p:cNvSpPr txBox="1"/>
          <p:nvPr/>
        </p:nvSpPr>
        <p:spPr>
          <a:xfrm>
            <a:off x="6349041" y="777589"/>
            <a:ext cx="42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C00000"/>
                </a:solidFill>
              </a:rPr>
              <a:t>＜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21AC3E-160B-4778-47B9-2E6829BE8AF7}"/>
              </a:ext>
            </a:extLst>
          </p:cNvPr>
          <p:cNvSpPr txBox="1"/>
          <p:nvPr/>
        </p:nvSpPr>
        <p:spPr>
          <a:xfrm>
            <a:off x="10443713" y="778994"/>
            <a:ext cx="42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C00000"/>
                </a:solidFill>
              </a:rPr>
              <a:t>＜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A9AEA5-73C3-4C9E-4453-660085E63386}"/>
              </a:ext>
            </a:extLst>
          </p:cNvPr>
          <p:cNvSpPr txBox="1"/>
          <p:nvPr/>
        </p:nvSpPr>
        <p:spPr>
          <a:xfrm>
            <a:off x="6138382" y="3895398"/>
            <a:ext cx="84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C00000"/>
                </a:solidFill>
              </a:rPr>
              <a:t>×2.2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D9BE97-B7E6-9C72-18C8-1F63945057EE}"/>
              </a:ext>
            </a:extLst>
          </p:cNvPr>
          <p:cNvSpPr txBox="1"/>
          <p:nvPr/>
        </p:nvSpPr>
        <p:spPr>
          <a:xfrm>
            <a:off x="10018809" y="3895398"/>
            <a:ext cx="84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C00000"/>
                </a:solidFill>
              </a:rPr>
              <a:t>×2.5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矢印: 下カーブ 19">
            <a:extLst>
              <a:ext uri="{FF2B5EF4-FFF2-40B4-BE49-F238E27FC236}">
                <a16:creationId xmlns:a16="http://schemas.microsoft.com/office/drawing/2014/main" id="{E73301FB-1275-CF8A-7C22-04D647067155}"/>
              </a:ext>
            </a:extLst>
          </p:cNvPr>
          <p:cNvSpPr/>
          <p:nvPr/>
        </p:nvSpPr>
        <p:spPr>
          <a:xfrm>
            <a:off x="10090030" y="4258183"/>
            <a:ext cx="841191" cy="18115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下カーブ 20">
            <a:extLst>
              <a:ext uri="{FF2B5EF4-FFF2-40B4-BE49-F238E27FC236}">
                <a16:creationId xmlns:a16="http://schemas.microsoft.com/office/drawing/2014/main" id="{65A021EE-D21C-4A5E-964E-C9A42D6512CC}"/>
              </a:ext>
            </a:extLst>
          </p:cNvPr>
          <p:cNvSpPr/>
          <p:nvPr/>
        </p:nvSpPr>
        <p:spPr>
          <a:xfrm>
            <a:off x="6162050" y="4257113"/>
            <a:ext cx="841191" cy="18115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18C6B50-FEF7-DDDB-8E3A-7F96B5FC3770}"/>
              </a:ext>
            </a:extLst>
          </p:cNvPr>
          <p:cNvSpPr txBox="1"/>
          <p:nvPr/>
        </p:nvSpPr>
        <p:spPr>
          <a:xfrm>
            <a:off x="4957469" y="381767"/>
            <a:ext cx="8854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　　　</a:t>
            </a:r>
            <a:endParaRPr kumimoji="1" lang="en-US" altLang="ja-JP" sz="2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6E1500-617D-FB6C-28EF-3DDAE4CC96EA}"/>
              </a:ext>
            </a:extLst>
          </p:cNvPr>
          <p:cNvSpPr txBox="1"/>
          <p:nvPr/>
        </p:nvSpPr>
        <p:spPr>
          <a:xfrm>
            <a:off x="8741620" y="420119"/>
            <a:ext cx="8854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　　　</a:t>
            </a:r>
            <a:endParaRPr kumimoji="1" lang="en-US" altLang="ja-JP" sz="2000" dirty="0"/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80B6E764-632D-BBBC-8ED4-9EDCFC3D8C86}"/>
              </a:ext>
            </a:extLst>
          </p:cNvPr>
          <p:cNvSpPr/>
          <p:nvPr/>
        </p:nvSpPr>
        <p:spPr>
          <a:xfrm flipH="1">
            <a:off x="3487197" y="2406771"/>
            <a:ext cx="6190893" cy="2491038"/>
          </a:xfrm>
          <a:prstGeom prst="cloudCallout">
            <a:avLst>
              <a:gd name="adj1" fmla="val 8847"/>
              <a:gd name="adj2" fmla="val 87433"/>
            </a:avLst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2309AD-621D-72AB-EC86-F1104788A898}"/>
              </a:ext>
            </a:extLst>
          </p:cNvPr>
          <p:cNvSpPr txBox="1"/>
          <p:nvPr/>
        </p:nvSpPr>
        <p:spPr>
          <a:xfrm>
            <a:off x="4839330" y="2945910"/>
            <a:ext cx="3355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具体差</a:t>
            </a:r>
            <a:r>
              <a:rPr lang="en-US" altLang="ja-JP" sz="2800" b="1" dirty="0"/>
              <a:t> </a:t>
            </a:r>
            <a:r>
              <a:rPr kumimoji="1" lang="en-US" altLang="ja-JP" sz="2800" b="1" dirty="0"/>
              <a:t>depend on</a:t>
            </a:r>
          </a:p>
          <a:p>
            <a:r>
              <a:rPr kumimoji="1" lang="en-US" altLang="ja-JP" sz="2800" b="1" dirty="0"/>
              <a:t>- </a:t>
            </a:r>
            <a:r>
              <a:rPr kumimoji="1" lang="ja-JP" altLang="en-US" sz="2800" b="1" dirty="0"/>
              <a:t>文脈把握能力</a:t>
            </a:r>
            <a:endParaRPr kumimoji="1" lang="en-US" altLang="ja-JP" sz="2800" b="1" dirty="0"/>
          </a:p>
          <a:p>
            <a:r>
              <a:rPr lang="en-US" altLang="ja-JP" sz="2800" b="1" dirty="0"/>
              <a:t>- </a:t>
            </a:r>
            <a:r>
              <a:rPr lang="ja-JP" altLang="en-US" sz="2800" b="1" dirty="0"/>
              <a:t>知識抽出精度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53954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E9899C-BF54-54D8-773B-A7C568FDB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8"/>
          <a:stretch/>
        </p:blipFill>
        <p:spPr>
          <a:xfrm>
            <a:off x="6763419" y="2988188"/>
            <a:ext cx="4058613" cy="33785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A264BF9-052A-384C-0818-AF909025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例</a:t>
            </a:r>
            <a:r>
              <a:rPr lang="en-US" altLang="ja-JP" b="1" dirty="0"/>
              <a:t>. </a:t>
            </a:r>
            <a:r>
              <a:rPr kumimoji="1" lang="ja-JP" altLang="en-US" b="1" dirty="0"/>
              <a:t>並列関係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C7B30E-2DF4-29F6-A6CE-9C974D99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29" y="1664749"/>
            <a:ext cx="11542142" cy="132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900" dirty="0"/>
              <a:t>The new </a:t>
            </a:r>
            <a:r>
              <a:rPr lang="en-US" altLang="ja-JP" sz="1900" dirty="0" err="1"/>
              <a:t>Outokumpu</a:t>
            </a:r>
            <a:r>
              <a:rPr lang="en-US" altLang="ja-JP" sz="1900" dirty="0"/>
              <a:t> division,…, is to incorporate </a:t>
            </a:r>
            <a:r>
              <a:rPr lang="en-US" altLang="ja-JP" sz="1900" dirty="0" err="1"/>
              <a:t>Outokumpu’s</a:t>
            </a:r>
            <a:r>
              <a:rPr lang="en-US" altLang="ja-JP" sz="1900" dirty="0"/>
              <a:t> copper production plants, including its two U.S. Subsidiaries  &lt;</a:t>
            </a:r>
            <a:r>
              <a:rPr lang="en-US" altLang="ja-JP" sz="1900" dirty="0" err="1"/>
              <a:t>Nippert</a:t>
            </a:r>
            <a:r>
              <a:rPr lang="en-US" altLang="ja-JP" sz="1900" dirty="0"/>
              <a:t> Co&gt; and &lt;</a:t>
            </a:r>
            <a:r>
              <a:rPr lang="en-US" altLang="ja-JP" sz="1900" dirty="0" err="1"/>
              <a:t>Valleycast</a:t>
            </a:r>
            <a:r>
              <a:rPr lang="en-US" altLang="ja-JP" sz="1900" dirty="0"/>
              <a:t> Inc&gt;, as well as </a:t>
            </a:r>
            <a:r>
              <a:rPr lang="en-US" altLang="ja-JP" sz="1900" dirty="0" err="1"/>
              <a:t>Metallverken</a:t>
            </a:r>
            <a:r>
              <a:rPr lang="en-US" altLang="ja-JP" sz="1900" dirty="0"/>
              <a:t> and part of  </a:t>
            </a:r>
            <a:r>
              <a:rPr lang="en-US" altLang="ja-JP" sz="1900" dirty="0" err="1"/>
              <a:t>Wirsbo</a:t>
            </a:r>
            <a:r>
              <a:rPr lang="en-US" altLang="ja-JP" sz="1900" dirty="0"/>
              <a:t>.</a:t>
            </a:r>
          </a:p>
          <a:p>
            <a:pPr marL="0" indent="0">
              <a:buNone/>
            </a:pPr>
            <a:r>
              <a:rPr lang="ja-JP" altLang="en-US" sz="2000" b="1" dirty="0"/>
              <a:t>オウトクンプ</a:t>
            </a:r>
            <a:r>
              <a:rPr lang="ja-JP" altLang="en-US" sz="2000" dirty="0"/>
              <a:t>新部門は、同社銅生産工場（</a:t>
            </a:r>
            <a:r>
              <a:rPr lang="ja-JP" altLang="en-US" sz="2000" b="1" dirty="0"/>
              <a:t>ニッパー社</a:t>
            </a:r>
            <a:r>
              <a:rPr lang="ja-JP" altLang="en-US" sz="2000" dirty="0"/>
              <a:t>と</a:t>
            </a:r>
            <a:r>
              <a:rPr lang="ja-JP" altLang="en-US" sz="2000" b="1" dirty="0"/>
              <a:t>バレーキャスト社</a:t>
            </a:r>
            <a:r>
              <a:rPr lang="ja-JP" altLang="en-US" sz="2000" dirty="0"/>
              <a:t>、並びに</a:t>
            </a:r>
            <a:r>
              <a:rPr lang="ja-JP" altLang="en-US" sz="2000" b="1" dirty="0"/>
              <a:t>メタルバーゲン社</a:t>
            </a:r>
            <a:r>
              <a:rPr lang="ja-JP" altLang="en-US" sz="2000" dirty="0"/>
              <a:t>と</a:t>
            </a:r>
            <a:r>
              <a:rPr lang="ja-JP" altLang="en-US" sz="2000" b="1" dirty="0"/>
              <a:t>ウィルズボ社</a:t>
            </a:r>
            <a:r>
              <a:rPr lang="ja-JP" altLang="en-US" sz="2000" dirty="0"/>
              <a:t>の一部を含む）を</a:t>
            </a:r>
            <a:r>
              <a:rPr lang="ja-JP" altLang="en-US" sz="2000" b="1" dirty="0"/>
              <a:t>統合</a:t>
            </a:r>
            <a:r>
              <a:rPr lang="ja-JP" altLang="en-US" sz="2000" dirty="0"/>
              <a:t>する</a:t>
            </a:r>
            <a:endParaRPr lang="en-US" altLang="ja-JP" sz="20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30DCD73-8AFF-3713-A142-6B092E8B19A4}"/>
              </a:ext>
            </a:extLst>
          </p:cNvPr>
          <p:cNvSpPr/>
          <p:nvPr/>
        </p:nvSpPr>
        <p:spPr>
          <a:xfrm>
            <a:off x="6677703" y="5886478"/>
            <a:ext cx="1621766" cy="34396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CDF40B-095C-EB4F-76C6-B36323C609D5}"/>
              </a:ext>
            </a:extLst>
          </p:cNvPr>
          <p:cNvSpPr/>
          <p:nvPr/>
        </p:nvSpPr>
        <p:spPr>
          <a:xfrm>
            <a:off x="9285982" y="2988187"/>
            <a:ext cx="1536050" cy="227827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4A2C462-E79E-8449-A48C-C5E5678A62C1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299469" y="4127327"/>
            <a:ext cx="986513" cy="1759151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AEA8486F-0539-E14F-6AF9-E981533B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48" y="4806817"/>
            <a:ext cx="4662234" cy="114193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D79E60D-1B4C-0E7A-5CC3-0B344C5E6004}"/>
              </a:ext>
            </a:extLst>
          </p:cNvPr>
          <p:cNvSpPr/>
          <p:nvPr/>
        </p:nvSpPr>
        <p:spPr>
          <a:xfrm>
            <a:off x="4408679" y="4960358"/>
            <a:ext cx="1104181" cy="301925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DE82ED-94CD-EFC1-E64A-C1B3AE158C6D}"/>
              </a:ext>
            </a:extLst>
          </p:cNvPr>
          <p:cNvSpPr/>
          <p:nvPr/>
        </p:nvSpPr>
        <p:spPr>
          <a:xfrm>
            <a:off x="2545374" y="5195727"/>
            <a:ext cx="1104181" cy="106368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52A019-1704-559E-B56D-AB4D47B19CAE}"/>
              </a:ext>
            </a:extLst>
          </p:cNvPr>
          <p:cNvSpPr txBox="1"/>
          <p:nvPr/>
        </p:nvSpPr>
        <p:spPr>
          <a:xfrm>
            <a:off x="1940360" y="5035897"/>
            <a:ext cx="4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❔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D00D9D-0B93-5D65-D2E3-1A627DD339A7}"/>
              </a:ext>
            </a:extLst>
          </p:cNvPr>
          <p:cNvSpPr txBox="1"/>
          <p:nvPr/>
        </p:nvSpPr>
        <p:spPr>
          <a:xfrm>
            <a:off x="2607462" y="5766693"/>
            <a:ext cx="980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…only</a:t>
            </a:r>
            <a:endParaRPr kumimoji="1" lang="ja-JP" altLang="en-US" sz="2000" b="1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D96AF8D-8CC4-99F0-6C8B-F07C228A57CD}"/>
              </a:ext>
            </a:extLst>
          </p:cNvPr>
          <p:cNvCxnSpPr>
            <a:cxnSpLocks/>
          </p:cNvCxnSpPr>
          <p:nvPr/>
        </p:nvCxnSpPr>
        <p:spPr>
          <a:xfrm flipH="1">
            <a:off x="3649555" y="5280626"/>
            <a:ext cx="759124" cy="486067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E24AD-6EB9-D29B-3050-5BACE9C5B2B0}"/>
              </a:ext>
            </a:extLst>
          </p:cNvPr>
          <p:cNvSpPr txBox="1"/>
          <p:nvPr/>
        </p:nvSpPr>
        <p:spPr>
          <a:xfrm>
            <a:off x="4366181" y="3430688"/>
            <a:ext cx="3245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並列関係</a:t>
            </a:r>
            <a:endParaRPr lang="en-US" altLang="ja-JP" sz="2000" b="1" dirty="0"/>
          </a:p>
          <a:p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ja-JP" altLang="en-US" sz="2000" dirty="0"/>
              <a:t>手法 </a:t>
            </a:r>
            <a:r>
              <a:rPr lang="en-US" altLang="ja-JP" sz="2000" dirty="0"/>
              <a:t>:</a:t>
            </a:r>
            <a:r>
              <a:rPr lang="ja-JP" altLang="en-US" sz="2000" b="1" dirty="0"/>
              <a:t>全正</a:t>
            </a:r>
            <a:endParaRPr lang="en-US" altLang="ja-JP" sz="2000" dirty="0"/>
          </a:p>
          <a:p>
            <a:r>
              <a:rPr lang="ja-JP" altLang="en-US" sz="2000" b="1" dirty="0">
                <a:solidFill>
                  <a:srgbClr val="0070C0"/>
                </a:solidFill>
              </a:rPr>
              <a:t>従来</a:t>
            </a:r>
            <a:r>
              <a:rPr lang="ja-JP" altLang="en-US" sz="2000" dirty="0"/>
              <a:t>手法 </a:t>
            </a:r>
            <a:r>
              <a:rPr lang="en-US" altLang="ja-JP" sz="2000" dirty="0"/>
              <a:t>:</a:t>
            </a:r>
            <a:r>
              <a:rPr lang="ja-JP" altLang="en-US" sz="2000" b="1" dirty="0"/>
              <a:t>１正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１誤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２無</a:t>
            </a:r>
            <a:endParaRPr lang="en-US" altLang="ja-JP" sz="2000" b="1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7B3C772-E2E6-A3C1-BE4B-3E53D59D5C7D}"/>
              </a:ext>
            </a:extLst>
          </p:cNvPr>
          <p:cNvSpPr/>
          <p:nvPr/>
        </p:nvSpPr>
        <p:spPr>
          <a:xfrm>
            <a:off x="4150520" y="3269073"/>
            <a:ext cx="3578530" cy="124702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97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037BB-B7EE-9771-B9E0-FB380E16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まとめ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3E596C7-90A6-CFA4-9CF4-A72F6AB56A82}"/>
              </a:ext>
            </a:extLst>
          </p:cNvPr>
          <p:cNvSpPr/>
          <p:nvPr/>
        </p:nvSpPr>
        <p:spPr>
          <a:xfrm>
            <a:off x="2119941" y="1496784"/>
            <a:ext cx="7952117" cy="69605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5FAEFDB-0C56-F341-D027-E5A1A8733175}"/>
              </a:ext>
            </a:extLst>
          </p:cNvPr>
          <p:cNvSpPr txBox="1">
            <a:spLocks/>
          </p:cNvSpPr>
          <p:nvPr/>
        </p:nvSpPr>
        <p:spPr>
          <a:xfrm>
            <a:off x="3077145" y="1724037"/>
            <a:ext cx="5863734" cy="4354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特定分野の事前学習</a:t>
            </a:r>
            <a:r>
              <a:rPr lang="ja-JP" altLang="en-US" sz="2000" b="1" dirty="0"/>
              <a:t>不用</a:t>
            </a:r>
            <a:r>
              <a:rPr lang="ja-JP" altLang="en-US" sz="2000" dirty="0"/>
              <a:t>かつ容易な</a:t>
            </a:r>
            <a:r>
              <a:rPr lang="en-US" altLang="ja-JP" sz="2000" dirty="0"/>
              <a:t>KG</a:t>
            </a:r>
            <a:r>
              <a:rPr lang="ja-JP" altLang="en-US" sz="2000" dirty="0"/>
              <a:t>構築手法提案</a:t>
            </a:r>
            <a:endParaRPr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D14335-B2F3-6D1F-50AC-D29BE65B8A7F}"/>
              </a:ext>
            </a:extLst>
          </p:cNvPr>
          <p:cNvSpPr txBox="1"/>
          <p:nvPr/>
        </p:nvSpPr>
        <p:spPr>
          <a:xfrm>
            <a:off x="5292503" y="1244201"/>
            <a:ext cx="1433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研究目的</a:t>
            </a:r>
            <a:endParaRPr kumimoji="1" lang="ja-JP" altLang="en-US" sz="2400" b="1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D48DC21-67C3-E113-D694-5910836722A5}"/>
              </a:ext>
            </a:extLst>
          </p:cNvPr>
          <p:cNvSpPr/>
          <p:nvPr/>
        </p:nvSpPr>
        <p:spPr>
          <a:xfrm>
            <a:off x="1903562" y="2775593"/>
            <a:ext cx="8384874" cy="99214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C6C2EACB-3A52-0EDA-17FC-DE02CB694B6A}"/>
              </a:ext>
            </a:extLst>
          </p:cNvPr>
          <p:cNvSpPr txBox="1">
            <a:spLocks/>
          </p:cNvSpPr>
          <p:nvPr/>
        </p:nvSpPr>
        <p:spPr>
          <a:xfrm>
            <a:off x="3077145" y="3002129"/>
            <a:ext cx="6364224" cy="725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自然言語処理</a:t>
            </a:r>
            <a:r>
              <a:rPr lang="en-US" altLang="ja-JP" sz="2000" dirty="0"/>
              <a:t>(NLP)</a:t>
            </a:r>
            <a:r>
              <a:rPr lang="ja-JP" altLang="en-US" sz="2000" dirty="0"/>
              <a:t>のパイプラインをプロンプト化</a:t>
            </a:r>
            <a:endParaRPr lang="en-US" altLang="ja-JP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b="1" dirty="0"/>
              <a:t>大規模言語モデル</a:t>
            </a:r>
            <a:r>
              <a:rPr lang="en-US" altLang="ja-JP" sz="2000" dirty="0"/>
              <a:t>(LLM)</a:t>
            </a:r>
            <a:r>
              <a:rPr lang="ja-JP" altLang="en-US" sz="2000" dirty="0"/>
              <a:t>を用いて</a:t>
            </a:r>
            <a:r>
              <a:rPr lang="ja-JP" altLang="en-US" sz="2000" b="1" dirty="0"/>
              <a:t>テキスト</a:t>
            </a:r>
            <a:r>
              <a:rPr lang="ja-JP" altLang="en-US" sz="2000" dirty="0"/>
              <a:t>から</a:t>
            </a:r>
            <a:r>
              <a:rPr lang="en-US" altLang="ja-JP" sz="2000" b="1" dirty="0"/>
              <a:t>KG</a:t>
            </a:r>
            <a:r>
              <a:rPr lang="ja-JP" altLang="en-US" sz="2000" dirty="0"/>
              <a:t>抽出</a:t>
            </a:r>
            <a:endParaRPr lang="en-US" altLang="ja-JP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9CBE99-56BD-791F-F345-45BEE403EA1D}"/>
              </a:ext>
            </a:extLst>
          </p:cNvPr>
          <p:cNvSpPr txBox="1"/>
          <p:nvPr/>
        </p:nvSpPr>
        <p:spPr>
          <a:xfrm>
            <a:off x="5292503" y="2523116"/>
            <a:ext cx="1433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提案内容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ECC50E6-13C3-2C02-B6E9-8FBEFCF230E4}"/>
              </a:ext>
            </a:extLst>
          </p:cNvPr>
          <p:cNvSpPr txBox="1"/>
          <p:nvPr/>
        </p:nvSpPr>
        <p:spPr>
          <a:xfrm>
            <a:off x="1101995" y="5054384"/>
            <a:ext cx="981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情報量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lang="ja-JP" altLang="en-US" sz="2000" dirty="0"/>
              <a:t>平均ノード数</a:t>
            </a:r>
            <a:r>
              <a:rPr lang="en-US" altLang="ja-JP" sz="2000" dirty="0"/>
              <a:t>2.2</a:t>
            </a:r>
            <a:r>
              <a:rPr lang="ja-JP" altLang="en-US" sz="2000" dirty="0"/>
              <a:t>倍</a:t>
            </a:r>
            <a:r>
              <a:rPr lang="en-US" altLang="ja-JP" sz="2000" dirty="0"/>
              <a:t>, </a:t>
            </a:r>
            <a:r>
              <a:rPr lang="ja-JP" altLang="en-US" sz="2000" dirty="0"/>
              <a:t>エッジ数</a:t>
            </a:r>
            <a:r>
              <a:rPr lang="en-US" altLang="ja-JP" sz="2000" dirty="0"/>
              <a:t>2.5</a:t>
            </a:r>
            <a:r>
              <a:rPr lang="ja-JP" altLang="en-US" sz="2000" dirty="0"/>
              <a:t>倍</a:t>
            </a:r>
            <a:r>
              <a:rPr lang="en-US" altLang="ja-JP" sz="2000" dirty="0"/>
              <a:t>.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∀text(</a:t>
            </a:r>
            <a:r>
              <a:rPr kumimoji="1" lang="ja-JP" altLang="en-US" sz="2000" dirty="0"/>
              <a:t>ノード数</a:t>
            </a:r>
            <a:r>
              <a:rPr kumimoji="1" lang="en-US" altLang="ja-JP" sz="2000" dirty="0">
                <a:solidFill>
                  <a:srgbClr val="202122"/>
                </a:solidFill>
                <a:latin typeface="Arial" panose="020B0604020202020204" pitchFamily="34" charset="0"/>
              </a:rPr>
              <a:t>v</a:t>
            </a:r>
            <a:r>
              <a:rPr kumimoji="1" lang="ja-JP" altLang="en-US" sz="2000" dirty="0"/>
              <a:t>エッジ数</a:t>
            </a:r>
            <a:r>
              <a:rPr kumimoji="1" lang="en-US" altLang="ja-JP" sz="2000" dirty="0"/>
              <a:t>)</a:t>
            </a:r>
            <a:r>
              <a:rPr lang="en-US" altLang="ja-JP" sz="2000" dirty="0"/>
              <a:t> = </a:t>
            </a:r>
            <a:r>
              <a:rPr lang="ja-JP" altLang="en-US" sz="2000" dirty="0"/>
              <a:t>従来 </a:t>
            </a:r>
            <a:r>
              <a:rPr lang="en-US" altLang="ja-JP" sz="2000" dirty="0"/>
              <a:t>&lt; </a:t>
            </a:r>
            <a:r>
              <a:rPr lang="ja-JP" altLang="en-US" sz="2000" dirty="0"/>
              <a:t>提案</a:t>
            </a:r>
            <a:r>
              <a:rPr lang="en-US" altLang="ja-JP" sz="2000" dirty="0"/>
              <a:t>. </a:t>
            </a:r>
            <a:endParaRPr kumimoji="1" lang="en-US" altLang="ja-JP" sz="2000" dirty="0"/>
          </a:p>
          <a:p>
            <a:r>
              <a:rPr kumimoji="1" lang="ja-JP" altLang="en-US" sz="2000" b="1" dirty="0"/>
              <a:t>正確性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 </a:t>
            </a:r>
            <a:r>
              <a:rPr kumimoji="1" lang="ja-JP" altLang="en-US" sz="2000" dirty="0"/>
              <a:t>従来</a:t>
            </a:r>
            <a:r>
              <a:rPr kumimoji="1" lang="en-US" altLang="ja-JP" sz="2000" dirty="0"/>
              <a:t>87.1%</a:t>
            </a:r>
            <a:r>
              <a:rPr lang="ja-JP" altLang="en-US" sz="2000" dirty="0"/>
              <a:t> </a:t>
            </a:r>
            <a:r>
              <a:rPr lang="en-US" altLang="ja-JP" sz="2000" dirty="0"/>
              <a:t>&lt; </a:t>
            </a:r>
            <a:r>
              <a:rPr lang="ja-JP" altLang="en-US" sz="2000" dirty="0"/>
              <a:t>提案</a:t>
            </a:r>
            <a:r>
              <a:rPr lang="en-US" altLang="ja-JP" sz="2000" dirty="0"/>
              <a:t>98.9</a:t>
            </a:r>
            <a:r>
              <a:rPr kumimoji="1" lang="en-US" altLang="ja-JP" sz="2000" dirty="0"/>
              <a:t>%</a:t>
            </a:r>
            <a:endParaRPr lang="en-US" altLang="ja-JP" sz="20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77CAC509-BFD4-3448-C548-F2D0FEC3D75B}"/>
              </a:ext>
            </a:extLst>
          </p:cNvPr>
          <p:cNvSpPr/>
          <p:nvPr/>
        </p:nvSpPr>
        <p:spPr>
          <a:xfrm>
            <a:off x="910802" y="4283969"/>
            <a:ext cx="10370389" cy="20376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C97C022-5655-607A-D5C6-EFF471E0C73D}"/>
              </a:ext>
            </a:extLst>
          </p:cNvPr>
          <p:cNvSpPr txBox="1"/>
          <p:nvPr/>
        </p:nvSpPr>
        <p:spPr>
          <a:xfrm>
            <a:off x="5292502" y="4107128"/>
            <a:ext cx="1433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結果評価</a:t>
            </a:r>
            <a:endParaRPr kumimoji="1" lang="ja-JP" altLang="en-US" sz="2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A02291-19C4-9F9B-F9B4-526198088733}"/>
              </a:ext>
            </a:extLst>
          </p:cNvPr>
          <p:cNvSpPr txBox="1"/>
          <p:nvPr/>
        </p:nvSpPr>
        <p:spPr>
          <a:xfrm>
            <a:off x="1101999" y="5867846"/>
            <a:ext cx="956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未構造化知識の構造化</a:t>
            </a:r>
            <a:r>
              <a:rPr lang="en-US" altLang="ja-JP" sz="2000" dirty="0"/>
              <a:t>, </a:t>
            </a:r>
            <a:r>
              <a:rPr lang="ja-JP" altLang="en-US" sz="2000" dirty="0"/>
              <a:t>最適プロンプト模索</a:t>
            </a:r>
            <a:r>
              <a:rPr lang="en-US" altLang="ja-JP" sz="2000"/>
              <a:t>, </a:t>
            </a:r>
            <a:r>
              <a:rPr lang="ja-JP" altLang="en-US" sz="2000"/>
              <a:t>モデル</a:t>
            </a:r>
            <a:r>
              <a:rPr lang="ja-JP" altLang="en-US" sz="2000" dirty="0"/>
              <a:t>強化恩恵</a:t>
            </a:r>
            <a:r>
              <a:rPr lang="en-US" altLang="ja-JP" sz="2000" dirty="0"/>
              <a:t>, </a:t>
            </a:r>
            <a:r>
              <a:rPr lang="ja-JP" altLang="en-US" sz="2000" dirty="0"/>
              <a:t>情報サービス発展</a:t>
            </a: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8D8F9C-3B96-E6BE-B05D-2FA961234D2F}"/>
              </a:ext>
            </a:extLst>
          </p:cNvPr>
          <p:cNvSpPr txBox="1"/>
          <p:nvPr/>
        </p:nvSpPr>
        <p:spPr>
          <a:xfrm>
            <a:off x="1101994" y="4559649"/>
            <a:ext cx="879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NLP</a:t>
            </a:r>
            <a:r>
              <a:rPr kumimoji="1" lang="ja-JP" altLang="en-US" sz="2000" dirty="0"/>
              <a:t>による</a:t>
            </a:r>
            <a:r>
              <a:rPr kumimoji="1" lang="en-US" altLang="ja-JP" sz="2000" b="1" dirty="0"/>
              <a:t>KG</a:t>
            </a:r>
            <a:r>
              <a:rPr kumimoji="1" lang="ja-JP" altLang="en-US" sz="2000" dirty="0"/>
              <a:t>抽出プロセスは</a:t>
            </a:r>
            <a:r>
              <a:rPr kumimoji="1" lang="en-US" altLang="ja-JP" sz="2000" b="1" dirty="0"/>
              <a:t>LLM</a:t>
            </a:r>
            <a:r>
              <a:rPr kumimoji="1" lang="ja-JP" altLang="en-US" sz="2000" dirty="0"/>
              <a:t>プロンプトで</a:t>
            </a:r>
            <a:r>
              <a:rPr kumimoji="1" lang="ja-JP" altLang="en-US" sz="2000" b="1" dirty="0">
                <a:solidFill>
                  <a:srgbClr val="C00000"/>
                </a:solidFill>
              </a:rPr>
              <a:t>置き換え可</a:t>
            </a:r>
            <a:r>
              <a:rPr kumimoji="1" lang="ja-JP" altLang="en-US" sz="2000" dirty="0"/>
              <a:t>、且つ</a:t>
            </a:r>
            <a:r>
              <a:rPr kumimoji="1" lang="ja-JP" altLang="en-US" sz="2000" b="1" dirty="0">
                <a:solidFill>
                  <a:srgbClr val="C00000"/>
                </a:solidFill>
              </a:rPr>
              <a:t>性能向上</a:t>
            </a:r>
            <a:endParaRPr kumimoji="1" lang="en-US" altLang="ja-JP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1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0BA2F-51F1-D47E-0D50-F7447FE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8" y="2466673"/>
            <a:ext cx="11622024" cy="192465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b="1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60654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B5BDA-F7F0-4BD3-985A-B6A62F1F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提案手法の</a:t>
            </a:r>
            <a:r>
              <a:rPr lang="ja-JP" altLang="en-US" b="1" dirty="0"/>
              <a:t>課題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20EDC-99BB-B01A-B015-B9608A53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69234" cy="667409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1F7825-C339-47CC-60CF-2A7989CAD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" t="7421" r="1007" b="11865"/>
          <a:stretch/>
        </p:blipFill>
        <p:spPr>
          <a:xfrm>
            <a:off x="6863211" y="1097597"/>
            <a:ext cx="4293887" cy="130478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55DB69A-7DFA-84BE-3103-DCB748689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" t="4569" r="6266" b="3361"/>
          <a:stretch/>
        </p:blipFill>
        <p:spPr>
          <a:xfrm>
            <a:off x="6863211" y="3099424"/>
            <a:ext cx="4598598" cy="3009811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E4AF12F-5816-4266-6A86-1F0E871AFA0E}"/>
              </a:ext>
            </a:extLst>
          </p:cNvPr>
          <p:cNvSpPr/>
          <p:nvPr/>
        </p:nvSpPr>
        <p:spPr>
          <a:xfrm>
            <a:off x="538976" y="2137262"/>
            <a:ext cx="5723801" cy="132556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16DB25-68B9-6B6A-29B4-983C26369315}"/>
              </a:ext>
            </a:extLst>
          </p:cNvPr>
          <p:cNvSpPr txBox="1"/>
          <p:nvPr/>
        </p:nvSpPr>
        <p:spPr>
          <a:xfrm>
            <a:off x="730191" y="2354220"/>
            <a:ext cx="542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従来</a:t>
            </a:r>
            <a:r>
              <a:rPr lang="ja-JP" altLang="en-US" sz="2000" dirty="0"/>
              <a:t>手法は</a:t>
            </a:r>
            <a:r>
              <a:rPr lang="ja-JP" altLang="en-US" sz="2000" b="1" dirty="0"/>
              <a:t>共参照解決</a:t>
            </a:r>
            <a:r>
              <a:rPr lang="ja-JP" altLang="en-US" sz="2000" dirty="0"/>
              <a:t>で</a:t>
            </a:r>
            <a:r>
              <a:rPr lang="ja-JP" altLang="en-US" sz="2000" b="1" dirty="0"/>
              <a:t>統一</a:t>
            </a:r>
            <a:endParaRPr lang="en-US" altLang="ja-JP" sz="2000" b="1" dirty="0"/>
          </a:p>
          <a:p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ja-JP" altLang="en-US" sz="2000" dirty="0"/>
              <a:t>手法プロンプト実装失敗</a:t>
            </a:r>
            <a:endParaRPr lang="en-US" altLang="ja-JP" sz="2000" dirty="0"/>
          </a:p>
          <a:p>
            <a:r>
              <a:rPr lang="en-US" altLang="ja-JP" sz="2000" dirty="0"/>
              <a:t>- </a:t>
            </a:r>
            <a:r>
              <a:rPr lang="en-US" altLang="ja-JP" sz="2000" b="1" dirty="0" err="1"/>
              <a:t>IsPartOf</a:t>
            </a:r>
            <a:r>
              <a:rPr lang="ja-JP" altLang="en-US" sz="2000" b="1" dirty="0"/>
              <a:t>関係で補えば問題無しメリット有り</a:t>
            </a:r>
            <a:endParaRPr lang="en-US" altLang="ja-JP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0CB23E-E885-63A3-849B-359AA5CC18C4}"/>
              </a:ext>
            </a:extLst>
          </p:cNvPr>
          <p:cNvSpPr txBox="1"/>
          <p:nvPr/>
        </p:nvSpPr>
        <p:spPr>
          <a:xfrm>
            <a:off x="2590023" y="1860002"/>
            <a:ext cx="14178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単語統一</a:t>
            </a:r>
            <a:endParaRPr kumimoji="1" lang="en-US" altLang="ja-JP" sz="2400" b="1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87E13B5-1376-AB4D-7578-E81521A23241}"/>
              </a:ext>
            </a:extLst>
          </p:cNvPr>
          <p:cNvSpPr/>
          <p:nvPr/>
        </p:nvSpPr>
        <p:spPr>
          <a:xfrm>
            <a:off x="8410754" y="1354353"/>
            <a:ext cx="1173192" cy="29012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70697A8-EA6A-A065-D444-C791A1631BFF}"/>
              </a:ext>
            </a:extLst>
          </p:cNvPr>
          <p:cNvSpPr/>
          <p:nvPr/>
        </p:nvSpPr>
        <p:spPr>
          <a:xfrm>
            <a:off x="8295735" y="4851226"/>
            <a:ext cx="1173192" cy="29012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9AD4936-5224-665A-C2E0-40C0C07B2873}"/>
              </a:ext>
            </a:extLst>
          </p:cNvPr>
          <p:cNvSpPr txBox="1"/>
          <p:nvPr/>
        </p:nvSpPr>
        <p:spPr>
          <a:xfrm>
            <a:off x="8088701" y="4451116"/>
            <a:ext cx="4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❔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07DB0C64-79B2-1A35-EEF8-AC2424C53174}"/>
              </a:ext>
            </a:extLst>
          </p:cNvPr>
          <p:cNvSpPr txBox="1">
            <a:spLocks/>
          </p:cNvSpPr>
          <p:nvPr/>
        </p:nvSpPr>
        <p:spPr>
          <a:xfrm>
            <a:off x="838199" y="4203017"/>
            <a:ext cx="2569234" cy="66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66748EC-B1EC-45A1-F492-1FF5B110534F}"/>
              </a:ext>
            </a:extLst>
          </p:cNvPr>
          <p:cNvSpPr/>
          <p:nvPr/>
        </p:nvSpPr>
        <p:spPr>
          <a:xfrm>
            <a:off x="538975" y="4514654"/>
            <a:ext cx="5723801" cy="132556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867F00-B33B-913D-21B5-88E525987F29}"/>
              </a:ext>
            </a:extLst>
          </p:cNvPr>
          <p:cNvSpPr txBox="1"/>
          <p:nvPr/>
        </p:nvSpPr>
        <p:spPr>
          <a:xfrm>
            <a:off x="730190" y="4731612"/>
            <a:ext cx="542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従来</a:t>
            </a:r>
            <a:r>
              <a:rPr lang="ja-JP" altLang="en-US" sz="2000" dirty="0"/>
              <a:t>手法は属性制限の</a:t>
            </a:r>
            <a:r>
              <a:rPr lang="ja-JP" altLang="en-US" sz="2000" b="1" dirty="0"/>
              <a:t>解除無し</a:t>
            </a:r>
            <a:endParaRPr lang="en-US" altLang="ja-JP" sz="2000" b="1" dirty="0"/>
          </a:p>
          <a:p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ja-JP" altLang="en-US" sz="2000" dirty="0"/>
              <a:t>手法は属性制限の</a:t>
            </a:r>
            <a:r>
              <a:rPr lang="ja-JP" altLang="en-US" sz="2000" b="1" dirty="0"/>
              <a:t>解除有り</a:t>
            </a:r>
            <a:r>
              <a:rPr lang="en-US" altLang="ja-JP" sz="2000" dirty="0"/>
              <a:t>(</a:t>
            </a:r>
            <a:r>
              <a:rPr lang="ja-JP" altLang="en-US" sz="2000" dirty="0"/>
              <a:t>低確率</a:t>
            </a:r>
            <a:r>
              <a:rPr lang="en-US" altLang="ja-JP" sz="2000" dirty="0"/>
              <a:t>1/99)</a:t>
            </a:r>
            <a:endParaRPr lang="en-US" altLang="ja-JP" sz="2000" b="1" dirty="0"/>
          </a:p>
          <a:p>
            <a:r>
              <a:rPr lang="en-US" altLang="ja-JP" sz="2000" b="1" dirty="0"/>
              <a:t>- </a:t>
            </a:r>
            <a:r>
              <a:rPr lang="ja-JP" altLang="en-US" sz="2000" b="1" dirty="0"/>
              <a:t>自然言語での要素制限の弱点</a:t>
            </a:r>
            <a:endParaRPr lang="en-US" altLang="ja-JP" sz="2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788838-5F1E-383A-B231-B33AD466A600}"/>
              </a:ext>
            </a:extLst>
          </p:cNvPr>
          <p:cNvSpPr txBox="1"/>
          <p:nvPr/>
        </p:nvSpPr>
        <p:spPr>
          <a:xfrm>
            <a:off x="2590023" y="4237394"/>
            <a:ext cx="14178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属性制限</a:t>
            </a:r>
            <a:endParaRPr kumimoji="1" lang="en-US" altLang="ja-JP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BCC18D-8FFB-E69E-0164-A45C00D055BD}"/>
              </a:ext>
            </a:extLst>
          </p:cNvPr>
          <p:cNvSpPr txBox="1"/>
          <p:nvPr/>
        </p:nvSpPr>
        <p:spPr>
          <a:xfrm>
            <a:off x="9583946" y="5911616"/>
            <a:ext cx="210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not commodity</a:t>
            </a:r>
            <a:endParaRPr kumimoji="1" lang="ja-JP" altLang="en-US" sz="2000" b="1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7C74AB8-D287-E725-6FBE-322F61E373B8}"/>
              </a:ext>
            </a:extLst>
          </p:cNvPr>
          <p:cNvSpPr/>
          <p:nvPr/>
        </p:nvSpPr>
        <p:spPr>
          <a:xfrm>
            <a:off x="9461827" y="5621493"/>
            <a:ext cx="2102147" cy="69023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D7EE664-1624-19A1-7A7E-2B2C1B9F19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468927" y="5141349"/>
            <a:ext cx="1043974" cy="480144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5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368C76A-6F3C-CE70-B1E2-7AFA67CE2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2" t="9064" r="7802" b="6861"/>
          <a:stretch/>
        </p:blipFill>
        <p:spPr>
          <a:xfrm>
            <a:off x="1250490" y="3739890"/>
            <a:ext cx="2708695" cy="1891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A264BF9-052A-384C-0818-AF909025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例</a:t>
            </a:r>
            <a:r>
              <a:rPr lang="en-US" altLang="ja-JP" b="1" dirty="0"/>
              <a:t>. </a:t>
            </a:r>
            <a:r>
              <a:rPr kumimoji="1" lang="ja-JP" altLang="en-US" b="1" dirty="0"/>
              <a:t>取材関係と競合関係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C7B30E-2DF4-29F6-A6CE-9C974D99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94" y="1690688"/>
            <a:ext cx="10660811" cy="124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-</a:t>
            </a:r>
            <a:r>
              <a:rPr lang="ja-JP" altLang="en-US" sz="2000" dirty="0"/>
              <a:t> </a:t>
            </a:r>
            <a:r>
              <a:rPr lang="en-US" altLang="ja-JP" sz="2000" dirty="0"/>
              <a:t>A spokesman for the state-owned tin mining company PT Tambang </a:t>
            </a:r>
            <a:r>
              <a:rPr lang="en-US" altLang="ja-JP" sz="2000" dirty="0" err="1"/>
              <a:t>Timah</a:t>
            </a:r>
            <a:r>
              <a:rPr lang="en-US" altLang="ja-JP" sz="2000" dirty="0"/>
              <a:t> </a:t>
            </a:r>
            <a:r>
              <a:rPr lang="en-US" altLang="ja-JP" sz="2000" b="1" dirty="0"/>
              <a:t>told</a:t>
            </a:r>
            <a:r>
              <a:rPr lang="en-US" altLang="ja-JP" sz="2000" dirty="0"/>
              <a:t> </a:t>
            </a:r>
            <a:r>
              <a:rPr lang="en-US" altLang="ja-JP" sz="2000" b="1" dirty="0"/>
              <a:t>Reuters</a:t>
            </a:r>
            <a:r>
              <a:rPr lang="en-US" altLang="ja-JP" sz="2000" dirty="0"/>
              <a:t> it…</a:t>
            </a:r>
          </a:p>
          <a:p>
            <a:pPr marL="0" indent="0">
              <a:buNone/>
            </a:pPr>
            <a:r>
              <a:rPr lang="en-US" altLang="ja-JP" sz="2000" dirty="0"/>
              <a:t>-</a:t>
            </a:r>
            <a:r>
              <a:rPr lang="ja-JP" altLang="en-US" sz="2000" dirty="0"/>
              <a:t> </a:t>
            </a:r>
            <a:r>
              <a:rPr lang="en-US" altLang="ja-JP" sz="2000" dirty="0"/>
              <a:t>Chief Inspector of Mines </a:t>
            </a:r>
            <a:r>
              <a:rPr lang="en-US" altLang="ja-JP" sz="2000" dirty="0" err="1"/>
              <a:t>Redzuan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Sumun</a:t>
            </a:r>
            <a:r>
              <a:rPr lang="en-US" altLang="ja-JP" sz="2000" dirty="0"/>
              <a:t> </a:t>
            </a:r>
            <a:r>
              <a:rPr lang="en-US" altLang="ja-JP" sz="2000" b="1" dirty="0"/>
              <a:t>told Reuters</a:t>
            </a:r>
            <a:r>
              <a:rPr lang="en-US" altLang="ja-JP" sz="2000" dirty="0"/>
              <a:t> that…</a:t>
            </a:r>
          </a:p>
          <a:p>
            <a:pPr marL="0" indent="0">
              <a:buNone/>
            </a:pPr>
            <a:r>
              <a:rPr lang="en-US" altLang="ja-JP" sz="2000" dirty="0"/>
              <a:t>- “…” he </a:t>
            </a:r>
            <a:r>
              <a:rPr lang="en-US" altLang="ja-JP" sz="2000" b="1" dirty="0"/>
              <a:t>told</a:t>
            </a:r>
            <a:r>
              <a:rPr lang="en-US" altLang="ja-JP" sz="2000" dirty="0"/>
              <a:t> </a:t>
            </a:r>
            <a:r>
              <a:rPr lang="en-US" altLang="ja-JP" sz="2000" b="1" dirty="0"/>
              <a:t>Reuters</a:t>
            </a:r>
            <a:r>
              <a:rPr lang="en-US" altLang="ja-JP" sz="2000" dirty="0"/>
              <a:t> later.</a:t>
            </a:r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1EF352D-BCB9-37A6-0F40-6A1076A282C9}"/>
              </a:ext>
            </a:extLst>
          </p:cNvPr>
          <p:cNvSpPr txBox="1"/>
          <p:nvPr/>
        </p:nvSpPr>
        <p:spPr>
          <a:xfrm>
            <a:off x="7972586" y="4083945"/>
            <a:ext cx="2829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取材関係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ja-JP" altLang="en-US" sz="2000" dirty="0"/>
              <a:t>手法 </a:t>
            </a:r>
            <a:r>
              <a:rPr lang="en-US" altLang="ja-JP" sz="2000" dirty="0"/>
              <a:t>:</a:t>
            </a:r>
            <a:r>
              <a:rPr lang="ja-JP" altLang="en-US" sz="2000" b="1" dirty="0"/>
              <a:t>ｏ</a:t>
            </a:r>
            <a:r>
              <a:rPr lang="ja-JP" altLang="en-US" sz="2000" dirty="0"/>
              <a:t>抽出なし</a:t>
            </a:r>
            <a:endParaRPr lang="en-US" altLang="ja-JP" sz="2000" dirty="0"/>
          </a:p>
          <a:p>
            <a:r>
              <a:rPr lang="ja-JP" altLang="en-US" sz="2000" b="1" dirty="0">
                <a:solidFill>
                  <a:srgbClr val="0070C0"/>
                </a:solidFill>
              </a:rPr>
              <a:t>従来</a:t>
            </a:r>
            <a:r>
              <a:rPr lang="ja-JP" altLang="en-US" sz="2000" dirty="0"/>
              <a:t>手法 </a:t>
            </a:r>
            <a:r>
              <a:rPr lang="en-US" altLang="ja-JP" sz="2000" dirty="0"/>
              <a:t>:</a:t>
            </a:r>
            <a:r>
              <a:rPr lang="ja-JP" altLang="en-US" sz="2000" b="1" dirty="0"/>
              <a:t>ｘ</a:t>
            </a:r>
            <a:r>
              <a:rPr lang="ja-JP" altLang="en-US" sz="2000" dirty="0"/>
              <a:t>取材</a:t>
            </a:r>
            <a:r>
              <a:rPr lang="en-US" altLang="ja-JP" sz="2000" b="1" dirty="0"/>
              <a:t>=</a:t>
            </a:r>
            <a:r>
              <a:rPr lang="ja-JP" altLang="en-US" sz="2000" dirty="0"/>
              <a:t>競合</a:t>
            </a:r>
            <a:endParaRPr lang="en-US" altLang="ja-JP" sz="20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9D250E4-5A7B-E586-44F1-331B5445164E}"/>
              </a:ext>
            </a:extLst>
          </p:cNvPr>
          <p:cNvSpPr/>
          <p:nvPr/>
        </p:nvSpPr>
        <p:spPr>
          <a:xfrm>
            <a:off x="7756926" y="3925021"/>
            <a:ext cx="3184584" cy="159588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49F847-342B-E15E-AE5F-0BAD21E1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60" y="2615175"/>
            <a:ext cx="1935691" cy="3710611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30DCD73-8AFF-3713-A142-6B092E8B19A4}"/>
              </a:ext>
            </a:extLst>
          </p:cNvPr>
          <p:cNvSpPr/>
          <p:nvPr/>
        </p:nvSpPr>
        <p:spPr>
          <a:xfrm rot="2016182">
            <a:off x="2139010" y="4564335"/>
            <a:ext cx="931653" cy="24223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DE7503C-0715-D0BD-3278-734E044CAD24}"/>
              </a:ext>
            </a:extLst>
          </p:cNvPr>
          <p:cNvSpPr/>
          <p:nvPr/>
        </p:nvSpPr>
        <p:spPr>
          <a:xfrm rot="5947124">
            <a:off x="5236230" y="3530009"/>
            <a:ext cx="931653" cy="24223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65BC566-E340-88E6-66C8-2089756F06BE}"/>
              </a:ext>
            </a:extLst>
          </p:cNvPr>
          <p:cNvSpPr/>
          <p:nvPr/>
        </p:nvSpPr>
        <p:spPr>
          <a:xfrm rot="5569058">
            <a:off x="5120542" y="5024579"/>
            <a:ext cx="931653" cy="24223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934B6B-7EAB-558A-EED7-5E205B3528A9}"/>
              </a:ext>
            </a:extLst>
          </p:cNvPr>
          <p:cNvSpPr txBox="1"/>
          <p:nvPr/>
        </p:nvSpPr>
        <p:spPr>
          <a:xfrm>
            <a:off x="2508480" y="4285814"/>
            <a:ext cx="4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❔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8FFA0B-1DCB-5F06-B5B8-D0A42E3CDB76}"/>
              </a:ext>
            </a:extLst>
          </p:cNvPr>
          <p:cNvSpPr txBox="1"/>
          <p:nvPr/>
        </p:nvSpPr>
        <p:spPr>
          <a:xfrm>
            <a:off x="5172300" y="3370558"/>
            <a:ext cx="4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❔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4831F0-3495-E3B6-F70B-BEF3DAA90340}"/>
              </a:ext>
            </a:extLst>
          </p:cNvPr>
          <p:cNvSpPr txBox="1"/>
          <p:nvPr/>
        </p:nvSpPr>
        <p:spPr>
          <a:xfrm>
            <a:off x="5043999" y="4859473"/>
            <a:ext cx="4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❔</a:t>
            </a:r>
          </a:p>
        </p:txBody>
      </p:sp>
    </p:spTree>
    <p:extLst>
      <p:ext uri="{BB962C8B-B14F-4D97-AF65-F5344CB8AC3E}">
        <p14:creationId xmlns:p14="http://schemas.microsoft.com/office/powerpoint/2010/main" val="226446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64BF9-052A-384C-0818-AF909025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例</a:t>
            </a:r>
            <a:r>
              <a:rPr lang="en-US" altLang="ja-JP" b="1" dirty="0"/>
              <a:t>. </a:t>
            </a:r>
            <a:r>
              <a:rPr kumimoji="1" lang="ja-JP" altLang="en-US" b="1" dirty="0"/>
              <a:t>複数の意味をもつ関係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C7B30E-2DF4-29F6-A6CE-9C974D99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3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Non-members Brazil and China have pledged to cooperate with the ATPC and limit their exports to 21,000 and 7,000 </a:t>
            </a:r>
            <a:r>
              <a:rPr lang="en-US" altLang="ja-JP" sz="2000" dirty="0" err="1"/>
              <a:t>tonnes</a:t>
            </a:r>
            <a:r>
              <a:rPr lang="en-US" altLang="ja-JP" sz="2000" dirty="0"/>
              <a:t> respectively during the quota period.</a:t>
            </a:r>
          </a:p>
          <a:p>
            <a:pPr marL="0" indent="0">
              <a:buNone/>
            </a:pPr>
            <a:r>
              <a:rPr lang="ja-JP" altLang="en-US" sz="2000" dirty="0"/>
              <a:t>錫生産国連合</a:t>
            </a:r>
            <a:r>
              <a:rPr lang="en-US" altLang="ja-JP" sz="2000" dirty="0"/>
              <a:t>ATPC</a:t>
            </a:r>
            <a:r>
              <a:rPr lang="ja-JP" altLang="en-US" sz="2000" b="1" dirty="0"/>
              <a:t>非加盟国</a:t>
            </a:r>
            <a:r>
              <a:rPr lang="ja-JP" altLang="en-US" sz="2000" dirty="0"/>
              <a:t>の</a:t>
            </a:r>
            <a:r>
              <a:rPr lang="ja-JP" altLang="en-US" sz="2000" b="1" dirty="0"/>
              <a:t>ブラジル</a:t>
            </a:r>
            <a:r>
              <a:rPr lang="ja-JP" altLang="en-US" sz="2000" dirty="0"/>
              <a:t>と</a:t>
            </a:r>
            <a:r>
              <a:rPr lang="ja-JP" altLang="en-US" sz="2000" b="1" dirty="0"/>
              <a:t>中国</a:t>
            </a:r>
            <a:r>
              <a:rPr lang="ja-JP" altLang="en-US" sz="2000" dirty="0"/>
              <a:t>は</a:t>
            </a:r>
            <a:r>
              <a:rPr lang="en-US" altLang="ja-JP" sz="2000" b="1" dirty="0"/>
              <a:t>ATPC</a:t>
            </a:r>
            <a:r>
              <a:rPr lang="ja-JP" altLang="en-US" sz="2000" dirty="0"/>
              <a:t>に</a:t>
            </a:r>
            <a:r>
              <a:rPr lang="ja-JP" altLang="en-US" sz="2000" b="1" dirty="0"/>
              <a:t>協力</a:t>
            </a:r>
            <a:r>
              <a:rPr lang="ja-JP" altLang="en-US" sz="2000" dirty="0"/>
              <a:t>し</a:t>
            </a:r>
            <a:r>
              <a:rPr lang="en-US" altLang="ja-JP" sz="2000" dirty="0"/>
              <a:t>,</a:t>
            </a:r>
            <a:r>
              <a:rPr lang="ja-JP" altLang="en-US" sz="2000" dirty="0"/>
              <a:t> 輸出制限を約束した</a:t>
            </a:r>
            <a:r>
              <a:rPr lang="en-US" altLang="ja-JP" sz="2000" dirty="0"/>
              <a:t>.</a:t>
            </a:r>
          </a:p>
          <a:p>
            <a:pPr marL="0" indent="0">
              <a:buNone/>
            </a:pPr>
            <a:endParaRPr lang="en-US" altLang="ja-JP" sz="2000" dirty="0"/>
          </a:p>
        </p:txBody>
      </p:sp>
      <p:pic>
        <p:nvPicPr>
          <p:cNvPr id="14" name="図 13" descr="ダイアグラム&#10;&#10;自動的に生成された説明">
            <a:extLst>
              <a:ext uri="{FF2B5EF4-FFF2-40B4-BE49-F238E27FC236}">
                <a16:creationId xmlns:a16="http://schemas.microsoft.com/office/drawing/2014/main" id="{F16FD723-3B2B-676E-5ECB-F9400BDD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5" t="65535" r="4826" b="16226"/>
          <a:stretch/>
        </p:blipFill>
        <p:spPr>
          <a:xfrm>
            <a:off x="838200" y="3666226"/>
            <a:ext cx="6858000" cy="2286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1EF352D-BCB9-37A6-0F40-6A1076A282C9}"/>
              </a:ext>
            </a:extLst>
          </p:cNvPr>
          <p:cNvSpPr txBox="1"/>
          <p:nvPr/>
        </p:nvSpPr>
        <p:spPr>
          <a:xfrm>
            <a:off x="8384876" y="4301394"/>
            <a:ext cx="2700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協力</a:t>
            </a:r>
            <a:r>
              <a:rPr lang="en-US" altLang="ja-JP" sz="2000" b="1" dirty="0"/>
              <a:t>and</a:t>
            </a:r>
            <a:r>
              <a:rPr lang="ja-JP" altLang="en-US" sz="2000" b="1" dirty="0"/>
              <a:t>競合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ja-JP" altLang="en-US" sz="2000" dirty="0"/>
              <a:t>手法 </a:t>
            </a:r>
            <a:r>
              <a:rPr lang="en-US" altLang="ja-JP" sz="2000" dirty="0"/>
              <a:t>: </a:t>
            </a:r>
            <a:r>
              <a:rPr lang="ja-JP" altLang="en-US" sz="2000" b="1" dirty="0"/>
              <a:t>ｏ両方</a:t>
            </a:r>
            <a:r>
              <a:rPr lang="ja-JP" altLang="en-US" sz="2000" dirty="0"/>
              <a:t>抽出</a:t>
            </a:r>
            <a:endParaRPr lang="en-US" altLang="ja-JP" sz="2000" dirty="0"/>
          </a:p>
          <a:p>
            <a:r>
              <a:rPr lang="ja-JP" altLang="en-US" sz="2000" b="1" dirty="0">
                <a:solidFill>
                  <a:srgbClr val="0070C0"/>
                </a:solidFill>
              </a:rPr>
              <a:t>従来</a:t>
            </a:r>
            <a:r>
              <a:rPr lang="ja-JP" altLang="en-US" sz="2000" dirty="0"/>
              <a:t>手法 </a:t>
            </a:r>
            <a:r>
              <a:rPr lang="en-US" altLang="ja-JP" sz="2000" dirty="0"/>
              <a:t>: </a:t>
            </a:r>
            <a:r>
              <a:rPr lang="ja-JP" altLang="en-US" sz="2000" b="1" dirty="0"/>
              <a:t>ｘ</a:t>
            </a:r>
            <a:r>
              <a:rPr lang="ja-JP" altLang="en-US" sz="2000" dirty="0"/>
              <a:t>抽出</a:t>
            </a:r>
            <a:r>
              <a:rPr lang="ja-JP" altLang="en-US" sz="2000" b="1" dirty="0"/>
              <a:t>なし</a:t>
            </a:r>
            <a:endParaRPr lang="en-US" altLang="ja-JP" sz="20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9D250E4-5A7B-E586-44F1-331B5445164E}"/>
              </a:ext>
            </a:extLst>
          </p:cNvPr>
          <p:cNvSpPr/>
          <p:nvPr/>
        </p:nvSpPr>
        <p:spPr>
          <a:xfrm>
            <a:off x="8195095" y="4175185"/>
            <a:ext cx="2889848" cy="164764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30DCD73-8AFF-3713-A142-6B092E8B19A4}"/>
              </a:ext>
            </a:extLst>
          </p:cNvPr>
          <p:cNvSpPr/>
          <p:nvPr/>
        </p:nvSpPr>
        <p:spPr>
          <a:xfrm>
            <a:off x="3812876" y="3631722"/>
            <a:ext cx="1621766" cy="27604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CDF40B-095C-EB4F-76C6-B36323C609D5}"/>
              </a:ext>
            </a:extLst>
          </p:cNvPr>
          <p:cNvSpPr/>
          <p:nvPr/>
        </p:nvSpPr>
        <p:spPr>
          <a:xfrm>
            <a:off x="3812876" y="4067356"/>
            <a:ext cx="1621766" cy="46151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4A97403-6400-0A0C-C01E-6853D2294425}"/>
              </a:ext>
            </a:extLst>
          </p:cNvPr>
          <p:cNvSpPr txBox="1"/>
          <p:nvPr/>
        </p:nvSpPr>
        <p:spPr>
          <a:xfrm>
            <a:off x="4004172" y="6026567"/>
            <a:ext cx="123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C00000"/>
                </a:solidFill>
              </a:rPr>
              <a:t>提案</a:t>
            </a:r>
            <a:r>
              <a:rPr lang="ja-JP" altLang="en-US" sz="2000" b="1" dirty="0"/>
              <a:t>手法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338541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8D215-5C24-F14D-1118-E394AC84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研究の背景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62A4A33-9999-E3F0-8285-3E4893CEC4D0}"/>
              </a:ext>
            </a:extLst>
          </p:cNvPr>
          <p:cNvSpPr/>
          <p:nvPr/>
        </p:nvSpPr>
        <p:spPr>
          <a:xfrm>
            <a:off x="838200" y="2093975"/>
            <a:ext cx="10404944" cy="15270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6D877-0E85-48E7-EC45-851B0844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80" y="2408566"/>
            <a:ext cx="7902404" cy="103065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非構造化知識　　　構造化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@ </a:t>
            </a:r>
            <a:r>
              <a:rPr lang="ja-JP" altLang="en-US" dirty="0"/>
              <a:t>検索エンジン</a:t>
            </a:r>
            <a:r>
              <a:rPr lang="en-US" altLang="ja-JP" dirty="0"/>
              <a:t>, </a:t>
            </a:r>
            <a:r>
              <a:rPr lang="ja-JP" altLang="en-US" dirty="0"/>
              <a:t>質問応答システム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C7F392-B100-CCEC-D942-82DD697A220C}"/>
              </a:ext>
            </a:extLst>
          </p:cNvPr>
          <p:cNvSpPr txBox="1"/>
          <p:nvPr/>
        </p:nvSpPr>
        <p:spPr>
          <a:xfrm>
            <a:off x="1353312" y="1831868"/>
            <a:ext cx="3886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ナレッジグラフ（</a:t>
            </a:r>
            <a:r>
              <a:rPr kumimoji="1" lang="en-US" altLang="ja-JP" sz="2800" b="1" dirty="0"/>
              <a:t>KG</a:t>
            </a:r>
            <a:r>
              <a:rPr lang="ja-JP" altLang="en-US" sz="2800" b="1" dirty="0"/>
              <a:t>）</a:t>
            </a:r>
            <a:endParaRPr kumimoji="1" lang="ja-JP" altLang="en-US" sz="28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FFC19F6-AB1C-8306-345C-FB27DCEC2DF4}"/>
              </a:ext>
            </a:extLst>
          </p:cNvPr>
          <p:cNvSpPr/>
          <p:nvPr/>
        </p:nvSpPr>
        <p:spPr>
          <a:xfrm>
            <a:off x="3575304" y="2489135"/>
            <a:ext cx="640080" cy="241831"/>
          </a:xfrm>
          <a:prstGeom prst="rightArrow">
            <a:avLst>
              <a:gd name="adj1" fmla="val 50000"/>
              <a:gd name="adj2" fmla="val 1294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4E4D408-FD3E-57DF-37B8-0F1943485B5B}"/>
              </a:ext>
            </a:extLst>
          </p:cNvPr>
          <p:cNvSpPr/>
          <p:nvPr/>
        </p:nvSpPr>
        <p:spPr>
          <a:xfrm>
            <a:off x="838200" y="4343400"/>
            <a:ext cx="10404944" cy="152704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B0EF508-1FEC-A7A4-3EC3-579DE0A36BBB}"/>
              </a:ext>
            </a:extLst>
          </p:cNvPr>
          <p:cNvSpPr txBox="1">
            <a:spLocks/>
          </p:cNvSpPr>
          <p:nvPr/>
        </p:nvSpPr>
        <p:spPr>
          <a:xfrm>
            <a:off x="1113580" y="4635480"/>
            <a:ext cx="4656284" cy="10306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KG</a:t>
            </a:r>
            <a:r>
              <a:rPr lang="ja-JP" altLang="en-US" dirty="0"/>
              <a:t>には</a:t>
            </a:r>
            <a:r>
              <a:rPr lang="ja-JP" altLang="en-US" b="1" dirty="0"/>
              <a:t>コスト</a:t>
            </a:r>
            <a:r>
              <a:rPr lang="en-US" altLang="ja-JP" dirty="0"/>
              <a:t>,</a:t>
            </a:r>
            <a:r>
              <a:rPr lang="en-US" altLang="ja-JP" b="1" dirty="0"/>
              <a:t> </a:t>
            </a:r>
            <a:r>
              <a:rPr lang="ja-JP" altLang="en-US" dirty="0"/>
              <a:t>事前学習</a:t>
            </a:r>
            <a:r>
              <a:rPr lang="en-US" altLang="ja-JP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機械学習</a:t>
            </a:r>
            <a:r>
              <a:rPr lang="en-US" altLang="ja-JP" dirty="0"/>
              <a:t>, </a:t>
            </a:r>
            <a:r>
              <a:rPr lang="ja-JP" altLang="en-US" dirty="0"/>
              <a:t>辞書作成</a:t>
            </a:r>
            <a:r>
              <a:rPr lang="en-US" altLang="ja-JP" dirty="0"/>
              <a:t>, </a:t>
            </a:r>
            <a:r>
              <a:rPr lang="ja-JP" altLang="en-US" dirty="0"/>
              <a:t>手作業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6CD72A-39A0-0C4E-1155-DF21105C8011}"/>
              </a:ext>
            </a:extLst>
          </p:cNvPr>
          <p:cNvSpPr txBox="1"/>
          <p:nvPr/>
        </p:nvSpPr>
        <p:spPr>
          <a:xfrm>
            <a:off x="1353312" y="4112260"/>
            <a:ext cx="13075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問題点</a:t>
            </a:r>
            <a:endParaRPr kumimoji="1" lang="ja-JP" altLang="en-US" sz="2800" b="1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6C18A750-8207-ED51-5A6E-6C3DD61E1CFB}"/>
              </a:ext>
            </a:extLst>
          </p:cNvPr>
          <p:cNvSpPr txBox="1">
            <a:spLocks/>
          </p:cNvSpPr>
          <p:nvPr/>
        </p:nvSpPr>
        <p:spPr>
          <a:xfrm>
            <a:off x="6284976" y="4635480"/>
            <a:ext cx="4656284" cy="10306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知識構造化の遅延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情報サービス発展の足枷</a:t>
            </a:r>
            <a:endParaRPr lang="en-US" altLang="ja-JP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3ED05F6-C70C-0B5B-C142-3C86FE194A04}"/>
              </a:ext>
            </a:extLst>
          </p:cNvPr>
          <p:cNvCxnSpPr>
            <a:cxnSpLocks/>
          </p:cNvCxnSpPr>
          <p:nvPr/>
        </p:nvCxnSpPr>
        <p:spPr>
          <a:xfrm>
            <a:off x="5967520" y="4601638"/>
            <a:ext cx="0" cy="103065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0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C31A7-F472-F0B8-0F46-52A33716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研究の目的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DE89EE9-4B82-99C7-D984-0E120454B42F}"/>
              </a:ext>
            </a:extLst>
          </p:cNvPr>
          <p:cNvSpPr/>
          <p:nvPr/>
        </p:nvSpPr>
        <p:spPr>
          <a:xfrm>
            <a:off x="838200" y="2056765"/>
            <a:ext cx="10404944" cy="152704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2AB4F803-BBC8-4CCD-2EA3-CC94CF3462EC}"/>
              </a:ext>
            </a:extLst>
          </p:cNvPr>
          <p:cNvSpPr txBox="1">
            <a:spLocks/>
          </p:cNvSpPr>
          <p:nvPr/>
        </p:nvSpPr>
        <p:spPr>
          <a:xfrm>
            <a:off x="1113580" y="2348845"/>
            <a:ext cx="5716988" cy="10306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特定分野の事前学習</a:t>
            </a:r>
            <a:r>
              <a:rPr lang="ja-JP" altLang="en-US" b="1" dirty="0"/>
              <a:t>不用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かつ容易な</a:t>
            </a:r>
            <a:r>
              <a:rPr lang="en-US" altLang="ja-JP" dirty="0"/>
              <a:t>KG</a:t>
            </a:r>
            <a:r>
              <a:rPr lang="ja-JP" altLang="en-US" dirty="0"/>
              <a:t>構築手法提案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205AF6-FB66-A9EC-A27E-E7F18A36ED25}"/>
              </a:ext>
            </a:extLst>
          </p:cNvPr>
          <p:cNvSpPr txBox="1"/>
          <p:nvPr/>
        </p:nvSpPr>
        <p:spPr>
          <a:xfrm>
            <a:off x="1353312" y="1825625"/>
            <a:ext cx="13075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目的</a:t>
            </a:r>
            <a:endParaRPr kumimoji="1" lang="ja-JP" altLang="en-US" sz="2800" b="1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071BA0A4-FF36-44E2-9F30-2E641F21ED33}"/>
              </a:ext>
            </a:extLst>
          </p:cNvPr>
          <p:cNvSpPr txBox="1">
            <a:spLocks/>
          </p:cNvSpPr>
          <p:nvPr/>
        </p:nvSpPr>
        <p:spPr>
          <a:xfrm>
            <a:off x="6830568" y="2662125"/>
            <a:ext cx="3947160" cy="5463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/>
              <a:t>大規模言語モデル</a:t>
            </a:r>
            <a:r>
              <a:rPr lang="ja-JP" altLang="en-US" dirty="0"/>
              <a:t>に注目</a:t>
            </a:r>
            <a:endParaRPr lang="en-US" altLang="ja-JP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77FE877-2433-27EA-8C59-BAE8C7902563}"/>
              </a:ext>
            </a:extLst>
          </p:cNvPr>
          <p:cNvCxnSpPr>
            <a:cxnSpLocks/>
          </p:cNvCxnSpPr>
          <p:nvPr/>
        </p:nvCxnSpPr>
        <p:spPr>
          <a:xfrm>
            <a:off x="6379000" y="2348845"/>
            <a:ext cx="0" cy="103065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DA6D68-C455-9FD9-355C-3D87219BAD8A}"/>
              </a:ext>
            </a:extLst>
          </p:cNvPr>
          <p:cNvSpPr txBox="1"/>
          <p:nvPr/>
        </p:nvSpPr>
        <p:spPr>
          <a:xfrm>
            <a:off x="2053866" y="4507849"/>
            <a:ext cx="8084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/>
              <a:t>大規模言語モデル</a:t>
            </a:r>
            <a:r>
              <a:rPr lang="ja-JP" altLang="en-US" sz="2800" dirty="0"/>
              <a:t>を用いて</a:t>
            </a:r>
            <a:endParaRPr lang="en-US" altLang="ja-JP" sz="2800" dirty="0"/>
          </a:p>
          <a:p>
            <a:pPr algn="ctr"/>
            <a:r>
              <a:rPr lang="ja-JP" altLang="en-US" sz="2800" b="1" dirty="0"/>
              <a:t>テキスト</a:t>
            </a:r>
            <a:r>
              <a:rPr lang="ja-JP" altLang="en-US" sz="2800" dirty="0"/>
              <a:t>から</a:t>
            </a:r>
            <a:r>
              <a:rPr lang="ja-JP" altLang="en-US" sz="2800" b="1" dirty="0"/>
              <a:t>ナレッジグラフ</a:t>
            </a:r>
            <a:r>
              <a:rPr lang="ja-JP" altLang="en-US" sz="2800" dirty="0"/>
              <a:t>を抽出する手法提案</a:t>
            </a:r>
            <a:endParaRPr kumimoji="1" lang="ja-JP" altLang="en-US" sz="28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94E493D-3CDB-777B-9032-3080479EFC45}"/>
              </a:ext>
            </a:extLst>
          </p:cNvPr>
          <p:cNvSpPr/>
          <p:nvPr/>
        </p:nvSpPr>
        <p:spPr>
          <a:xfrm>
            <a:off x="1821179" y="4056787"/>
            <a:ext cx="8549640" cy="18562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1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91509F8-32C0-719D-BF49-B6DD713B8E18}"/>
              </a:ext>
            </a:extLst>
          </p:cNvPr>
          <p:cNvSpPr/>
          <p:nvPr/>
        </p:nvSpPr>
        <p:spPr>
          <a:xfrm>
            <a:off x="1472462" y="2853948"/>
            <a:ext cx="4126972" cy="319316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5F8CCBB-3959-ECB6-8A7E-FBAB96EE1513}"/>
              </a:ext>
            </a:extLst>
          </p:cNvPr>
          <p:cNvSpPr/>
          <p:nvPr/>
        </p:nvSpPr>
        <p:spPr>
          <a:xfrm>
            <a:off x="838200" y="1620543"/>
            <a:ext cx="10404944" cy="48723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A4E15E-0B3A-695D-3D0E-F2BDD63A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F0F01A-4421-FB1C-C59C-DC34FBB7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402" y="1433321"/>
            <a:ext cx="6423196" cy="100142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b="1" dirty="0"/>
              <a:t>自然言語処理を用いた従来手法を応用</a:t>
            </a:r>
            <a:endParaRPr lang="en-US" altLang="ja-JP" b="1" dirty="0"/>
          </a:p>
          <a:p>
            <a:pPr marL="0" indent="0" algn="ctr">
              <a:buNone/>
            </a:pPr>
            <a:r>
              <a:rPr kumimoji="1" lang="ja-JP" altLang="en-US" sz="2000" dirty="0"/>
              <a:t>ニューステキストからビジネスネットワーク</a:t>
            </a:r>
            <a:r>
              <a:rPr kumimoji="1" lang="en-US" altLang="ja-JP" sz="2000" dirty="0"/>
              <a:t>KG</a:t>
            </a:r>
            <a:r>
              <a:rPr kumimoji="1" lang="ja-JP" altLang="en-US" sz="2000" dirty="0"/>
              <a:t>の抽出</a:t>
            </a:r>
            <a:endParaRPr kumimoji="1" lang="en-US" altLang="ja-JP" sz="2000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7DECEA4-39CC-E3D5-11C0-1B046F8459E8}"/>
              </a:ext>
            </a:extLst>
          </p:cNvPr>
          <p:cNvSpPr/>
          <p:nvPr/>
        </p:nvSpPr>
        <p:spPr>
          <a:xfrm>
            <a:off x="6972940" y="3342204"/>
            <a:ext cx="594556" cy="2618649"/>
          </a:xfrm>
          <a:prstGeom prst="downArrow">
            <a:avLst>
              <a:gd name="adj1" fmla="val 50000"/>
              <a:gd name="adj2" fmla="val 1308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EC0D958-04E3-C158-BF04-940E11109A2E}"/>
              </a:ext>
            </a:extLst>
          </p:cNvPr>
          <p:cNvSpPr txBox="1">
            <a:spLocks/>
          </p:cNvSpPr>
          <p:nvPr/>
        </p:nvSpPr>
        <p:spPr>
          <a:xfrm>
            <a:off x="7057766" y="3250764"/>
            <a:ext cx="3273955" cy="2618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■　事前準備</a:t>
            </a:r>
            <a:endParaRPr lang="en-US" altLang="ja-JP" sz="2000" dirty="0"/>
          </a:p>
          <a:p>
            <a:pPr marL="0" indent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■　エンティティ抽出</a:t>
            </a:r>
            <a:endParaRPr lang="en-US" altLang="ja-JP" sz="2000" dirty="0"/>
          </a:p>
          <a:p>
            <a:pPr marL="0" indent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■　エンティティ属性分類</a:t>
            </a:r>
            <a:endParaRPr lang="en-US" altLang="ja-JP" sz="2000" dirty="0"/>
          </a:p>
          <a:p>
            <a:pPr marL="0" indent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■　リレーション抽出</a:t>
            </a:r>
            <a:endParaRPr lang="en-US" altLang="ja-JP" sz="2000" dirty="0"/>
          </a:p>
          <a:p>
            <a:pPr marL="0" indent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■ 　</a:t>
            </a:r>
            <a:r>
              <a:rPr lang="en-US" altLang="ja-JP" sz="2000" dirty="0"/>
              <a:t>RDF</a:t>
            </a:r>
            <a:r>
              <a:rPr lang="ja-JP" altLang="en-US" sz="2000" dirty="0"/>
              <a:t>トリプル記述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C2F1E50-CE11-9147-060D-8D99990D7B12}"/>
              </a:ext>
            </a:extLst>
          </p:cNvPr>
          <p:cNvSpPr txBox="1">
            <a:spLocks/>
          </p:cNvSpPr>
          <p:nvPr/>
        </p:nvSpPr>
        <p:spPr>
          <a:xfrm>
            <a:off x="2285376" y="3161598"/>
            <a:ext cx="2536790" cy="2811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■　前処理</a:t>
            </a:r>
            <a:r>
              <a:rPr lang="en-US" altLang="ja-JP" sz="2000" dirty="0"/>
              <a:t>(</a:t>
            </a:r>
            <a:r>
              <a:rPr lang="ja-JP" altLang="en-US" sz="2000" dirty="0"/>
              <a:t>正規化等</a:t>
            </a:r>
            <a:r>
              <a:rPr lang="en-US" altLang="ja-JP" sz="2000" dirty="0"/>
              <a:t>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■　単語埋め込み</a:t>
            </a:r>
            <a:endParaRPr lang="en-US" altLang="ja-JP" sz="2000" dirty="0"/>
          </a:p>
          <a:p>
            <a:pPr marL="0" indent="0">
              <a:lnSpc>
                <a:spcPct val="120000"/>
              </a:lnSpc>
              <a:buNone/>
              <a:tabLst>
                <a:tab pos="1619250" algn="l"/>
              </a:tabLst>
            </a:pPr>
            <a:r>
              <a:rPr lang="ja-JP" altLang="en-US" sz="2000" dirty="0"/>
              <a:t>■　品詞付与</a:t>
            </a:r>
            <a:r>
              <a:rPr lang="en-US" altLang="ja-JP" sz="2000" dirty="0"/>
              <a:t>	</a:t>
            </a:r>
          </a:p>
          <a:p>
            <a:pPr marL="0" indent="0">
              <a:lnSpc>
                <a:spcPct val="120000"/>
              </a:lnSpc>
              <a:buNone/>
              <a:tabLst>
                <a:tab pos="1619250" algn="l"/>
              </a:tabLst>
            </a:pPr>
            <a:r>
              <a:rPr lang="ja-JP" altLang="en-US" sz="2000" dirty="0"/>
              <a:t>■　チャンキング</a:t>
            </a:r>
            <a:endParaRPr lang="en-US" altLang="ja-JP" sz="2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■　固有表現抽出</a:t>
            </a:r>
            <a:endParaRPr lang="en-US" altLang="ja-JP" sz="2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■ 　</a:t>
            </a:r>
            <a:r>
              <a:rPr lang="en-US" altLang="ja-JP" sz="2000" dirty="0" err="1"/>
              <a:t>OpenIE</a:t>
            </a:r>
            <a:endParaRPr lang="en-US" altLang="ja-JP" sz="2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863C47-EB19-36EB-DE69-0EAB8CFCFD51}"/>
              </a:ext>
            </a:extLst>
          </p:cNvPr>
          <p:cNvSpPr txBox="1"/>
          <p:nvPr/>
        </p:nvSpPr>
        <p:spPr>
          <a:xfrm>
            <a:off x="2504284" y="2658195"/>
            <a:ext cx="20633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パイプライン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7A630-3FD6-B24F-635E-F48742C06D71}"/>
              </a:ext>
            </a:extLst>
          </p:cNvPr>
          <p:cNvSpPr/>
          <p:nvPr/>
        </p:nvSpPr>
        <p:spPr>
          <a:xfrm>
            <a:off x="6547447" y="2853949"/>
            <a:ext cx="4126972" cy="319316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3F9557-B427-E623-327E-A0A6CFC40F54}"/>
              </a:ext>
            </a:extLst>
          </p:cNvPr>
          <p:cNvSpPr txBox="1"/>
          <p:nvPr/>
        </p:nvSpPr>
        <p:spPr>
          <a:xfrm>
            <a:off x="7579268" y="2647995"/>
            <a:ext cx="20633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プロンプト化</a:t>
            </a:r>
            <a:endParaRPr kumimoji="1" lang="ja-JP" altLang="en-US" sz="2400" b="1" dirty="0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3FD7EC53-5197-2F2B-86EF-5700FD95C066}"/>
              </a:ext>
            </a:extLst>
          </p:cNvPr>
          <p:cNvSpPr/>
          <p:nvPr/>
        </p:nvSpPr>
        <p:spPr>
          <a:xfrm rot="5400000">
            <a:off x="5890858" y="4232378"/>
            <a:ext cx="410283" cy="381745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CD3EE-AC37-0048-58BD-E3DE7A96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１</a:t>
            </a:r>
            <a:r>
              <a:rPr kumimoji="1" lang="en-US" altLang="ja-JP" b="1" dirty="0"/>
              <a:t>. </a:t>
            </a:r>
            <a:r>
              <a:rPr kumimoji="1" lang="ja-JP" altLang="en-US" b="1" dirty="0"/>
              <a:t>事前準備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F8CEDA-8410-BFEF-16E4-C54C51B2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619" y="2181494"/>
            <a:ext cx="7923627" cy="860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データ </a:t>
            </a:r>
            <a:r>
              <a:rPr lang="en-US" altLang="ja-JP" sz="2400" dirty="0"/>
              <a:t>: </a:t>
            </a:r>
            <a:r>
              <a:rPr kumimoji="1" lang="ja-JP" altLang="en-US" sz="2400" dirty="0"/>
              <a:t>ニュース記事</a:t>
            </a:r>
            <a:r>
              <a:rPr lang="ja-JP" altLang="en-US" sz="2400" dirty="0"/>
              <a:t>（</a:t>
            </a:r>
            <a:r>
              <a:rPr lang="en-US" altLang="ja-JP" sz="2400" dirty="0"/>
              <a:t>Reuters</a:t>
            </a:r>
            <a:r>
              <a:rPr kumimoji="1" lang="ja-JP" altLang="en-US" sz="2400" dirty="0"/>
              <a:t>データセット）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理由</a:t>
            </a:r>
            <a:r>
              <a:rPr kumimoji="1" lang="en-US" altLang="ja-JP" sz="2400" dirty="0"/>
              <a:t>	 </a:t>
            </a:r>
            <a:r>
              <a:rPr lang="en-US" altLang="ja-JP" sz="2400" dirty="0"/>
              <a:t>: </a:t>
            </a:r>
            <a:r>
              <a:rPr kumimoji="1" lang="ja-JP" altLang="en-US" sz="2400" dirty="0"/>
              <a:t>文章校正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ファクトチェック</a:t>
            </a:r>
            <a:r>
              <a:rPr lang="en-US" altLang="ja-JP" sz="2400" dirty="0"/>
              <a:t>, </a:t>
            </a:r>
            <a:r>
              <a:rPr kumimoji="1" lang="ja-JP" altLang="en-US" sz="2400" dirty="0"/>
              <a:t>情報量</a:t>
            </a:r>
            <a:r>
              <a:rPr kumimoji="1" lang="en-US" altLang="ja-JP" sz="2400" dirty="0"/>
              <a:t>/</a:t>
            </a:r>
            <a:r>
              <a:rPr kumimoji="1" lang="ja-JP" altLang="en-US" sz="2400" dirty="0"/>
              <a:t>テキスト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F62FED-2065-E45B-2C2E-CD08502226F0}"/>
              </a:ext>
            </a:extLst>
          </p:cNvPr>
          <p:cNvSpPr txBox="1"/>
          <p:nvPr/>
        </p:nvSpPr>
        <p:spPr>
          <a:xfrm>
            <a:off x="2929371" y="4812517"/>
            <a:ext cx="21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gpt-3.5-turbo-1106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A200B2-A007-AD46-95FB-0F24F346BFE8}"/>
              </a:ext>
            </a:extLst>
          </p:cNvPr>
          <p:cNvSpPr txBox="1"/>
          <p:nvPr/>
        </p:nvSpPr>
        <p:spPr>
          <a:xfrm>
            <a:off x="3142807" y="5581115"/>
            <a:ext cx="178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レスポンス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E5FB47-C0AC-31F9-6B70-664ED7F4E797}"/>
              </a:ext>
            </a:extLst>
          </p:cNvPr>
          <p:cNvSpPr txBox="1"/>
          <p:nvPr/>
        </p:nvSpPr>
        <p:spPr>
          <a:xfrm>
            <a:off x="3142807" y="4019427"/>
            <a:ext cx="178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プロンプト</a:t>
            </a: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4B5FCB1A-F8F7-95E6-C03B-44A27846D558}"/>
              </a:ext>
            </a:extLst>
          </p:cNvPr>
          <p:cNvSpPr/>
          <p:nvPr/>
        </p:nvSpPr>
        <p:spPr>
          <a:xfrm rot="10800000">
            <a:off x="3910728" y="4545790"/>
            <a:ext cx="249821" cy="18978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7766E1FF-1BA9-E804-0B43-0E3B49C62104}"/>
              </a:ext>
            </a:extLst>
          </p:cNvPr>
          <p:cNvSpPr/>
          <p:nvPr/>
        </p:nvSpPr>
        <p:spPr>
          <a:xfrm rot="10800000">
            <a:off x="3910732" y="5326634"/>
            <a:ext cx="249821" cy="18978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646952-877C-911F-F490-9CD29BB3083C}"/>
              </a:ext>
            </a:extLst>
          </p:cNvPr>
          <p:cNvSpPr/>
          <p:nvPr/>
        </p:nvSpPr>
        <p:spPr>
          <a:xfrm>
            <a:off x="2958860" y="3890513"/>
            <a:ext cx="2145102" cy="21307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E6BD272F-63F9-385A-C2D7-4328B7D88543}"/>
              </a:ext>
            </a:extLst>
          </p:cNvPr>
          <p:cNvSpPr/>
          <p:nvPr/>
        </p:nvSpPr>
        <p:spPr>
          <a:xfrm rot="10800000" flipH="1">
            <a:off x="5349693" y="4481091"/>
            <a:ext cx="1004648" cy="989959"/>
          </a:xfrm>
          <a:prstGeom prst="circularArrow">
            <a:avLst>
              <a:gd name="adj1" fmla="val 9287"/>
              <a:gd name="adj2" fmla="val 1221401"/>
              <a:gd name="adj3" fmla="val 10677346"/>
              <a:gd name="adj4" fmla="val 13365403"/>
              <a:gd name="adj5" fmla="val 1303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45DB1924-0280-318E-EBEF-95E79F0ADA70}"/>
              </a:ext>
            </a:extLst>
          </p:cNvPr>
          <p:cNvSpPr/>
          <p:nvPr/>
        </p:nvSpPr>
        <p:spPr>
          <a:xfrm rot="5400000">
            <a:off x="2431811" y="4934308"/>
            <a:ext cx="249821" cy="18978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7F4053C8-88AC-B4C5-C9EF-89E4BE875821}"/>
              </a:ext>
            </a:extLst>
          </p:cNvPr>
          <p:cNvSpPr/>
          <p:nvPr/>
        </p:nvSpPr>
        <p:spPr>
          <a:xfrm rot="5400000">
            <a:off x="6475160" y="4934309"/>
            <a:ext cx="249821" cy="18978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本テキスト - 健康/医学 さん">
            <a:extLst>
              <a:ext uri="{FF2B5EF4-FFF2-40B4-BE49-F238E27FC236}">
                <a16:creationId xmlns:a16="http://schemas.microsoft.com/office/drawing/2014/main" id="{860B7A6D-AE2F-9AC4-2553-286094FB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80" y="4786213"/>
            <a:ext cx="549351" cy="5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 descr="ダイアグラム&#10;&#10;自動的に生成された説明">
            <a:extLst>
              <a:ext uri="{FF2B5EF4-FFF2-40B4-BE49-F238E27FC236}">
                <a16:creationId xmlns:a16="http://schemas.microsoft.com/office/drawing/2014/main" id="{3C0ACB48-2704-E36D-F07A-6ECC987EC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00" y="4366417"/>
            <a:ext cx="4122323" cy="1325563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55ADC2-4053-B7BE-2EB9-683A6CEC510A}"/>
              </a:ext>
            </a:extLst>
          </p:cNvPr>
          <p:cNvSpPr txBox="1"/>
          <p:nvPr/>
        </p:nvSpPr>
        <p:spPr>
          <a:xfrm>
            <a:off x="5595420" y="4745238"/>
            <a:ext cx="51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15</a:t>
            </a:r>
            <a:endParaRPr kumimoji="1" lang="ja-JP" altLang="en-US" sz="2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7828A96-E1A7-6678-8C7D-CF8FBED9655E}"/>
              </a:ext>
            </a:extLst>
          </p:cNvPr>
          <p:cNvSpPr/>
          <p:nvPr/>
        </p:nvSpPr>
        <p:spPr>
          <a:xfrm>
            <a:off x="838200" y="1787915"/>
            <a:ext cx="10404944" cy="145455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71EF33F-9685-6FD5-C4BA-A9796621E59B}"/>
              </a:ext>
            </a:extLst>
          </p:cNvPr>
          <p:cNvSpPr/>
          <p:nvPr/>
        </p:nvSpPr>
        <p:spPr>
          <a:xfrm>
            <a:off x="838200" y="3666227"/>
            <a:ext cx="10404944" cy="25275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LangChain入門 – 7)Toolkit ツールキット - Future Coders さん">
            <a:extLst>
              <a:ext uri="{FF2B5EF4-FFF2-40B4-BE49-F238E27FC236}">
                <a16:creationId xmlns:a16="http://schemas.microsoft.com/office/drawing/2014/main" id="{22CCE0BA-0583-6695-5FCF-A80897026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b="25762"/>
          <a:stretch/>
        </p:blipFill>
        <p:spPr bwMode="auto">
          <a:xfrm>
            <a:off x="1267618" y="3288315"/>
            <a:ext cx="1445511" cy="7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0E896E-5F4B-53CD-58D3-FABCAE9B8B34}"/>
              </a:ext>
            </a:extLst>
          </p:cNvPr>
          <p:cNvSpPr txBox="1"/>
          <p:nvPr/>
        </p:nvSpPr>
        <p:spPr>
          <a:xfrm>
            <a:off x="1267618" y="1622602"/>
            <a:ext cx="14455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テキスト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44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73895C-B9B5-2625-2B34-ECC3322E2E6A}"/>
              </a:ext>
            </a:extLst>
          </p:cNvPr>
          <p:cNvSpPr/>
          <p:nvPr/>
        </p:nvSpPr>
        <p:spPr>
          <a:xfrm>
            <a:off x="9032574" y="1690688"/>
            <a:ext cx="2715883" cy="220855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E3F43F-5763-EFB7-9542-15691FFD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２</a:t>
            </a:r>
            <a:r>
              <a:rPr lang="en-US" altLang="ja-JP" b="1" dirty="0"/>
              <a:t>.</a:t>
            </a:r>
            <a:r>
              <a:rPr lang="ja-JP" altLang="en-US" b="1" dirty="0"/>
              <a:t> </a:t>
            </a:r>
            <a:r>
              <a:rPr kumimoji="1" lang="ja-JP" altLang="en-US" b="1" dirty="0"/>
              <a:t>エンティティ抽出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E281DFC2-5511-E9DE-BE03-A54680D2C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7" t="2015" r="5782" b="8430"/>
          <a:stretch/>
        </p:blipFill>
        <p:spPr>
          <a:xfrm>
            <a:off x="838200" y="1602671"/>
            <a:ext cx="7900358" cy="3838754"/>
          </a:xfr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12F136-E467-B53F-C895-4CBDB8BE2A98}"/>
              </a:ext>
            </a:extLst>
          </p:cNvPr>
          <p:cNvSpPr txBox="1"/>
          <p:nvPr/>
        </p:nvSpPr>
        <p:spPr>
          <a:xfrm>
            <a:off x="9130340" y="2028764"/>
            <a:ext cx="26181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ｘエンティティ</a:t>
            </a:r>
            <a:endParaRPr kumimoji="1" lang="en-US" altLang="ja-JP" sz="2000" dirty="0"/>
          </a:p>
          <a:p>
            <a:r>
              <a:rPr kumimoji="1" lang="ja-JP" altLang="en-US" sz="2000" dirty="0"/>
              <a:t>ｏ固有名詞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テキスト</a:t>
            </a:r>
            <a:endParaRPr lang="en-US" altLang="ja-JP" sz="2000" dirty="0"/>
          </a:p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米国自動車産業記事</a:t>
            </a:r>
            <a:endParaRPr kumimoji="1" lang="en-US" altLang="ja-JP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E9AB37-8F6C-1106-1800-93514CF73CF2}"/>
              </a:ext>
            </a:extLst>
          </p:cNvPr>
          <p:cNvSpPr txBox="1"/>
          <p:nvPr/>
        </p:nvSpPr>
        <p:spPr>
          <a:xfrm>
            <a:off x="9976088" y="1498228"/>
            <a:ext cx="8288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Note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D0764B0-43E0-7CA7-EB87-382255C8C9E6}"/>
              </a:ext>
            </a:extLst>
          </p:cNvPr>
          <p:cNvCxnSpPr>
            <a:cxnSpLocks/>
          </p:cNvCxnSpPr>
          <p:nvPr/>
        </p:nvCxnSpPr>
        <p:spPr>
          <a:xfrm flipH="1">
            <a:off x="4071668" y="2040294"/>
            <a:ext cx="1362974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C2667F9-288B-E621-D42F-C37563A052C8}"/>
              </a:ext>
            </a:extLst>
          </p:cNvPr>
          <p:cNvCxnSpPr>
            <a:cxnSpLocks/>
          </p:cNvCxnSpPr>
          <p:nvPr/>
        </p:nvCxnSpPr>
        <p:spPr>
          <a:xfrm flipH="1">
            <a:off x="2950234" y="2040294"/>
            <a:ext cx="681486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57787-80E4-B1F4-F510-7219EDDF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３</a:t>
            </a:r>
            <a:r>
              <a:rPr lang="en-US" altLang="ja-JP" b="1" dirty="0"/>
              <a:t>.</a:t>
            </a:r>
            <a:r>
              <a:rPr lang="ja-JP" altLang="en-US" b="1" dirty="0"/>
              <a:t> エンティティ属性分類</a:t>
            </a:r>
            <a:endParaRPr kumimoji="1" lang="ja-JP" altLang="en-US" b="1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27B3E5D-A5E5-ABE1-F5EB-8BC31F7F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4" t="2026" r="3166"/>
          <a:stretch/>
        </p:blipFill>
        <p:spPr>
          <a:xfrm>
            <a:off x="838200" y="1690688"/>
            <a:ext cx="7901797" cy="3757870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D05E04-D04A-2A73-A01D-422CF549FCE0}"/>
              </a:ext>
            </a:extLst>
          </p:cNvPr>
          <p:cNvSpPr txBox="1"/>
          <p:nvPr/>
        </p:nvSpPr>
        <p:spPr>
          <a:xfrm>
            <a:off x="7016152" y="5926346"/>
            <a:ext cx="172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 5, 6</a:t>
            </a:r>
            <a:r>
              <a:rPr kumimoji="1" lang="ja-JP" altLang="en-US" dirty="0"/>
              <a:t>省略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0FE0578-4B2D-D66D-7359-6A81604DD36C}"/>
              </a:ext>
            </a:extLst>
          </p:cNvPr>
          <p:cNvSpPr/>
          <p:nvPr/>
        </p:nvSpPr>
        <p:spPr>
          <a:xfrm>
            <a:off x="8744309" y="1603497"/>
            <a:ext cx="3036499" cy="162278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DA1776-7AE2-6E19-2B1A-740D1406C1E8}"/>
              </a:ext>
            </a:extLst>
          </p:cNvPr>
          <p:cNvSpPr txBox="1"/>
          <p:nvPr/>
        </p:nvSpPr>
        <p:spPr>
          <a:xfrm>
            <a:off x="8853054" y="1783064"/>
            <a:ext cx="2819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- </a:t>
            </a:r>
            <a:r>
              <a:rPr lang="ja-JP" altLang="en-US" sz="2000" dirty="0"/>
              <a:t>組織 </a:t>
            </a:r>
            <a:r>
              <a:rPr kumimoji="1" lang="en-US" altLang="ja-JP" sz="2000" dirty="0"/>
              <a:t>Organization</a:t>
            </a:r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人物 </a:t>
            </a:r>
            <a:r>
              <a:rPr lang="en-US" altLang="ja-JP" sz="2000" dirty="0"/>
              <a:t>Person</a:t>
            </a:r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地域 </a:t>
            </a:r>
            <a:r>
              <a:rPr kumimoji="1" lang="en-US" altLang="ja-JP" sz="2000" dirty="0"/>
              <a:t>Location</a:t>
            </a:r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商品 </a:t>
            </a:r>
            <a:r>
              <a:rPr lang="en-US" altLang="ja-JP" sz="2000" dirty="0"/>
              <a:t>Commodity</a:t>
            </a:r>
            <a:endParaRPr kumimoji="1" lang="en-US" altLang="ja-JP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2B44BD-1B6F-9CD9-00A1-29B262DFBCD5}"/>
              </a:ext>
            </a:extLst>
          </p:cNvPr>
          <p:cNvSpPr txBox="1"/>
          <p:nvPr/>
        </p:nvSpPr>
        <p:spPr>
          <a:xfrm>
            <a:off x="9904327" y="1380676"/>
            <a:ext cx="6945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属性</a:t>
            </a:r>
            <a:endParaRPr kumimoji="1" lang="en-US" altLang="ja-JP" sz="20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B088288-92ED-B4A5-F777-7FC0F60B36B7}"/>
              </a:ext>
            </a:extLst>
          </p:cNvPr>
          <p:cNvCxnSpPr>
            <a:cxnSpLocks/>
          </p:cNvCxnSpPr>
          <p:nvPr/>
        </p:nvCxnSpPr>
        <p:spPr>
          <a:xfrm flipH="1">
            <a:off x="2078966" y="2444179"/>
            <a:ext cx="1440611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7E2A492-ECB9-B40F-07C2-946BA9E82DD6}"/>
              </a:ext>
            </a:extLst>
          </p:cNvPr>
          <p:cNvCxnSpPr>
            <a:cxnSpLocks/>
          </p:cNvCxnSpPr>
          <p:nvPr/>
        </p:nvCxnSpPr>
        <p:spPr>
          <a:xfrm flipH="1">
            <a:off x="2078966" y="4549024"/>
            <a:ext cx="810883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DA00040-6E34-0680-C86D-8D593B6D179C}"/>
              </a:ext>
            </a:extLst>
          </p:cNvPr>
          <p:cNvCxnSpPr>
            <a:cxnSpLocks/>
          </p:cNvCxnSpPr>
          <p:nvPr/>
        </p:nvCxnSpPr>
        <p:spPr>
          <a:xfrm flipH="1">
            <a:off x="2950234" y="2040294"/>
            <a:ext cx="681486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1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A84B6-7E5C-DCD7-5AB7-51B1466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４</a:t>
            </a:r>
            <a:r>
              <a:rPr kumimoji="1" lang="en-US" altLang="ja-JP" b="1" dirty="0"/>
              <a:t>. </a:t>
            </a:r>
            <a:r>
              <a:rPr kumimoji="1" lang="ja-JP" altLang="en-US" b="1" dirty="0"/>
              <a:t>リレーション抽出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4FF790D-DD31-C5A8-69B4-8B908B51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" t="3059" r="1696"/>
          <a:stretch/>
        </p:blipFill>
        <p:spPr>
          <a:xfrm>
            <a:off x="411192" y="1690688"/>
            <a:ext cx="7962181" cy="27702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0895AB-D7AE-DB74-7F42-091D10AF0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 t="4548" r="1425" b="10263"/>
          <a:stretch/>
        </p:blipFill>
        <p:spPr>
          <a:xfrm>
            <a:off x="411191" y="4830251"/>
            <a:ext cx="7962181" cy="159588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276C938-55EC-E4E4-DDA4-7465A582A633}"/>
              </a:ext>
            </a:extLst>
          </p:cNvPr>
          <p:cNvSpPr/>
          <p:nvPr/>
        </p:nvSpPr>
        <p:spPr>
          <a:xfrm>
            <a:off x="8800381" y="3722645"/>
            <a:ext cx="2980427" cy="260914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41DAA4-6970-42BC-E6EC-B7DF00B76278}"/>
              </a:ext>
            </a:extLst>
          </p:cNvPr>
          <p:cNvSpPr txBox="1"/>
          <p:nvPr/>
        </p:nvSpPr>
        <p:spPr>
          <a:xfrm>
            <a:off x="8898148" y="3984374"/>
            <a:ext cx="2882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- </a:t>
            </a:r>
            <a:r>
              <a:rPr lang="ja-JP" altLang="en-US" sz="2000" dirty="0"/>
              <a:t>雇用 </a:t>
            </a:r>
            <a:r>
              <a:rPr lang="en-US" altLang="ja-JP" sz="2000" dirty="0" err="1"/>
              <a:t>WorksFor</a:t>
            </a:r>
            <a:endParaRPr kumimoji="1" lang="en-US" altLang="ja-JP" sz="2000" dirty="0"/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競合 </a:t>
            </a:r>
            <a:r>
              <a:rPr lang="en-US" altLang="ja-JP" sz="2000" dirty="0" err="1"/>
              <a:t>CompetesWith</a:t>
            </a:r>
            <a:endParaRPr lang="en-US" altLang="ja-JP" sz="2000" dirty="0"/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協力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CollaboratesWith</a:t>
            </a:r>
            <a:endParaRPr kumimoji="1" lang="en-US" altLang="ja-JP" sz="2000" dirty="0"/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集約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IsPartOf</a:t>
            </a:r>
            <a:endParaRPr lang="en-US" altLang="ja-JP" sz="2000" dirty="0"/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稼働</a:t>
            </a:r>
            <a:r>
              <a:rPr lang="en-US" altLang="ja-JP" sz="2000" dirty="0"/>
              <a:t> </a:t>
            </a:r>
            <a:r>
              <a:rPr lang="en-US" altLang="ja-JP" sz="2000" dirty="0" err="1"/>
              <a:t>OperatesIn</a:t>
            </a:r>
            <a:endParaRPr lang="en-US" altLang="ja-JP" sz="2000" dirty="0"/>
          </a:p>
          <a:p>
            <a:r>
              <a:rPr kumimoji="1" lang="en-US" altLang="ja-JP" sz="2000" dirty="0"/>
              <a:t>- </a:t>
            </a:r>
            <a:r>
              <a:rPr kumimoji="1" lang="ja-JP" altLang="en-US" sz="2000" dirty="0"/>
              <a:t>生産</a:t>
            </a:r>
            <a:r>
              <a:rPr kumimoji="1" lang="en-US" altLang="ja-JP" sz="2000" dirty="0"/>
              <a:t> Produces</a:t>
            </a:r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消費</a:t>
            </a:r>
            <a:r>
              <a:rPr lang="en-US" altLang="ja-JP" sz="2000" dirty="0"/>
              <a:t> Consumes</a:t>
            </a:r>
            <a:endParaRPr kumimoji="1"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00A89E-E6CF-3E32-A25C-09622DA3675B}"/>
              </a:ext>
            </a:extLst>
          </p:cNvPr>
          <p:cNvSpPr txBox="1"/>
          <p:nvPr/>
        </p:nvSpPr>
        <p:spPr>
          <a:xfrm>
            <a:off x="9928343" y="3561484"/>
            <a:ext cx="7245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関係</a:t>
            </a:r>
            <a:endParaRPr kumimoji="1" lang="en-US" altLang="ja-JP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599140-76CF-4C6E-B915-345ED71E1316}"/>
              </a:ext>
            </a:extLst>
          </p:cNvPr>
          <p:cNvSpPr txBox="1"/>
          <p:nvPr/>
        </p:nvSpPr>
        <p:spPr>
          <a:xfrm>
            <a:off x="6649527" y="4460919"/>
            <a:ext cx="172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 8 - 13</a:t>
            </a:r>
            <a:r>
              <a:rPr kumimoji="1" lang="ja-JP" altLang="en-US" dirty="0"/>
              <a:t>省略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5D76238-46F4-6E28-66F9-22E3FFE58D90}"/>
              </a:ext>
            </a:extLst>
          </p:cNvPr>
          <p:cNvSpPr/>
          <p:nvPr/>
        </p:nvSpPr>
        <p:spPr>
          <a:xfrm>
            <a:off x="8744309" y="1603497"/>
            <a:ext cx="3036499" cy="153186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1A82D1-135B-FA2A-6A14-2D9E2C2D431C}"/>
              </a:ext>
            </a:extLst>
          </p:cNvPr>
          <p:cNvSpPr txBox="1"/>
          <p:nvPr/>
        </p:nvSpPr>
        <p:spPr>
          <a:xfrm>
            <a:off x="8853054" y="1783064"/>
            <a:ext cx="2819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- </a:t>
            </a:r>
            <a:r>
              <a:rPr lang="ja-JP" altLang="en-US" sz="2000" dirty="0"/>
              <a:t>組織 </a:t>
            </a:r>
            <a:r>
              <a:rPr kumimoji="1" lang="en-US" altLang="ja-JP" sz="2000" dirty="0"/>
              <a:t>Organization</a:t>
            </a:r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人物 </a:t>
            </a:r>
            <a:r>
              <a:rPr lang="en-US" altLang="ja-JP" sz="2000" dirty="0"/>
              <a:t>Person</a:t>
            </a:r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地域 </a:t>
            </a:r>
            <a:r>
              <a:rPr kumimoji="1" lang="en-US" altLang="ja-JP" sz="2000" dirty="0"/>
              <a:t>Location</a:t>
            </a:r>
          </a:p>
          <a:p>
            <a:r>
              <a:rPr lang="en-US" altLang="ja-JP" sz="2000" dirty="0"/>
              <a:t>- </a:t>
            </a:r>
            <a:r>
              <a:rPr lang="ja-JP" altLang="en-US" sz="2000" dirty="0"/>
              <a:t>商品 </a:t>
            </a:r>
            <a:r>
              <a:rPr lang="en-US" altLang="ja-JP" sz="2000" dirty="0"/>
              <a:t>Commodity</a:t>
            </a:r>
            <a:endParaRPr kumimoji="1" lang="en-US" altLang="ja-JP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8D6D70-68CA-C7CA-A9D8-0F7EAB9349EF}"/>
              </a:ext>
            </a:extLst>
          </p:cNvPr>
          <p:cNvSpPr txBox="1"/>
          <p:nvPr/>
        </p:nvSpPr>
        <p:spPr>
          <a:xfrm>
            <a:off x="9904327" y="1380676"/>
            <a:ext cx="6945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属性</a:t>
            </a:r>
            <a:endParaRPr kumimoji="1" lang="en-US" altLang="ja-JP" sz="20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680FB11-1506-EAF6-561D-8AC529C62CD0}"/>
              </a:ext>
            </a:extLst>
          </p:cNvPr>
          <p:cNvCxnSpPr>
            <a:cxnSpLocks/>
          </p:cNvCxnSpPr>
          <p:nvPr/>
        </p:nvCxnSpPr>
        <p:spPr>
          <a:xfrm flipH="1">
            <a:off x="2579298" y="2444179"/>
            <a:ext cx="931653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F37FB20-2206-7C1A-4514-2FC079722295}"/>
              </a:ext>
            </a:extLst>
          </p:cNvPr>
          <p:cNvCxnSpPr>
            <a:cxnSpLocks/>
          </p:cNvCxnSpPr>
          <p:nvPr/>
        </p:nvCxnSpPr>
        <p:spPr>
          <a:xfrm flipH="1">
            <a:off x="1828800" y="2444179"/>
            <a:ext cx="595223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4084D30-0C33-1DFC-63B5-EAAF475D4EC5}"/>
              </a:ext>
            </a:extLst>
          </p:cNvPr>
          <p:cNvCxnSpPr>
            <a:cxnSpLocks/>
          </p:cNvCxnSpPr>
          <p:nvPr/>
        </p:nvCxnSpPr>
        <p:spPr>
          <a:xfrm flipH="1">
            <a:off x="3700732" y="2444179"/>
            <a:ext cx="1190445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A8F1006-B6DB-DFF6-9D35-380160021909}"/>
              </a:ext>
            </a:extLst>
          </p:cNvPr>
          <p:cNvCxnSpPr>
            <a:cxnSpLocks/>
          </p:cNvCxnSpPr>
          <p:nvPr/>
        </p:nvCxnSpPr>
        <p:spPr>
          <a:xfrm flipH="1">
            <a:off x="3191774" y="5581319"/>
            <a:ext cx="992037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BB4BF39-1BF7-DD00-4986-412B5946C42D}"/>
              </a:ext>
            </a:extLst>
          </p:cNvPr>
          <p:cNvCxnSpPr>
            <a:cxnSpLocks/>
          </p:cNvCxnSpPr>
          <p:nvPr/>
        </p:nvCxnSpPr>
        <p:spPr>
          <a:xfrm flipH="1">
            <a:off x="1869057" y="5581319"/>
            <a:ext cx="1190445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03CDF15-EF5F-2C45-6D68-C0A994C71739}"/>
              </a:ext>
            </a:extLst>
          </p:cNvPr>
          <p:cNvCxnSpPr>
            <a:cxnSpLocks/>
          </p:cNvCxnSpPr>
          <p:nvPr/>
        </p:nvCxnSpPr>
        <p:spPr>
          <a:xfrm flipH="1">
            <a:off x="4295954" y="5589973"/>
            <a:ext cx="1112808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4405FAC-BB40-2185-0236-EB770C3AF06D}"/>
              </a:ext>
            </a:extLst>
          </p:cNvPr>
          <p:cNvCxnSpPr>
            <a:cxnSpLocks/>
          </p:cNvCxnSpPr>
          <p:nvPr/>
        </p:nvCxnSpPr>
        <p:spPr>
          <a:xfrm flipH="1">
            <a:off x="3925019" y="2074800"/>
            <a:ext cx="1242204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8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A84B6-7E5C-DCD7-5AB7-51B1466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５</a:t>
            </a:r>
            <a:r>
              <a:rPr kumimoji="1" lang="en-US" altLang="ja-JP" b="1" dirty="0"/>
              <a:t>. RDF</a:t>
            </a:r>
            <a:r>
              <a:rPr kumimoji="1" lang="ja-JP" altLang="en-US" b="1" dirty="0"/>
              <a:t>トリプルの記述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0DE23E-7BB7-C3F1-3DE2-C5DB7D9EC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" b="38983"/>
          <a:stretch/>
        </p:blipFill>
        <p:spPr>
          <a:xfrm>
            <a:off x="648418" y="1371511"/>
            <a:ext cx="7996833" cy="34679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72B9B9A-9649-7620-E687-970B9FE59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18"/>
          <a:stretch/>
        </p:blipFill>
        <p:spPr>
          <a:xfrm>
            <a:off x="114120" y="5405160"/>
            <a:ext cx="9341330" cy="10877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57BCDC-FA57-8E4C-9289-0EC76C650DB3}"/>
              </a:ext>
            </a:extLst>
          </p:cNvPr>
          <p:cNvSpPr txBox="1"/>
          <p:nvPr/>
        </p:nvSpPr>
        <p:spPr>
          <a:xfrm>
            <a:off x="6921406" y="5030515"/>
            <a:ext cx="172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…10</a:t>
            </a:r>
            <a:r>
              <a:rPr kumimoji="1" lang="ja-JP" altLang="en-US" dirty="0"/>
              <a:t>行省略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2A569B9-F8C2-3310-A1A7-C32087F5D768}"/>
              </a:ext>
            </a:extLst>
          </p:cNvPr>
          <p:cNvSpPr/>
          <p:nvPr/>
        </p:nvSpPr>
        <p:spPr>
          <a:xfrm>
            <a:off x="9018916" y="1759633"/>
            <a:ext cx="2334884" cy="12164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01A54D-413A-52EA-93F6-340FEA7FF428}"/>
              </a:ext>
            </a:extLst>
          </p:cNvPr>
          <p:cNvSpPr txBox="1"/>
          <p:nvPr/>
        </p:nvSpPr>
        <p:spPr>
          <a:xfrm>
            <a:off x="9116682" y="2097709"/>
            <a:ext cx="2422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@prefix ex…</a:t>
            </a:r>
          </a:p>
          <a:p>
            <a:r>
              <a:rPr lang="ja-JP" altLang="en-US" sz="2000" dirty="0"/>
              <a:t>フォーマット統一</a:t>
            </a:r>
            <a:endParaRPr kumimoji="1"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B95A73-A190-58BC-E17F-D713F6FF923B}"/>
              </a:ext>
            </a:extLst>
          </p:cNvPr>
          <p:cNvSpPr txBox="1"/>
          <p:nvPr/>
        </p:nvSpPr>
        <p:spPr>
          <a:xfrm>
            <a:off x="9771931" y="1594113"/>
            <a:ext cx="8288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Note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2EF0203-E658-59AF-3A6A-A8ED4FAE8E11}"/>
              </a:ext>
            </a:extLst>
          </p:cNvPr>
          <p:cNvCxnSpPr>
            <a:cxnSpLocks/>
          </p:cNvCxnSpPr>
          <p:nvPr/>
        </p:nvCxnSpPr>
        <p:spPr>
          <a:xfrm flipH="1">
            <a:off x="4606506" y="1794168"/>
            <a:ext cx="2242868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EEA4DF-12D8-C6CA-70E5-4A271A24CFBB}"/>
              </a:ext>
            </a:extLst>
          </p:cNvPr>
          <p:cNvCxnSpPr>
            <a:cxnSpLocks/>
          </p:cNvCxnSpPr>
          <p:nvPr/>
        </p:nvCxnSpPr>
        <p:spPr>
          <a:xfrm flipH="1">
            <a:off x="6305910" y="2173885"/>
            <a:ext cx="1086928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1333CB-62F6-5F8D-AD10-76A0C2D142FA}"/>
              </a:ext>
            </a:extLst>
          </p:cNvPr>
          <p:cNvSpPr txBox="1"/>
          <p:nvPr/>
        </p:nvSpPr>
        <p:spPr>
          <a:xfrm>
            <a:off x="8663796" y="4556162"/>
            <a:ext cx="3045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自然言語処理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KG</a:t>
            </a:r>
            <a:r>
              <a:rPr kumimoji="1" lang="ja-JP" altLang="en-US" sz="2000" dirty="0"/>
              <a:t>抽出プロセス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大規模言語モデルで</a:t>
            </a:r>
            <a:r>
              <a:rPr kumimoji="1" lang="ja-JP" altLang="en-US" sz="2000" b="1" dirty="0"/>
              <a:t>実現</a:t>
            </a:r>
            <a:endParaRPr kumimoji="1" lang="en-US" altLang="ja-JP" sz="20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F6E7E3-A02D-3079-B157-61045C282E6D}"/>
              </a:ext>
            </a:extLst>
          </p:cNvPr>
          <p:cNvSpPr/>
          <p:nvPr/>
        </p:nvSpPr>
        <p:spPr>
          <a:xfrm>
            <a:off x="8540596" y="4285677"/>
            <a:ext cx="3291523" cy="15601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86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837</Words>
  <Application>Microsoft Office PowerPoint</Application>
  <PresentationFormat>ワイド画面</PresentationFormat>
  <Paragraphs>172</Paragraphs>
  <Slides>18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Arial</vt:lpstr>
      <vt:lpstr>Segoe UI</vt:lpstr>
      <vt:lpstr>Office テーマ</vt:lpstr>
      <vt:lpstr>大規模言語モデルを用いた ナレッジグラフィック抽出手法</vt:lpstr>
      <vt:lpstr>研究の背景</vt:lpstr>
      <vt:lpstr>研究の目的</vt:lpstr>
      <vt:lpstr>提案手法</vt:lpstr>
      <vt:lpstr>１. 事前準備</vt:lpstr>
      <vt:lpstr>２. エンティティ抽出</vt:lpstr>
      <vt:lpstr>３. エンティティ属性分類</vt:lpstr>
      <vt:lpstr>４. リレーション抽出</vt:lpstr>
      <vt:lpstr>５. RDFトリプルの記述</vt:lpstr>
      <vt:lpstr>実験</vt:lpstr>
      <vt:lpstr>評価</vt:lpstr>
      <vt:lpstr>評価</vt:lpstr>
      <vt:lpstr>例. 並列関係</vt:lpstr>
      <vt:lpstr>まとめ</vt:lpstr>
      <vt:lpstr>ご清聴ありがとうございました</vt:lpstr>
      <vt:lpstr>提案手法の課題</vt:lpstr>
      <vt:lpstr>例. 取材関係と競合関係</vt:lpstr>
      <vt:lpstr>例. 複数の意味をもつ関係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大規模言語モデルを用いた ナレッジグラフィック抽出手法</dc:title>
  <dc:creator>松見 直哉(is0579ik)</dc:creator>
  <cp:lastModifiedBy>松見 直哉(is0579ik)</cp:lastModifiedBy>
  <cp:revision>2</cp:revision>
  <dcterms:created xsi:type="dcterms:W3CDTF">2024-01-24T08:28:11Z</dcterms:created>
  <dcterms:modified xsi:type="dcterms:W3CDTF">2024-02-01T02:55:14Z</dcterms:modified>
</cp:coreProperties>
</file>