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88133-2625-D5C2-F4F5-E71FEE8DF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D0F378-7AA3-4FAB-DA3A-7502CA822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4D6F3F-8F74-B3DC-78FF-612564CF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9C0EE3-907F-502B-3880-ACFDD37E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E73152-93A9-34AE-A375-8964EC5D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2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7897E-937F-F634-49CD-F99FC7D9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F02904-BE28-5ACB-2294-B2D400F9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0C9E0-339D-5FF0-48C6-2478C5B5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11CA8-9BAE-7930-DAB1-7E6A0412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52D6AD-F2D1-8D99-E46D-B3B7FB78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63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5BA696-0AE7-8201-0AB8-50B73FE8D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268BAE-B781-0B93-CFAB-939E489F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51DB3-3F53-F098-12CC-50672F7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D3F0C1-D071-3C60-8221-640850CF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088C6-0FD7-8516-E172-57C2727A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77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B4740-FC70-7596-1289-2B0CD56A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A80866-98C8-5038-2776-6C92AB4B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5EA871-31DE-A72F-0DE9-038A3F85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EC337-6CC1-394D-D07F-F0CF2A29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87CAA-C8B3-5FE4-1F0B-BB734755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3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46D10-D7B7-9014-741B-32024363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A7F35E-35AE-0F98-C9AD-17DDA5AF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F975D-D32C-B44D-6D07-79F52092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93B1F-C659-DC53-27F8-3102D4A1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31D73-D128-FE4C-B7C3-20DC9D0A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27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7D2E-8FD1-C908-9589-CA7B9A01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419FB-D3F7-60A7-557E-D7A4312A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04CF5D-94C6-FCC4-8E99-55F968D3C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FD0B6-8ADA-AE97-6317-9622F32A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958AA7-C551-C464-BBC5-BFF12062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76FD32-A6DC-5BE4-9462-641E92D6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1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FE395-4806-FE37-EEC9-66C7DEAE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99AE9C-1D15-3927-8C53-A43A767F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67C89C-35A0-E63C-AE46-8A4C22A8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5164CE-5D33-0030-AE5E-F325A7E86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7606CA-697D-1986-6BCD-0CE60102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864288-8ECE-B795-66DC-37BEE392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18999D-F167-0FA5-8D2E-53329F1B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A1A1D7-E6A7-72B6-F044-79650D7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2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59F9B-234C-38A1-C6A4-5BD77C7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E63D7C-4BA9-31B5-B1DB-8623EA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65FCEF-56D0-6F19-F5BB-401BB2FD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9B17F3-681A-A9C8-199B-AD4DFE2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EB1EA1-43DE-98B2-1D94-2050C1C3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129188-D0A5-607E-CEC9-B412431B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6C98ED-960A-983D-9E89-AB4038EE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2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E7A37-0C8B-2576-1549-68D8040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714BC-7108-BC1D-BD2C-E7ED220D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4CACA8-710A-01B5-B398-2830483FC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07899-6A8D-C9B5-0D2A-904E40E9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BEAC22-51BF-68D8-21D8-8E2C2C22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879041-6111-369B-D3A8-04630A9B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71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18173-D5B2-4D45-8F78-C970D66A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E5CD3F-D3B0-DA48-4884-2C9329C8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B06E54-41A9-8E55-3951-365FBDF0A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6FDAC-904B-5B0C-B47F-1AAB5DB8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6654FD-4BFC-D49F-A4CB-D08DFEA4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9CD35B-8122-52C5-7653-04679066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3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1BF798-34F2-414A-1CCD-DBAD37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0BC8FF-5FED-965C-E50B-9BE84614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E964C-E375-A203-5590-E1940FFC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82547B-E03E-6D15-96BE-277A84FE7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9DFF1-F1A7-78BE-4371-DA59100E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69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28B5E-1ADB-1092-4CCE-157047852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F001A6-E778-DBB9-3623-0A92BF10D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T20240096333</dc:creator>
  <cp:lastModifiedBy>T20240096333</cp:lastModifiedBy>
  <cp:revision>1</cp:revision>
  <dcterms:created xsi:type="dcterms:W3CDTF">2024-12-11T14:52:55Z</dcterms:created>
  <dcterms:modified xsi:type="dcterms:W3CDTF">2024-12-11T14:53:49Z</dcterms:modified>
</cp:coreProperties>
</file>