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7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4" r:id="rId20"/>
    <p:sldId id="275" r:id="rId21"/>
    <p:sldId id="276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松本　康希" initials="松本　康希" lastIdx="1" clrIdx="0">
    <p:extLst>
      <p:ext uri="{19B8F6BF-5375-455C-9EA6-DF929625EA0E}">
        <p15:presenceInfo xmlns:p15="http://schemas.microsoft.com/office/powerpoint/2012/main" userId="松本　康希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3T23:35:44.73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D017C3-E36B-4EE5-91EB-D55F7AC2D83F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D24998-AC4B-4A81-9436-E53E333AB0EE}">
      <dgm:prSet/>
      <dgm:spPr/>
      <dgm:t>
        <a:bodyPr/>
        <a:lstStyle/>
        <a:p>
          <a:r>
            <a:rPr lang="en-US" b="1" dirty="0" err="1"/>
            <a:t>ge</a:t>
          </a:r>
          <a:r>
            <a:rPr kumimoji="1" lang="en-US" b="1" dirty="0" err="1"/>
            <a:t>dit</a:t>
          </a:r>
          <a:r>
            <a:rPr kumimoji="1" lang="ja-JP" b="1" dirty="0"/>
            <a:t>のメリット</a:t>
          </a:r>
          <a:endParaRPr lang="en-US" dirty="0"/>
        </a:p>
      </dgm:t>
    </dgm:pt>
    <dgm:pt modelId="{34212982-3A28-4C04-895D-CBAD11773006}" type="parTrans" cxnId="{BEDFE543-178A-4763-8CC7-4D7AB52A408D}">
      <dgm:prSet/>
      <dgm:spPr/>
      <dgm:t>
        <a:bodyPr/>
        <a:lstStyle/>
        <a:p>
          <a:endParaRPr lang="en-US"/>
        </a:p>
      </dgm:t>
    </dgm:pt>
    <dgm:pt modelId="{7A72DC76-30CF-40EC-A8D3-DD6BEB394822}" type="sibTrans" cxnId="{BEDFE543-178A-4763-8CC7-4D7AB52A408D}">
      <dgm:prSet/>
      <dgm:spPr/>
      <dgm:t>
        <a:bodyPr/>
        <a:lstStyle/>
        <a:p>
          <a:endParaRPr lang="en-US"/>
        </a:p>
      </dgm:t>
    </dgm:pt>
    <dgm:pt modelId="{371DD3C7-B12C-4DF9-80B7-97E7E5EC214D}">
      <dgm:prSet/>
      <dgm:spPr/>
      <dgm:t>
        <a:bodyPr/>
        <a:lstStyle/>
        <a:p>
          <a:r>
            <a:rPr kumimoji="1" lang="en-US" dirty="0"/>
            <a:t>GUI</a:t>
          </a:r>
          <a:r>
            <a:rPr kumimoji="1" lang="ja-JP" dirty="0"/>
            <a:t>系エディタなので操作が直感的</a:t>
          </a:r>
          <a:endParaRPr lang="en-US" dirty="0"/>
        </a:p>
      </dgm:t>
    </dgm:pt>
    <dgm:pt modelId="{EB3E65AC-7F35-453E-8283-659E6EFF8532}" type="parTrans" cxnId="{201658B5-0843-4ACD-BFE7-EAE7AD4FF210}">
      <dgm:prSet/>
      <dgm:spPr/>
      <dgm:t>
        <a:bodyPr/>
        <a:lstStyle/>
        <a:p>
          <a:endParaRPr lang="en-US"/>
        </a:p>
      </dgm:t>
    </dgm:pt>
    <dgm:pt modelId="{DE3DAFD7-5C59-4B0D-9F2C-46AB223FDA65}" type="sibTrans" cxnId="{201658B5-0843-4ACD-BFE7-EAE7AD4FF210}">
      <dgm:prSet/>
      <dgm:spPr/>
      <dgm:t>
        <a:bodyPr/>
        <a:lstStyle/>
        <a:p>
          <a:endParaRPr lang="en-US"/>
        </a:p>
      </dgm:t>
    </dgm:pt>
    <dgm:pt modelId="{23E94301-4E5A-49A9-85C3-1B46CCFF58EC}">
      <dgm:prSet/>
      <dgm:spPr/>
      <dgm:t>
        <a:bodyPr/>
        <a:lstStyle/>
        <a:p>
          <a:r>
            <a:rPr lang="en-US" b="1"/>
            <a:t>gedit</a:t>
          </a:r>
          <a:r>
            <a:rPr lang="ja-JP" b="1"/>
            <a:t>のデメリット</a:t>
          </a:r>
          <a:endParaRPr lang="en-US"/>
        </a:p>
      </dgm:t>
    </dgm:pt>
    <dgm:pt modelId="{5DE6418E-B167-4DD4-82E4-20C77DBCA864}" type="parTrans" cxnId="{660576FC-F45F-43C2-966F-A6BF2D12118E}">
      <dgm:prSet/>
      <dgm:spPr/>
      <dgm:t>
        <a:bodyPr/>
        <a:lstStyle/>
        <a:p>
          <a:endParaRPr lang="en-US"/>
        </a:p>
      </dgm:t>
    </dgm:pt>
    <dgm:pt modelId="{E576769D-6DC2-454B-B212-36236EEF4279}" type="sibTrans" cxnId="{660576FC-F45F-43C2-966F-A6BF2D12118E}">
      <dgm:prSet/>
      <dgm:spPr/>
      <dgm:t>
        <a:bodyPr/>
        <a:lstStyle/>
        <a:p>
          <a:endParaRPr lang="en-US"/>
        </a:p>
      </dgm:t>
    </dgm:pt>
    <dgm:pt modelId="{59786F3F-DCBE-45EA-9274-F9575F66B5A7}">
      <dgm:prSet/>
      <dgm:spPr/>
      <dgm:t>
        <a:bodyPr/>
        <a:lstStyle/>
        <a:p>
          <a:r>
            <a:rPr lang="ja-JP" dirty="0"/>
            <a:t>重い</a:t>
          </a:r>
          <a:endParaRPr lang="en-US" dirty="0"/>
        </a:p>
      </dgm:t>
    </dgm:pt>
    <dgm:pt modelId="{3D465D07-638D-4E53-9A9A-481D58FFC8E1}" type="parTrans" cxnId="{BE132535-70E0-491F-8928-CCA1E632ABD3}">
      <dgm:prSet/>
      <dgm:spPr/>
      <dgm:t>
        <a:bodyPr/>
        <a:lstStyle/>
        <a:p>
          <a:endParaRPr lang="en-US"/>
        </a:p>
      </dgm:t>
    </dgm:pt>
    <dgm:pt modelId="{41598994-1E9F-47EE-BC06-CFD3E7A8EFF8}" type="sibTrans" cxnId="{BE132535-70E0-491F-8928-CCA1E632ABD3}">
      <dgm:prSet/>
      <dgm:spPr/>
      <dgm:t>
        <a:bodyPr/>
        <a:lstStyle/>
        <a:p>
          <a:endParaRPr lang="en-US"/>
        </a:p>
      </dgm:t>
    </dgm:pt>
    <dgm:pt modelId="{2D3E8712-A65A-4475-9D85-0FAD6ED2FF0E}">
      <dgm:prSet/>
      <dgm:spPr/>
      <dgm:t>
        <a:bodyPr/>
        <a:lstStyle/>
        <a:p>
          <a:r>
            <a:rPr lang="ja-JP" dirty="0"/>
            <a:t>拡張性が低い</a:t>
          </a:r>
          <a:endParaRPr lang="en-US" dirty="0"/>
        </a:p>
      </dgm:t>
    </dgm:pt>
    <dgm:pt modelId="{1147F06D-1FE6-4B20-A805-BB2C20478621}" type="parTrans" cxnId="{9927A9A1-450C-49DF-8B95-2EBA65623A43}">
      <dgm:prSet/>
      <dgm:spPr/>
      <dgm:t>
        <a:bodyPr/>
        <a:lstStyle/>
        <a:p>
          <a:endParaRPr lang="en-US"/>
        </a:p>
      </dgm:t>
    </dgm:pt>
    <dgm:pt modelId="{C0B2E1D4-677A-4D66-BB6E-01EE90B10C7D}" type="sibTrans" cxnId="{9927A9A1-450C-49DF-8B95-2EBA65623A43}">
      <dgm:prSet/>
      <dgm:spPr/>
      <dgm:t>
        <a:bodyPr/>
        <a:lstStyle/>
        <a:p>
          <a:endParaRPr lang="en-US"/>
        </a:p>
      </dgm:t>
    </dgm:pt>
    <dgm:pt modelId="{07C2E30F-ECD8-4238-B897-677BD8C06413}">
      <dgm:prSet/>
      <dgm:spPr/>
      <dgm:t>
        <a:bodyPr/>
        <a:lstStyle/>
        <a:p>
          <a:r>
            <a:rPr lang="ja-JP" dirty="0"/>
            <a:t>マウスなどを使うためコーディング</a:t>
          </a:r>
          <a:r>
            <a:rPr lang="ja-JP" altLang="en-US" dirty="0"/>
            <a:t>に</a:t>
          </a:r>
          <a:r>
            <a:rPr lang="ja-JP" dirty="0"/>
            <a:t>時間がかかる</a:t>
          </a:r>
          <a:endParaRPr lang="en-US" dirty="0"/>
        </a:p>
      </dgm:t>
    </dgm:pt>
    <dgm:pt modelId="{AD678A06-DAFA-48C2-8550-6D98C24E4EC1}" type="parTrans" cxnId="{799E81E0-75A2-4085-8F26-A71E74127660}">
      <dgm:prSet/>
      <dgm:spPr/>
      <dgm:t>
        <a:bodyPr/>
        <a:lstStyle/>
        <a:p>
          <a:endParaRPr lang="en-US"/>
        </a:p>
      </dgm:t>
    </dgm:pt>
    <dgm:pt modelId="{A24D2C72-B564-4970-A9AE-29AC679491BC}" type="sibTrans" cxnId="{799E81E0-75A2-4085-8F26-A71E74127660}">
      <dgm:prSet/>
      <dgm:spPr/>
      <dgm:t>
        <a:bodyPr/>
        <a:lstStyle/>
        <a:p>
          <a:endParaRPr lang="en-US"/>
        </a:p>
      </dgm:t>
    </dgm:pt>
    <dgm:pt modelId="{5B48D36D-7B7F-4945-8DC8-0097FE114D5B}">
      <dgm:prSet/>
      <dgm:spPr/>
      <dgm:t>
        <a:bodyPr/>
        <a:lstStyle/>
        <a:p>
          <a:r>
            <a:rPr kumimoji="1" lang="en-US" b="1"/>
            <a:t>Vim</a:t>
          </a:r>
          <a:r>
            <a:rPr kumimoji="1" lang="ja-JP" b="1"/>
            <a:t>のメリット</a:t>
          </a:r>
          <a:endParaRPr lang="en-US"/>
        </a:p>
      </dgm:t>
    </dgm:pt>
    <dgm:pt modelId="{ADD761BA-FF9A-4B67-A8D6-595EA1756A54}" type="parTrans" cxnId="{DE94E5ED-2BAA-4B63-85C1-39E2B09D446E}">
      <dgm:prSet/>
      <dgm:spPr/>
      <dgm:t>
        <a:bodyPr/>
        <a:lstStyle/>
        <a:p>
          <a:endParaRPr lang="en-US"/>
        </a:p>
      </dgm:t>
    </dgm:pt>
    <dgm:pt modelId="{F74168E2-1D30-4870-B98F-FC67D827177E}" type="sibTrans" cxnId="{DE94E5ED-2BAA-4B63-85C1-39E2B09D446E}">
      <dgm:prSet/>
      <dgm:spPr/>
      <dgm:t>
        <a:bodyPr/>
        <a:lstStyle/>
        <a:p>
          <a:endParaRPr lang="en-US"/>
        </a:p>
      </dgm:t>
    </dgm:pt>
    <dgm:pt modelId="{043DDF78-3EF0-43D1-A8DE-32D2B07F092A}">
      <dgm:prSet/>
      <dgm:spPr/>
      <dgm:t>
        <a:bodyPr/>
        <a:lstStyle/>
        <a:p>
          <a:r>
            <a:rPr lang="ja-JP" dirty="0"/>
            <a:t>圧倒的に軽い</a:t>
          </a:r>
          <a:endParaRPr lang="en-US" dirty="0"/>
        </a:p>
      </dgm:t>
    </dgm:pt>
    <dgm:pt modelId="{F8B2F269-DA52-494B-B155-285F60C1DE16}" type="parTrans" cxnId="{BF4339BD-92B5-4BDD-93E4-C2C1EB059576}">
      <dgm:prSet/>
      <dgm:spPr/>
      <dgm:t>
        <a:bodyPr/>
        <a:lstStyle/>
        <a:p>
          <a:endParaRPr lang="en-US"/>
        </a:p>
      </dgm:t>
    </dgm:pt>
    <dgm:pt modelId="{C626D318-C8A6-435D-A72B-03738105FC2F}" type="sibTrans" cxnId="{BF4339BD-92B5-4BDD-93E4-C2C1EB059576}">
      <dgm:prSet/>
      <dgm:spPr/>
      <dgm:t>
        <a:bodyPr/>
        <a:lstStyle/>
        <a:p>
          <a:endParaRPr lang="en-US"/>
        </a:p>
      </dgm:t>
    </dgm:pt>
    <dgm:pt modelId="{9AC8775A-074D-4EAC-B4AA-077CB3062DB1}">
      <dgm:prSet/>
      <dgm:spPr/>
      <dgm:t>
        <a:bodyPr/>
        <a:lstStyle/>
        <a:p>
          <a:r>
            <a:rPr kumimoji="1" lang="ja-JP" dirty="0"/>
            <a:t>拡張性が高い</a:t>
          </a:r>
          <a:endParaRPr lang="en-US" dirty="0"/>
        </a:p>
      </dgm:t>
    </dgm:pt>
    <dgm:pt modelId="{0014CF5A-35CC-4DFE-BC14-B38FFCBF6E45}" type="parTrans" cxnId="{60439483-7D3D-4775-A35E-4E873C90A24A}">
      <dgm:prSet/>
      <dgm:spPr/>
      <dgm:t>
        <a:bodyPr/>
        <a:lstStyle/>
        <a:p>
          <a:endParaRPr lang="en-US"/>
        </a:p>
      </dgm:t>
    </dgm:pt>
    <dgm:pt modelId="{EE7A7DC8-CA7A-4B87-B5F0-9846954B0E63}" type="sibTrans" cxnId="{60439483-7D3D-4775-A35E-4E873C90A24A}">
      <dgm:prSet/>
      <dgm:spPr/>
      <dgm:t>
        <a:bodyPr/>
        <a:lstStyle/>
        <a:p>
          <a:endParaRPr lang="en-US"/>
        </a:p>
      </dgm:t>
    </dgm:pt>
    <dgm:pt modelId="{0BE22A28-90E4-4384-9D88-652AF57428CA}">
      <dgm:prSet/>
      <dgm:spPr/>
      <dgm:t>
        <a:bodyPr/>
        <a:lstStyle/>
        <a:p>
          <a:r>
            <a:rPr lang="ja-JP" dirty="0"/>
            <a:t>開発ユーザが多いので日々更新される。</a:t>
          </a:r>
          <a:endParaRPr lang="en-US" dirty="0"/>
        </a:p>
      </dgm:t>
    </dgm:pt>
    <dgm:pt modelId="{8C25DC70-F752-4C3D-9C1B-2529613294EB}" type="parTrans" cxnId="{2F196017-AFA2-4D8A-9842-CBE540ED40CC}">
      <dgm:prSet/>
      <dgm:spPr/>
      <dgm:t>
        <a:bodyPr/>
        <a:lstStyle/>
        <a:p>
          <a:endParaRPr lang="en-US"/>
        </a:p>
      </dgm:t>
    </dgm:pt>
    <dgm:pt modelId="{0B1030BC-C2C3-406A-AEB8-3D3FCCFF5A4E}" type="sibTrans" cxnId="{2F196017-AFA2-4D8A-9842-CBE540ED40CC}">
      <dgm:prSet/>
      <dgm:spPr/>
      <dgm:t>
        <a:bodyPr/>
        <a:lstStyle/>
        <a:p>
          <a:endParaRPr lang="en-US"/>
        </a:p>
      </dgm:t>
    </dgm:pt>
    <dgm:pt modelId="{2CB2AAFD-B899-4B7C-83CE-6A1CAC318AC4}">
      <dgm:prSet/>
      <dgm:spPr/>
      <dgm:t>
        <a:bodyPr/>
        <a:lstStyle/>
        <a:p>
          <a:r>
            <a:rPr kumimoji="1" lang="en-US" b="1"/>
            <a:t>Vim</a:t>
          </a:r>
          <a:r>
            <a:rPr kumimoji="1" lang="ja-JP" b="1"/>
            <a:t>のデメリット</a:t>
          </a:r>
          <a:endParaRPr lang="en-US"/>
        </a:p>
      </dgm:t>
    </dgm:pt>
    <dgm:pt modelId="{8440505E-0E72-4618-97AF-D206F8D78A5C}" type="parTrans" cxnId="{1DBF50E9-22C5-4B03-978E-B212F10CC9D8}">
      <dgm:prSet/>
      <dgm:spPr/>
      <dgm:t>
        <a:bodyPr/>
        <a:lstStyle/>
        <a:p>
          <a:endParaRPr lang="en-US"/>
        </a:p>
      </dgm:t>
    </dgm:pt>
    <dgm:pt modelId="{7FDE3A14-3DB3-4767-AE5F-B6EBB5B714DD}" type="sibTrans" cxnId="{1DBF50E9-22C5-4B03-978E-B212F10CC9D8}">
      <dgm:prSet/>
      <dgm:spPr/>
      <dgm:t>
        <a:bodyPr/>
        <a:lstStyle/>
        <a:p>
          <a:endParaRPr lang="en-US"/>
        </a:p>
      </dgm:t>
    </dgm:pt>
    <dgm:pt modelId="{4DED695F-F789-4F15-B210-E5A73ED86CA6}">
      <dgm:prSet/>
      <dgm:spPr/>
      <dgm:t>
        <a:bodyPr/>
        <a:lstStyle/>
        <a:p>
          <a:r>
            <a:rPr kumimoji="1" lang="ja-JP" dirty="0"/>
            <a:t>コマンドを覚えるまでが大変</a:t>
          </a:r>
          <a:endParaRPr lang="en-US" dirty="0"/>
        </a:p>
      </dgm:t>
    </dgm:pt>
    <dgm:pt modelId="{BDBA5037-7CC1-4CE7-A38A-DBB5FD8125D1}" type="parTrans" cxnId="{7DE98ECF-89D7-4C7D-8478-425C3EB6F8B1}">
      <dgm:prSet/>
      <dgm:spPr/>
      <dgm:t>
        <a:bodyPr/>
        <a:lstStyle/>
        <a:p>
          <a:endParaRPr lang="en-US"/>
        </a:p>
      </dgm:t>
    </dgm:pt>
    <dgm:pt modelId="{2BACB3BE-E9E4-48B0-816A-078B0CD065EE}" type="sibTrans" cxnId="{7DE98ECF-89D7-4C7D-8478-425C3EB6F8B1}">
      <dgm:prSet/>
      <dgm:spPr/>
      <dgm:t>
        <a:bodyPr/>
        <a:lstStyle/>
        <a:p>
          <a:endParaRPr lang="en-US"/>
        </a:p>
      </dgm:t>
    </dgm:pt>
    <dgm:pt modelId="{00153133-E155-4165-B4AC-8DC1022F787C}">
      <dgm:prSet/>
      <dgm:spPr/>
      <dgm:t>
        <a:bodyPr/>
        <a:lstStyle/>
        <a:p>
          <a:r>
            <a:rPr lang="en-US" dirty="0"/>
            <a:t>GUI</a:t>
          </a:r>
          <a:r>
            <a:rPr lang="ja-JP" altLang="en-US" dirty="0"/>
            <a:t>が</a:t>
          </a:r>
          <a:r>
            <a:rPr lang="ja-JP" dirty="0"/>
            <a:t>ない。</a:t>
          </a:r>
          <a:r>
            <a:rPr lang="ja-JP" altLang="en-US" dirty="0"/>
            <a:t>　</a:t>
          </a:r>
          <a:r>
            <a:rPr lang="ja-JP" dirty="0"/>
            <a:t>（ちなみに解決もできる！？）</a:t>
          </a:r>
          <a:endParaRPr lang="en-US" dirty="0"/>
        </a:p>
      </dgm:t>
    </dgm:pt>
    <dgm:pt modelId="{A81016B3-58C0-4F1F-BFC7-2CF7FB8A2AC3}" type="parTrans" cxnId="{B12A9C4A-59A1-4F51-9CD9-A4B523969DBF}">
      <dgm:prSet/>
      <dgm:spPr/>
      <dgm:t>
        <a:bodyPr/>
        <a:lstStyle/>
        <a:p>
          <a:endParaRPr lang="en-US"/>
        </a:p>
      </dgm:t>
    </dgm:pt>
    <dgm:pt modelId="{692F2901-E80C-4274-8C3A-0A4EC91DAA88}" type="sibTrans" cxnId="{B12A9C4A-59A1-4F51-9CD9-A4B523969DBF}">
      <dgm:prSet/>
      <dgm:spPr/>
      <dgm:t>
        <a:bodyPr/>
        <a:lstStyle/>
        <a:p>
          <a:endParaRPr lang="en-US"/>
        </a:p>
      </dgm:t>
    </dgm:pt>
    <dgm:pt modelId="{2F5B1EB3-931F-4050-B42F-A5DE932E7A9C}">
      <dgm:prSet/>
      <dgm:spPr/>
      <dgm:t>
        <a:bodyPr/>
        <a:lstStyle/>
        <a:p>
          <a:r>
            <a:rPr lang="ja-JP" altLang="en-US" dirty="0"/>
            <a:t>他のエディタよりコーディングしやすいように作られている。</a:t>
          </a:r>
          <a:endParaRPr lang="en-US" dirty="0"/>
        </a:p>
      </dgm:t>
    </dgm:pt>
    <dgm:pt modelId="{32B7A185-A023-468E-AD3F-F47CE029BD0B}" type="parTrans" cxnId="{3F2B7746-4F85-400C-8FBB-8295ED05AC79}">
      <dgm:prSet/>
      <dgm:spPr/>
      <dgm:t>
        <a:bodyPr/>
        <a:lstStyle/>
        <a:p>
          <a:endParaRPr kumimoji="1" lang="ja-JP" altLang="en-US"/>
        </a:p>
      </dgm:t>
    </dgm:pt>
    <dgm:pt modelId="{1E3A4246-B534-4463-B19A-42B9DB883EB1}" type="sibTrans" cxnId="{3F2B7746-4F85-400C-8FBB-8295ED05AC79}">
      <dgm:prSet/>
      <dgm:spPr/>
      <dgm:t>
        <a:bodyPr/>
        <a:lstStyle/>
        <a:p>
          <a:endParaRPr kumimoji="1" lang="ja-JP" altLang="en-US"/>
        </a:p>
      </dgm:t>
    </dgm:pt>
    <dgm:pt modelId="{5C60404D-5583-4B40-9796-677E7914B647}" type="pres">
      <dgm:prSet presAssocID="{00D017C3-E36B-4EE5-91EB-D55F7AC2D83F}" presName="Name0" presStyleCnt="0">
        <dgm:presLayoutVars>
          <dgm:dir/>
          <dgm:animLvl val="lvl"/>
          <dgm:resizeHandles val="exact"/>
        </dgm:presLayoutVars>
      </dgm:prSet>
      <dgm:spPr/>
    </dgm:pt>
    <dgm:pt modelId="{159BA90F-3544-4174-A085-A25914CCEEA3}" type="pres">
      <dgm:prSet presAssocID="{51D24998-AC4B-4A81-9436-E53E333AB0EE}" presName="composite" presStyleCnt="0"/>
      <dgm:spPr/>
    </dgm:pt>
    <dgm:pt modelId="{EE03B81C-F15E-47EF-AD23-99A929C6F3F3}" type="pres">
      <dgm:prSet presAssocID="{51D24998-AC4B-4A81-9436-E53E333AB0E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6DDDB5E-5AA0-4C98-993E-5FC35180DCF1}" type="pres">
      <dgm:prSet presAssocID="{51D24998-AC4B-4A81-9436-E53E333AB0EE}" presName="desTx" presStyleLbl="alignAccFollowNode1" presStyleIdx="0" presStyleCnt="4">
        <dgm:presLayoutVars>
          <dgm:bulletEnabled val="1"/>
        </dgm:presLayoutVars>
      </dgm:prSet>
      <dgm:spPr/>
    </dgm:pt>
    <dgm:pt modelId="{69AAD7E7-9BF0-40A3-87DC-8C2B8C5B9D9D}" type="pres">
      <dgm:prSet presAssocID="{7A72DC76-30CF-40EC-A8D3-DD6BEB394822}" presName="space" presStyleCnt="0"/>
      <dgm:spPr/>
    </dgm:pt>
    <dgm:pt modelId="{C0C0DC7A-BB4E-40DA-936E-732A1D199779}" type="pres">
      <dgm:prSet presAssocID="{23E94301-4E5A-49A9-85C3-1B46CCFF58EC}" presName="composite" presStyleCnt="0"/>
      <dgm:spPr/>
    </dgm:pt>
    <dgm:pt modelId="{6983FC04-F66F-4741-BECF-4DBF141B0F57}" type="pres">
      <dgm:prSet presAssocID="{23E94301-4E5A-49A9-85C3-1B46CCFF58EC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9B428202-8BF6-4BE2-BAE5-42F4097EB18C}" type="pres">
      <dgm:prSet presAssocID="{23E94301-4E5A-49A9-85C3-1B46CCFF58EC}" presName="desTx" presStyleLbl="alignAccFollowNode1" presStyleIdx="1" presStyleCnt="4">
        <dgm:presLayoutVars>
          <dgm:bulletEnabled val="1"/>
        </dgm:presLayoutVars>
      </dgm:prSet>
      <dgm:spPr/>
    </dgm:pt>
    <dgm:pt modelId="{306C79CA-CFE7-442B-A9AB-F20FC3F899B4}" type="pres">
      <dgm:prSet presAssocID="{E576769D-6DC2-454B-B212-36236EEF4279}" presName="space" presStyleCnt="0"/>
      <dgm:spPr/>
    </dgm:pt>
    <dgm:pt modelId="{11748658-CFEC-4C7C-B6EE-081D207DF81E}" type="pres">
      <dgm:prSet presAssocID="{5B48D36D-7B7F-4945-8DC8-0097FE114D5B}" presName="composite" presStyleCnt="0"/>
      <dgm:spPr/>
    </dgm:pt>
    <dgm:pt modelId="{5BD87FAE-BB7B-41D7-B608-0D0D90329856}" type="pres">
      <dgm:prSet presAssocID="{5B48D36D-7B7F-4945-8DC8-0097FE114D5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22E9C581-640F-46B1-BAC0-94A462063A14}" type="pres">
      <dgm:prSet presAssocID="{5B48D36D-7B7F-4945-8DC8-0097FE114D5B}" presName="desTx" presStyleLbl="alignAccFollowNode1" presStyleIdx="2" presStyleCnt="4">
        <dgm:presLayoutVars>
          <dgm:bulletEnabled val="1"/>
        </dgm:presLayoutVars>
      </dgm:prSet>
      <dgm:spPr/>
    </dgm:pt>
    <dgm:pt modelId="{8B4BB9D3-D8A2-475A-B76B-D2CCE13B8265}" type="pres">
      <dgm:prSet presAssocID="{F74168E2-1D30-4870-B98F-FC67D827177E}" presName="space" presStyleCnt="0"/>
      <dgm:spPr/>
    </dgm:pt>
    <dgm:pt modelId="{B3534A00-6645-4557-8977-D83FD9314361}" type="pres">
      <dgm:prSet presAssocID="{2CB2AAFD-B899-4B7C-83CE-6A1CAC318AC4}" presName="composite" presStyleCnt="0"/>
      <dgm:spPr/>
    </dgm:pt>
    <dgm:pt modelId="{3F6857D3-551A-4F44-B0C2-28DE613D5255}" type="pres">
      <dgm:prSet presAssocID="{2CB2AAFD-B899-4B7C-83CE-6A1CAC318AC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6B9DD40B-F6A4-4197-9636-41799BF85DFE}" type="pres">
      <dgm:prSet presAssocID="{2CB2AAFD-B899-4B7C-83CE-6A1CAC318AC4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A57D301-7CF5-44AD-BEBF-97C77E456965}" type="presOf" srcId="{2D3E8712-A65A-4475-9D85-0FAD6ED2FF0E}" destId="{9B428202-8BF6-4BE2-BAE5-42F4097EB18C}" srcOrd="0" destOrd="1" presId="urn:microsoft.com/office/officeart/2005/8/layout/hList1"/>
    <dgm:cxn modelId="{2F196017-AFA2-4D8A-9842-CBE540ED40CC}" srcId="{5B48D36D-7B7F-4945-8DC8-0097FE114D5B}" destId="{0BE22A28-90E4-4384-9D88-652AF57428CA}" srcOrd="2" destOrd="0" parTransId="{8C25DC70-F752-4C3D-9C1B-2529613294EB}" sibTransId="{0B1030BC-C2C3-406A-AEB8-3D3FCCFF5A4E}"/>
    <dgm:cxn modelId="{77C59F1F-34B0-4B81-BC30-D6429E522C4C}" type="presOf" srcId="{2CB2AAFD-B899-4B7C-83CE-6A1CAC318AC4}" destId="{3F6857D3-551A-4F44-B0C2-28DE613D5255}" srcOrd="0" destOrd="0" presId="urn:microsoft.com/office/officeart/2005/8/layout/hList1"/>
    <dgm:cxn modelId="{70AD4426-086F-41E6-B581-78446D82CBB0}" type="presOf" srcId="{043DDF78-3EF0-43D1-A8DE-32D2B07F092A}" destId="{22E9C581-640F-46B1-BAC0-94A462063A14}" srcOrd="0" destOrd="0" presId="urn:microsoft.com/office/officeart/2005/8/layout/hList1"/>
    <dgm:cxn modelId="{BE132535-70E0-491F-8928-CCA1E632ABD3}" srcId="{23E94301-4E5A-49A9-85C3-1B46CCFF58EC}" destId="{59786F3F-DCBE-45EA-9274-F9575F66B5A7}" srcOrd="0" destOrd="0" parTransId="{3D465D07-638D-4E53-9A9A-481D58FFC8E1}" sibTransId="{41598994-1E9F-47EE-BC06-CFD3E7A8EFF8}"/>
    <dgm:cxn modelId="{BEDFE543-178A-4763-8CC7-4D7AB52A408D}" srcId="{00D017C3-E36B-4EE5-91EB-D55F7AC2D83F}" destId="{51D24998-AC4B-4A81-9436-E53E333AB0EE}" srcOrd="0" destOrd="0" parTransId="{34212982-3A28-4C04-895D-CBAD11773006}" sibTransId="{7A72DC76-30CF-40EC-A8D3-DD6BEB394822}"/>
    <dgm:cxn modelId="{3F2B7746-4F85-400C-8FBB-8295ED05AC79}" srcId="{5B48D36D-7B7F-4945-8DC8-0097FE114D5B}" destId="{2F5B1EB3-931F-4050-B42F-A5DE932E7A9C}" srcOrd="3" destOrd="0" parTransId="{32B7A185-A023-468E-AD3F-F47CE029BD0B}" sibTransId="{1E3A4246-B534-4463-B19A-42B9DB883EB1}"/>
    <dgm:cxn modelId="{B12A9C4A-59A1-4F51-9CD9-A4B523969DBF}" srcId="{2CB2AAFD-B899-4B7C-83CE-6A1CAC318AC4}" destId="{00153133-E155-4165-B4AC-8DC1022F787C}" srcOrd="1" destOrd="0" parTransId="{A81016B3-58C0-4F1F-BFC7-2CF7FB8A2AC3}" sibTransId="{692F2901-E80C-4274-8C3A-0A4EC91DAA88}"/>
    <dgm:cxn modelId="{A2703D6B-680A-4F1E-8378-84D71D00B42A}" type="presOf" srcId="{59786F3F-DCBE-45EA-9274-F9575F66B5A7}" destId="{9B428202-8BF6-4BE2-BAE5-42F4097EB18C}" srcOrd="0" destOrd="0" presId="urn:microsoft.com/office/officeart/2005/8/layout/hList1"/>
    <dgm:cxn modelId="{C1B1D14B-A29E-4AA9-9CF2-1FFB47543111}" type="presOf" srcId="{9AC8775A-074D-4EAC-B4AA-077CB3062DB1}" destId="{22E9C581-640F-46B1-BAC0-94A462063A14}" srcOrd="0" destOrd="1" presId="urn:microsoft.com/office/officeart/2005/8/layout/hList1"/>
    <dgm:cxn modelId="{DD727751-DABB-4BD8-A323-9B0D1519122E}" type="presOf" srcId="{00153133-E155-4165-B4AC-8DC1022F787C}" destId="{6B9DD40B-F6A4-4197-9636-41799BF85DFE}" srcOrd="0" destOrd="1" presId="urn:microsoft.com/office/officeart/2005/8/layout/hList1"/>
    <dgm:cxn modelId="{90E33C54-C3A8-425C-9D6D-3D7961CD8D2D}" type="presOf" srcId="{07C2E30F-ECD8-4238-B897-677BD8C06413}" destId="{9B428202-8BF6-4BE2-BAE5-42F4097EB18C}" srcOrd="0" destOrd="2" presId="urn:microsoft.com/office/officeart/2005/8/layout/hList1"/>
    <dgm:cxn modelId="{60439483-7D3D-4775-A35E-4E873C90A24A}" srcId="{5B48D36D-7B7F-4945-8DC8-0097FE114D5B}" destId="{9AC8775A-074D-4EAC-B4AA-077CB3062DB1}" srcOrd="1" destOrd="0" parTransId="{0014CF5A-35CC-4DFE-BC14-B38FFCBF6E45}" sibTransId="{EE7A7DC8-CA7A-4B87-B5F0-9846954B0E63}"/>
    <dgm:cxn modelId="{4C5D618F-CA1A-413B-836C-579112C324E5}" type="presOf" srcId="{371DD3C7-B12C-4DF9-80B7-97E7E5EC214D}" destId="{A6DDDB5E-5AA0-4C98-993E-5FC35180DCF1}" srcOrd="0" destOrd="0" presId="urn:microsoft.com/office/officeart/2005/8/layout/hList1"/>
    <dgm:cxn modelId="{19212399-2D84-445A-9947-0005B513C17D}" type="presOf" srcId="{51D24998-AC4B-4A81-9436-E53E333AB0EE}" destId="{EE03B81C-F15E-47EF-AD23-99A929C6F3F3}" srcOrd="0" destOrd="0" presId="urn:microsoft.com/office/officeart/2005/8/layout/hList1"/>
    <dgm:cxn modelId="{4FA2E19E-18CB-48BF-80F7-73B6C69D5D8A}" type="presOf" srcId="{5B48D36D-7B7F-4945-8DC8-0097FE114D5B}" destId="{5BD87FAE-BB7B-41D7-B608-0D0D90329856}" srcOrd="0" destOrd="0" presId="urn:microsoft.com/office/officeart/2005/8/layout/hList1"/>
    <dgm:cxn modelId="{9927A9A1-450C-49DF-8B95-2EBA65623A43}" srcId="{23E94301-4E5A-49A9-85C3-1B46CCFF58EC}" destId="{2D3E8712-A65A-4475-9D85-0FAD6ED2FF0E}" srcOrd="1" destOrd="0" parTransId="{1147F06D-1FE6-4B20-A805-BB2C20478621}" sibTransId="{C0B2E1D4-677A-4D66-BB6E-01EE90B10C7D}"/>
    <dgm:cxn modelId="{201658B5-0843-4ACD-BFE7-EAE7AD4FF210}" srcId="{51D24998-AC4B-4A81-9436-E53E333AB0EE}" destId="{371DD3C7-B12C-4DF9-80B7-97E7E5EC214D}" srcOrd="0" destOrd="0" parTransId="{EB3E65AC-7F35-453E-8283-659E6EFF8532}" sibTransId="{DE3DAFD7-5C59-4B0D-9F2C-46AB223FDA65}"/>
    <dgm:cxn modelId="{BF4339BD-92B5-4BDD-93E4-C2C1EB059576}" srcId="{5B48D36D-7B7F-4945-8DC8-0097FE114D5B}" destId="{043DDF78-3EF0-43D1-A8DE-32D2B07F092A}" srcOrd="0" destOrd="0" parTransId="{F8B2F269-DA52-494B-B155-285F60C1DE16}" sibTransId="{C626D318-C8A6-435D-A72B-03738105FC2F}"/>
    <dgm:cxn modelId="{A0FEF2BD-B25E-4C41-8016-8768EFF5BE7C}" type="presOf" srcId="{23E94301-4E5A-49A9-85C3-1B46CCFF58EC}" destId="{6983FC04-F66F-4741-BECF-4DBF141B0F57}" srcOrd="0" destOrd="0" presId="urn:microsoft.com/office/officeart/2005/8/layout/hList1"/>
    <dgm:cxn modelId="{D46105C8-95EA-42B2-9C17-2D6578E6A735}" type="presOf" srcId="{0BE22A28-90E4-4384-9D88-652AF57428CA}" destId="{22E9C581-640F-46B1-BAC0-94A462063A14}" srcOrd="0" destOrd="2" presId="urn:microsoft.com/office/officeart/2005/8/layout/hList1"/>
    <dgm:cxn modelId="{F2D166CA-4F64-44D0-9B65-05BF4F5556BC}" type="presOf" srcId="{2F5B1EB3-931F-4050-B42F-A5DE932E7A9C}" destId="{22E9C581-640F-46B1-BAC0-94A462063A14}" srcOrd="0" destOrd="3" presId="urn:microsoft.com/office/officeart/2005/8/layout/hList1"/>
    <dgm:cxn modelId="{7DE98ECF-89D7-4C7D-8478-425C3EB6F8B1}" srcId="{2CB2AAFD-B899-4B7C-83CE-6A1CAC318AC4}" destId="{4DED695F-F789-4F15-B210-E5A73ED86CA6}" srcOrd="0" destOrd="0" parTransId="{BDBA5037-7CC1-4CE7-A38A-DBB5FD8125D1}" sibTransId="{2BACB3BE-E9E4-48B0-816A-078B0CD065EE}"/>
    <dgm:cxn modelId="{799E81E0-75A2-4085-8F26-A71E74127660}" srcId="{23E94301-4E5A-49A9-85C3-1B46CCFF58EC}" destId="{07C2E30F-ECD8-4238-B897-677BD8C06413}" srcOrd="2" destOrd="0" parTransId="{AD678A06-DAFA-48C2-8550-6D98C24E4EC1}" sibTransId="{A24D2C72-B564-4970-A9AE-29AC679491BC}"/>
    <dgm:cxn modelId="{1DBF50E9-22C5-4B03-978E-B212F10CC9D8}" srcId="{00D017C3-E36B-4EE5-91EB-D55F7AC2D83F}" destId="{2CB2AAFD-B899-4B7C-83CE-6A1CAC318AC4}" srcOrd="3" destOrd="0" parTransId="{8440505E-0E72-4618-97AF-D206F8D78A5C}" sibTransId="{7FDE3A14-3DB3-4767-AE5F-B6EBB5B714DD}"/>
    <dgm:cxn modelId="{DE94E5ED-2BAA-4B63-85C1-39E2B09D446E}" srcId="{00D017C3-E36B-4EE5-91EB-D55F7AC2D83F}" destId="{5B48D36D-7B7F-4945-8DC8-0097FE114D5B}" srcOrd="2" destOrd="0" parTransId="{ADD761BA-FF9A-4B67-A8D6-595EA1756A54}" sibTransId="{F74168E2-1D30-4870-B98F-FC67D827177E}"/>
    <dgm:cxn modelId="{D094FCF1-C004-49AA-B395-F4954B090629}" type="presOf" srcId="{4DED695F-F789-4F15-B210-E5A73ED86CA6}" destId="{6B9DD40B-F6A4-4197-9636-41799BF85DFE}" srcOrd="0" destOrd="0" presId="urn:microsoft.com/office/officeart/2005/8/layout/hList1"/>
    <dgm:cxn modelId="{D20A89FA-A525-4A78-8FE6-73C9627B3464}" type="presOf" srcId="{00D017C3-E36B-4EE5-91EB-D55F7AC2D83F}" destId="{5C60404D-5583-4B40-9796-677E7914B647}" srcOrd="0" destOrd="0" presId="urn:microsoft.com/office/officeart/2005/8/layout/hList1"/>
    <dgm:cxn modelId="{660576FC-F45F-43C2-966F-A6BF2D12118E}" srcId="{00D017C3-E36B-4EE5-91EB-D55F7AC2D83F}" destId="{23E94301-4E5A-49A9-85C3-1B46CCFF58EC}" srcOrd="1" destOrd="0" parTransId="{5DE6418E-B167-4DD4-82E4-20C77DBCA864}" sibTransId="{E576769D-6DC2-454B-B212-36236EEF4279}"/>
    <dgm:cxn modelId="{37E36D0D-FAE8-4E4F-B299-B6BD7FA2F3E2}" type="presParOf" srcId="{5C60404D-5583-4B40-9796-677E7914B647}" destId="{159BA90F-3544-4174-A085-A25914CCEEA3}" srcOrd="0" destOrd="0" presId="urn:microsoft.com/office/officeart/2005/8/layout/hList1"/>
    <dgm:cxn modelId="{2870B9F1-4130-4DEA-BA01-7B705AEC0763}" type="presParOf" srcId="{159BA90F-3544-4174-A085-A25914CCEEA3}" destId="{EE03B81C-F15E-47EF-AD23-99A929C6F3F3}" srcOrd="0" destOrd="0" presId="urn:microsoft.com/office/officeart/2005/8/layout/hList1"/>
    <dgm:cxn modelId="{4EAEA3B1-0636-4549-8BAC-97B6B05DF1B8}" type="presParOf" srcId="{159BA90F-3544-4174-A085-A25914CCEEA3}" destId="{A6DDDB5E-5AA0-4C98-993E-5FC35180DCF1}" srcOrd="1" destOrd="0" presId="urn:microsoft.com/office/officeart/2005/8/layout/hList1"/>
    <dgm:cxn modelId="{C6568996-247E-4991-9D63-18A02E23941C}" type="presParOf" srcId="{5C60404D-5583-4B40-9796-677E7914B647}" destId="{69AAD7E7-9BF0-40A3-87DC-8C2B8C5B9D9D}" srcOrd="1" destOrd="0" presId="urn:microsoft.com/office/officeart/2005/8/layout/hList1"/>
    <dgm:cxn modelId="{257E5376-3F24-4926-ADC2-3E5EF5B026BB}" type="presParOf" srcId="{5C60404D-5583-4B40-9796-677E7914B647}" destId="{C0C0DC7A-BB4E-40DA-936E-732A1D199779}" srcOrd="2" destOrd="0" presId="urn:microsoft.com/office/officeart/2005/8/layout/hList1"/>
    <dgm:cxn modelId="{C83DEC1F-128B-409A-B080-07BC5FB5F826}" type="presParOf" srcId="{C0C0DC7A-BB4E-40DA-936E-732A1D199779}" destId="{6983FC04-F66F-4741-BECF-4DBF141B0F57}" srcOrd="0" destOrd="0" presId="urn:microsoft.com/office/officeart/2005/8/layout/hList1"/>
    <dgm:cxn modelId="{D138D075-C122-4C4D-90FA-93E1C80A57CC}" type="presParOf" srcId="{C0C0DC7A-BB4E-40DA-936E-732A1D199779}" destId="{9B428202-8BF6-4BE2-BAE5-42F4097EB18C}" srcOrd="1" destOrd="0" presId="urn:microsoft.com/office/officeart/2005/8/layout/hList1"/>
    <dgm:cxn modelId="{8A5B494C-F11B-4330-BFB5-EBDA6CBD59C0}" type="presParOf" srcId="{5C60404D-5583-4B40-9796-677E7914B647}" destId="{306C79CA-CFE7-442B-A9AB-F20FC3F899B4}" srcOrd="3" destOrd="0" presId="urn:microsoft.com/office/officeart/2005/8/layout/hList1"/>
    <dgm:cxn modelId="{081F75EC-1D06-4325-B707-FADB0CF1F7DB}" type="presParOf" srcId="{5C60404D-5583-4B40-9796-677E7914B647}" destId="{11748658-CFEC-4C7C-B6EE-081D207DF81E}" srcOrd="4" destOrd="0" presId="urn:microsoft.com/office/officeart/2005/8/layout/hList1"/>
    <dgm:cxn modelId="{4AED46A8-A0D8-4107-9E5C-6F2D4889FCF0}" type="presParOf" srcId="{11748658-CFEC-4C7C-B6EE-081D207DF81E}" destId="{5BD87FAE-BB7B-41D7-B608-0D0D90329856}" srcOrd="0" destOrd="0" presId="urn:microsoft.com/office/officeart/2005/8/layout/hList1"/>
    <dgm:cxn modelId="{337A622D-7D3D-4DD8-80AA-13D4FEF3BC9C}" type="presParOf" srcId="{11748658-CFEC-4C7C-B6EE-081D207DF81E}" destId="{22E9C581-640F-46B1-BAC0-94A462063A14}" srcOrd="1" destOrd="0" presId="urn:microsoft.com/office/officeart/2005/8/layout/hList1"/>
    <dgm:cxn modelId="{8958F287-DC17-4C4C-80D3-0BB1DD8F6804}" type="presParOf" srcId="{5C60404D-5583-4B40-9796-677E7914B647}" destId="{8B4BB9D3-D8A2-475A-B76B-D2CCE13B8265}" srcOrd="5" destOrd="0" presId="urn:microsoft.com/office/officeart/2005/8/layout/hList1"/>
    <dgm:cxn modelId="{4BF5FE1F-826E-4610-AB1A-DBA6B3F78C52}" type="presParOf" srcId="{5C60404D-5583-4B40-9796-677E7914B647}" destId="{B3534A00-6645-4557-8977-D83FD9314361}" srcOrd="6" destOrd="0" presId="urn:microsoft.com/office/officeart/2005/8/layout/hList1"/>
    <dgm:cxn modelId="{D0220569-D358-465E-8FAC-A1D550086116}" type="presParOf" srcId="{B3534A00-6645-4557-8977-D83FD9314361}" destId="{3F6857D3-551A-4F44-B0C2-28DE613D5255}" srcOrd="0" destOrd="0" presId="urn:microsoft.com/office/officeart/2005/8/layout/hList1"/>
    <dgm:cxn modelId="{70112BFE-25D6-4E8B-ACE0-80987993D563}" type="presParOf" srcId="{B3534A00-6645-4557-8977-D83FD9314361}" destId="{6B9DD40B-F6A4-4197-9636-41799BF85DF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3B81C-F15E-47EF-AD23-99A929C6F3F3}">
      <dsp:nvSpPr>
        <dsp:cNvPr id="0" name=""/>
        <dsp:cNvSpPr/>
      </dsp:nvSpPr>
      <dsp:spPr>
        <a:xfrm>
          <a:off x="3474" y="221187"/>
          <a:ext cx="2089115" cy="5328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/>
            <a:t>ge</a:t>
          </a:r>
          <a:r>
            <a:rPr kumimoji="1" lang="en-US" sz="1700" b="1" kern="1200" dirty="0" err="1"/>
            <a:t>dit</a:t>
          </a:r>
          <a:r>
            <a:rPr kumimoji="1" lang="ja-JP" sz="1700" b="1" kern="1200" dirty="0"/>
            <a:t>のメリット</a:t>
          </a:r>
          <a:endParaRPr lang="en-US" sz="1700" kern="1200" dirty="0"/>
        </a:p>
      </dsp:txBody>
      <dsp:txXfrm>
        <a:off x="3474" y="221187"/>
        <a:ext cx="2089115" cy="532855"/>
      </dsp:txXfrm>
    </dsp:sp>
    <dsp:sp modelId="{A6DDDB5E-5AA0-4C98-993E-5FC35180DCF1}">
      <dsp:nvSpPr>
        <dsp:cNvPr id="0" name=""/>
        <dsp:cNvSpPr/>
      </dsp:nvSpPr>
      <dsp:spPr>
        <a:xfrm>
          <a:off x="3474" y="754043"/>
          <a:ext cx="2089115" cy="391744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700" kern="1200" dirty="0"/>
            <a:t>GUI</a:t>
          </a:r>
          <a:r>
            <a:rPr kumimoji="1" lang="ja-JP" sz="1700" kern="1200" dirty="0"/>
            <a:t>系エディタなので操作が直感的</a:t>
          </a:r>
          <a:endParaRPr lang="en-US" sz="1700" kern="1200" dirty="0"/>
        </a:p>
      </dsp:txBody>
      <dsp:txXfrm>
        <a:off x="3474" y="754043"/>
        <a:ext cx="2089115" cy="3917444"/>
      </dsp:txXfrm>
    </dsp:sp>
    <dsp:sp modelId="{6983FC04-F66F-4741-BECF-4DBF141B0F57}">
      <dsp:nvSpPr>
        <dsp:cNvPr id="0" name=""/>
        <dsp:cNvSpPr/>
      </dsp:nvSpPr>
      <dsp:spPr>
        <a:xfrm>
          <a:off x="2385065" y="221187"/>
          <a:ext cx="2089115" cy="532855"/>
        </a:xfrm>
        <a:prstGeom prst="rect">
          <a:avLst/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accent2">
              <a:hueOff val="-988095"/>
              <a:satOff val="4733"/>
              <a:lumOff val="43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gedit</a:t>
          </a:r>
          <a:r>
            <a:rPr lang="ja-JP" sz="1700" b="1" kern="1200"/>
            <a:t>のデメリット</a:t>
          </a:r>
          <a:endParaRPr lang="en-US" sz="1700" kern="1200"/>
        </a:p>
      </dsp:txBody>
      <dsp:txXfrm>
        <a:off x="2385065" y="221187"/>
        <a:ext cx="2089115" cy="532855"/>
      </dsp:txXfrm>
    </dsp:sp>
    <dsp:sp modelId="{9B428202-8BF6-4BE2-BAE5-42F4097EB18C}">
      <dsp:nvSpPr>
        <dsp:cNvPr id="0" name=""/>
        <dsp:cNvSpPr/>
      </dsp:nvSpPr>
      <dsp:spPr>
        <a:xfrm>
          <a:off x="2385065" y="754043"/>
          <a:ext cx="2089115" cy="3917444"/>
        </a:xfrm>
        <a:prstGeom prst="rect">
          <a:avLst/>
        </a:prstGeom>
        <a:solidFill>
          <a:schemeClr val="accent2">
            <a:tint val="40000"/>
            <a:alpha val="90000"/>
            <a:hueOff val="-1363946"/>
            <a:satOff val="15036"/>
            <a:lumOff val="143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363946"/>
              <a:satOff val="15036"/>
              <a:lumOff val="1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1700" kern="1200" dirty="0"/>
            <a:t>重い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1700" kern="1200" dirty="0"/>
            <a:t>拡張性が低い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1700" kern="1200" dirty="0"/>
            <a:t>マウスなどを使うためコーディング</a:t>
          </a:r>
          <a:r>
            <a:rPr lang="ja-JP" altLang="en-US" sz="1700" kern="1200" dirty="0"/>
            <a:t>に</a:t>
          </a:r>
          <a:r>
            <a:rPr lang="ja-JP" sz="1700" kern="1200" dirty="0"/>
            <a:t>時間がかかる</a:t>
          </a:r>
          <a:endParaRPr lang="en-US" sz="1700" kern="1200" dirty="0"/>
        </a:p>
      </dsp:txBody>
      <dsp:txXfrm>
        <a:off x="2385065" y="754043"/>
        <a:ext cx="2089115" cy="3917444"/>
      </dsp:txXfrm>
    </dsp:sp>
    <dsp:sp modelId="{5BD87FAE-BB7B-41D7-B608-0D0D90329856}">
      <dsp:nvSpPr>
        <dsp:cNvPr id="0" name=""/>
        <dsp:cNvSpPr/>
      </dsp:nvSpPr>
      <dsp:spPr>
        <a:xfrm>
          <a:off x="4766656" y="221187"/>
          <a:ext cx="2089115" cy="532855"/>
        </a:xfrm>
        <a:prstGeom prst="rect">
          <a:avLst/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19050" cap="rnd" cmpd="sng" algn="ctr">
          <a:solidFill>
            <a:schemeClr val="accent2">
              <a:hueOff val="-1976191"/>
              <a:satOff val="9467"/>
              <a:lumOff val="87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700" b="1" kern="1200"/>
            <a:t>Vim</a:t>
          </a:r>
          <a:r>
            <a:rPr kumimoji="1" lang="ja-JP" sz="1700" b="1" kern="1200"/>
            <a:t>のメリット</a:t>
          </a:r>
          <a:endParaRPr lang="en-US" sz="1700" kern="1200"/>
        </a:p>
      </dsp:txBody>
      <dsp:txXfrm>
        <a:off x="4766656" y="221187"/>
        <a:ext cx="2089115" cy="532855"/>
      </dsp:txXfrm>
    </dsp:sp>
    <dsp:sp modelId="{22E9C581-640F-46B1-BAC0-94A462063A14}">
      <dsp:nvSpPr>
        <dsp:cNvPr id="0" name=""/>
        <dsp:cNvSpPr/>
      </dsp:nvSpPr>
      <dsp:spPr>
        <a:xfrm>
          <a:off x="4766656" y="754043"/>
          <a:ext cx="2089115" cy="3917444"/>
        </a:xfrm>
        <a:prstGeom prst="rect">
          <a:avLst/>
        </a:prstGeom>
        <a:solidFill>
          <a:schemeClr val="accent2">
            <a:tint val="40000"/>
            <a:alpha val="90000"/>
            <a:hueOff val="-2727893"/>
            <a:satOff val="30071"/>
            <a:lumOff val="286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727893"/>
              <a:satOff val="30071"/>
              <a:lumOff val="2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1700" kern="1200" dirty="0"/>
            <a:t>圧倒的に軽い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1700" kern="1200" dirty="0"/>
            <a:t>拡張性が高い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1700" kern="1200" dirty="0"/>
            <a:t>開発ユーザが多いので日々更新される。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1700" kern="1200" dirty="0"/>
            <a:t>他のエディタよりコーディングしやすいように作られている。</a:t>
          </a:r>
          <a:endParaRPr lang="en-US" sz="1700" kern="1200" dirty="0"/>
        </a:p>
      </dsp:txBody>
      <dsp:txXfrm>
        <a:off x="4766656" y="754043"/>
        <a:ext cx="2089115" cy="3917444"/>
      </dsp:txXfrm>
    </dsp:sp>
    <dsp:sp modelId="{3F6857D3-551A-4F44-B0C2-28DE613D5255}">
      <dsp:nvSpPr>
        <dsp:cNvPr id="0" name=""/>
        <dsp:cNvSpPr/>
      </dsp:nvSpPr>
      <dsp:spPr>
        <a:xfrm>
          <a:off x="7148247" y="221187"/>
          <a:ext cx="2089115" cy="532855"/>
        </a:xfrm>
        <a:prstGeom prst="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700" b="1" kern="1200"/>
            <a:t>Vim</a:t>
          </a:r>
          <a:r>
            <a:rPr kumimoji="1" lang="ja-JP" sz="1700" b="1" kern="1200"/>
            <a:t>のデメリット</a:t>
          </a:r>
          <a:endParaRPr lang="en-US" sz="1700" kern="1200"/>
        </a:p>
      </dsp:txBody>
      <dsp:txXfrm>
        <a:off x="7148247" y="221187"/>
        <a:ext cx="2089115" cy="532855"/>
      </dsp:txXfrm>
    </dsp:sp>
    <dsp:sp modelId="{6B9DD40B-F6A4-4197-9636-41799BF85DFE}">
      <dsp:nvSpPr>
        <dsp:cNvPr id="0" name=""/>
        <dsp:cNvSpPr/>
      </dsp:nvSpPr>
      <dsp:spPr>
        <a:xfrm>
          <a:off x="7148247" y="754043"/>
          <a:ext cx="2089115" cy="3917444"/>
        </a:xfrm>
        <a:prstGeom prst="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1700" kern="1200" dirty="0"/>
            <a:t>コマンドを覚えるまでが大変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GUI</a:t>
          </a:r>
          <a:r>
            <a:rPr lang="ja-JP" altLang="en-US" sz="1700" kern="1200" dirty="0"/>
            <a:t>が</a:t>
          </a:r>
          <a:r>
            <a:rPr lang="ja-JP" sz="1700" kern="1200" dirty="0"/>
            <a:t>ない。</a:t>
          </a:r>
          <a:r>
            <a:rPr lang="ja-JP" altLang="en-US" sz="1700" kern="1200" dirty="0"/>
            <a:t>　</a:t>
          </a:r>
          <a:r>
            <a:rPr lang="ja-JP" sz="1700" kern="1200" dirty="0"/>
            <a:t>（ちなみに解決もできる！？）</a:t>
          </a:r>
          <a:endParaRPr lang="en-US" sz="1700" kern="1200" dirty="0"/>
        </a:p>
      </dsp:txBody>
      <dsp:txXfrm>
        <a:off x="7148247" y="754043"/>
        <a:ext cx="2089115" cy="3917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F11E-2BDD-4DF2-A28C-465B73F9AF24}" type="datetimeFigureOut">
              <a:rPr kumimoji="1" lang="ja-JP" altLang="en-US" smtClean="0"/>
              <a:t>2018/8/4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B33E-5729-404C-A46E-8CA2EFDC0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50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F11E-2BDD-4DF2-A28C-465B73F9AF24}" type="datetimeFigureOut">
              <a:rPr kumimoji="1" lang="ja-JP" altLang="en-US" smtClean="0"/>
              <a:t>2018/8/4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B33E-5729-404C-A46E-8CA2EFDC0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74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F11E-2BDD-4DF2-A28C-465B73F9AF24}" type="datetimeFigureOut">
              <a:rPr kumimoji="1" lang="ja-JP" altLang="en-US" smtClean="0"/>
              <a:t>2018/8/4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B33E-5729-404C-A46E-8CA2EFDC0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1213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F11E-2BDD-4DF2-A28C-465B73F9AF24}" type="datetimeFigureOut">
              <a:rPr kumimoji="1" lang="ja-JP" altLang="en-US" smtClean="0"/>
              <a:t>2018/8/4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B33E-5729-404C-A46E-8CA2EFDC0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10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F11E-2BDD-4DF2-A28C-465B73F9AF24}" type="datetimeFigureOut">
              <a:rPr kumimoji="1" lang="ja-JP" altLang="en-US" smtClean="0"/>
              <a:t>2018/8/4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B33E-5729-404C-A46E-8CA2EFDC0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798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F11E-2BDD-4DF2-A28C-465B73F9AF24}" type="datetimeFigureOut">
              <a:rPr kumimoji="1" lang="ja-JP" altLang="en-US" smtClean="0"/>
              <a:t>2018/8/4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B33E-5729-404C-A46E-8CA2EFDC0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058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F11E-2BDD-4DF2-A28C-465B73F9AF24}" type="datetimeFigureOut">
              <a:rPr kumimoji="1" lang="ja-JP" altLang="en-US" smtClean="0"/>
              <a:t>2018/8/4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B33E-5729-404C-A46E-8CA2EFDC0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807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F11E-2BDD-4DF2-A28C-465B73F9AF24}" type="datetimeFigureOut">
              <a:rPr kumimoji="1" lang="ja-JP" altLang="en-US" smtClean="0"/>
              <a:t>2018/8/4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B33E-5729-404C-A46E-8CA2EFDC0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61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F11E-2BDD-4DF2-A28C-465B73F9AF24}" type="datetimeFigureOut">
              <a:rPr kumimoji="1" lang="ja-JP" altLang="en-US" smtClean="0"/>
              <a:t>2018/8/4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B33E-5729-404C-A46E-8CA2EFDC0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01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F11E-2BDD-4DF2-A28C-465B73F9AF24}" type="datetimeFigureOut">
              <a:rPr kumimoji="1" lang="ja-JP" altLang="en-US" smtClean="0"/>
              <a:t>2018/8/4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B33E-5729-404C-A46E-8CA2EFDC0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85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F11E-2BDD-4DF2-A28C-465B73F9AF24}" type="datetimeFigureOut">
              <a:rPr kumimoji="1" lang="ja-JP" altLang="en-US" smtClean="0"/>
              <a:t>2018/8/4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B33E-5729-404C-A46E-8CA2EFDC0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73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F11E-2BDD-4DF2-A28C-465B73F9AF24}" type="datetimeFigureOut">
              <a:rPr kumimoji="1" lang="ja-JP" altLang="en-US" smtClean="0"/>
              <a:t>2018/8/4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B33E-5729-404C-A46E-8CA2EFDC0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97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F11E-2BDD-4DF2-A28C-465B73F9AF24}" type="datetimeFigureOut">
              <a:rPr kumimoji="1" lang="ja-JP" altLang="en-US" smtClean="0"/>
              <a:t>2018/8/4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B33E-5729-404C-A46E-8CA2EFDC0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64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F11E-2BDD-4DF2-A28C-465B73F9AF24}" type="datetimeFigureOut">
              <a:rPr kumimoji="1" lang="ja-JP" altLang="en-US" smtClean="0"/>
              <a:t>2018/8/4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B33E-5729-404C-A46E-8CA2EFDC0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59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F11E-2BDD-4DF2-A28C-465B73F9AF24}" type="datetimeFigureOut">
              <a:rPr kumimoji="1" lang="ja-JP" altLang="en-US" smtClean="0"/>
              <a:t>2018/8/4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B33E-5729-404C-A46E-8CA2EFDC0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7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F11E-2BDD-4DF2-A28C-465B73F9AF24}" type="datetimeFigureOut">
              <a:rPr kumimoji="1" lang="ja-JP" altLang="en-US" smtClean="0"/>
              <a:t>2018/8/4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B33E-5729-404C-A46E-8CA2EFDC0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77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9F11E-2BDD-4DF2-A28C-465B73F9AF24}" type="datetimeFigureOut">
              <a:rPr kumimoji="1" lang="ja-JP" altLang="en-US" smtClean="0"/>
              <a:t>2018/8/4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A9B33E-5729-404C-A46E-8CA2EFDC0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Shougo/dein.vim/master/bin/installer.sh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m/vi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B4B236-DEC7-474A-AA66-0045D7E01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8800" dirty="0"/>
              <a:t>Vim</a:t>
            </a:r>
            <a:r>
              <a:rPr kumimoji="1" lang="ja-JP" altLang="en-US" sz="8800" dirty="0"/>
              <a:t>講習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C0D1F3B-9639-410A-863D-75DD860AD7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B2</a:t>
            </a:r>
            <a:r>
              <a:rPr kumimoji="1" lang="ja-JP" altLang="en-US" sz="3200" dirty="0"/>
              <a:t>　松本 </a:t>
            </a:r>
            <a:r>
              <a:rPr lang="ja-JP" altLang="en-US" sz="3200" dirty="0"/>
              <a:t>康</a:t>
            </a:r>
            <a:r>
              <a:rPr kumimoji="1" lang="ja-JP" altLang="en-US" sz="3200" dirty="0"/>
              <a:t>希</a:t>
            </a:r>
          </a:p>
        </p:txBody>
      </p:sp>
    </p:spTree>
    <p:extLst>
      <p:ext uri="{BB962C8B-B14F-4D97-AF65-F5344CB8AC3E}">
        <p14:creationId xmlns:p14="http://schemas.microsoft.com/office/powerpoint/2010/main" val="3526749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7769304-A0DC-4D00-865A-90D8EB0E68D1}"/>
              </a:ext>
            </a:extLst>
          </p:cNvPr>
          <p:cNvSpPr txBox="1"/>
          <p:nvPr/>
        </p:nvSpPr>
        <p:spPr>
          <a:xfrm>
            <a:off x="2358775" y="3013501"/>
            <a:ext cx="7474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  <a:cs typeface="Aharoni" panose="020B0604020202020204" pitchFamily="2" charset="-79"/>
              </a:rPr>
              <a:t>実際に使ってみよう！！</a:t>
            </a:r>
          </a:p>
        </p:txBody>
      </p:sp>
    </p:spTree>
    <p:extLst>
      <p:ext uri="{BB962C8B-B14F-4D97-AF65-F5344CB8AC3E}">
        <p14:creationId xmlns:p14="http://schemas.microsoft.com/office/powerpoint/2010/main" val="3626942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17480A-5232-47B5-B5EE-A49CA02F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94" y="716499"/>
            <a:ext cx="8596668" cy="61400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応用編：</a:t>
            </a:r>
            <a:r>
              <a:rPr kumimoji="1" lang="en-US" altLang="ja-JP" dirty="0"/>
              <a:t>.vimrc</a:t>
            </a:r>
            <a:r>
              <a:rPr kumimoji="1" lang="ja-JP" altLang="en-US" dirty="0"/>
              <a:t>の設定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4E551D-FAC2-491A-8E22-44A943213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568" y="1379272"/>
            <a:ext cx="11178282" cy="4762229"/>
          </a:xfrm>
        </p:spPr>
        <p:txBody>
          <a:bodyPr/>
          <a:lstStyle/>
          <a:p>
            <a:r>
              <a:rPr lang="en-US" altLang="ja-JP" sz="4000" dirty="0"/>
              <a:t>vimrc</a:t>
            </a:r>
            <a:r>
              <a:rPr lang="ja-JP" altLang="en-US" sz="4000" dirty="0"/>
              <a:t>って</a:t>
            </a:r>
            <a:r>
              <a:rPr kumimoji="1" lang="ja-JP" altLang="en-US" sz="4000" dirty="0"/>
              <a:t>？</a:t>
            </a:r>
            <a:endParaRPr lang="en-US" altLang="ja-JP" sz="4000" dirty="0"/>
          </a:p>
          <a:p>
            <a:pPr marL="0" indent="0">
              <a:buNone/>
            </a:pPr>
            <a:r>
              <a:rPr lang="en-US" altLang="ja-JP" sz="2400" dirty="0"/>
              <a:t>	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endParaRPr lang="en-US" altLang="ja-JP" sz="2200" dirty="0"/>
          </a:p>
          <a:p>
            <a:endParaRPr kumimoji="1" lang="en-US" altLang="ja-JP" sz="2400" dirty="0"/>
          </a:p>
          <a:p>
            <a:endParaRPr lang="en-US" altLang="ja-JP" sz="2400" dirty="0"/>
          </a:p>
          <a:p>
            <a:endParaRPr kumimoji="1"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701EF9-19E8-47FF-B928-92F71AC918FD}"/>
              </a:ext>
            </a:extLst>
          </p:cNvPr>
          <p:cNvSpPr txBox="1"/>
          <p:nvPr/>
        </p:nvSpPr>
        <p:spPr>
          <a:xfrm>
            <a:off x="295150" y="3233791"/>
            <a:ext cx="105009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→</a:t>
            </a:r>
            <a:r>
              <a:rPr lang="en-US" altLang="ja-JP" sz="4000" dirty="0"/>
              <a:t>vim</a:t>
            </a:r>
            <a:r>
              <a:rPr lang="ja-JP" altLang="en-US" sz="4000" dirty="0"/>
              <a:t>を自分好みにカスタマイズするためのファイル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35527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843195-69A9-47B5-9BD7-0A63EEB1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4396"/>
          </a:xfrm>
        </p:spPr>
        <p:txBody>
          <a:bodyPr/>
          <a:lstStyle/>
          <a:p>
            <a:r>
              <a:rPr kumimoji="1" lang="ja-JP" altLang="en-US" dirty="0"/>
              <a:t>例　行番号の表示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390568-B86D-4855-8AF9-F7B6E21EB1FC}"/>
              </a:ext>
            </a:extLst>
          </p:cNvPr>
          <p:cNvSpPr txBox="1"/>
          <p:nvPr/>
        </p:nvSpPr>
        <p:spPr>
          <a:xfrm>
            <a:off x="101981" y="2059272"/>
            <a:ext cx="10028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:set number </a:t>
            </a:r>
            <a:r>
              <a:rPr kumimoji="1" lang="ja-JP" altLang="en-US" sz="3200" b="1" dirty="0"/>
              <a:t>コマンドを毎回打てばいいが</a:t>
            </a: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58A353-92D9-4A14-8AF4-B45AD4276A18}"/>
              </a:ext>
            </a:extLst>
          </p:cNvPr>
          <p:cNvSpPr txBox="1"/>
          <p:nvPr/>
        </p:nvSpPr>
        <p:spPr>
          <a:xfrm>
            <a:off x="101981" y="3643376"/>
            <a:ext cx="10028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→</a:t>
            </a:r>
            <a:r>
              <a:rPr kumimoji="1" lang="en-US" altLang="ja-JP" sz="3200" b="1" dirty="0"/>
              <a:t>Vimrc</a:t>
            </a:r>
            <a:r>
              <a:rPr kumimoji="1" lang="ja-JP" altLang="en-US" sz="3200" b="1" dirty="0"/>
              <a:t>にコマンド書いておくといちいち設定しなく　　</a:t>
            </a:r>
            <a:endParaRPr kumimoji="1" lang="en-US" altLang="ja-JP" sz="3200" b="1" dirty="0"/>
          </a:p>
          <a:p>
            <a:r>
              <a:rPr kumimoji="1" lang="ja-JP" altLang="en-US" sz="3200" b="1" dirty="0"/>
              <a:t>  </a:t>
            </a:r>
            <a:r>
              <a:rPr kumimoji="1" lang="ja-JP" altLang="en-US" sz="3200" b="1" dirty="0" err="1"/>
              <a:t>て</a:t>
            </a:r>
            <a:r>
              <a:rPr kumimoji="1" lang="ja-JP" altLang="en-US" sz="3200" b="1" dirty="0"/>
              <a:t>よくなる！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63561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843195-69A9-47B5-9BD7-0A63EEB1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4396"/>
          </a:xfrm>
        </p:spPr>
        <p:txBody>
          <a:bodyPr/>
          <a:lstStyle/>
          <a:p>
            <a:r>
              <a:rPr kumimoji="1" lang="ja-JP" altLang="en-US" dirty="0"/>
              <a:t>例　行番号の表示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390568-B86D-4855-8AF9-F7B6E21EB1FC}"/>
              </a:ext>
            </a:extLst>
          </p:cNvPr>
          <p:cNvSpPr txBox="1"/>
          <p:nvPr/>
        </p:nvSpPr>
        <p:spPr>
          <a:xfrm>
            <a:off x="101981" y="1404430"/>
            <a:ext cx="10028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①</a:t>
            </a:r>
            <a:r>
              <a:rPr kumimoji="1" lang="en-US" altLang="ja-JP" sz="3200" dirty="0"/>
              <a:t>Home</a:t>
            </a:r>
            <a:r>
              <a:rPr kumimoji="1" lang="ja-JP" altLang="en-US" sz="3200" dirty="0"/>
              <a:t>ディレクトリに</a:t>
            </a:r>
            <a:r>
              <a:rPr kumimoji="1" lang="en-US" altLang="ja-JP" sz="3200" dirty="0"/>
              <a:t>vimrc</a:t>
            </a:r>
            <a:r>
              <a:rPr kumimoji="1" lang="ja-JP" altLang="en-US" sz="3200" dirty="0"/>
              <a:t>ファイルを作る</a:t>
            </a:r>
            <a:endParaRPr kumimoji="1" lang="en-US" altLang="ja-JP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D440D42-C838-4746-B1AA-FDE5ED3D545D}"/>
              </a:ext>
            </a:extLst>
          </p:cNvPr>
          <p:cNvSpPr txBox="1"/>
          <p:nvPr/>
        </p:nvSpPr>
        <p:spPr>
          <a:xfrm>
            <a:off x="101981" y="2300592"/>
            <a:ext cx="8871735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＄</a:t>
            </a:r>
            <a:r>
              <a:rPr kumimoji="1" lang="en-US" altLang="ja-JP" sz="2800" dirty="0"/>
              <a:t>vim ~/.vimrc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374D79D-6E0B-4E5A-9F48-694EF8043E40}"/>
              </a:ext>
            </a:extLst>
          </p:cNvPr>
          <p:cNvSpPr txBox="1"/>
          <p:nvPr/>
        </p:nvSpPr>
        <p:spPr>
          <a:xfrm>
            <a:off x="101981" y="3246634"/>
            <a:ext cx="919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②</a:t>
            </a:r>
            <a:r>
              <a:rPr kumimoji="1" lang="en-US" altLang="ja-JP" sz="3200" b="1" dirty="0"/>
              <a:t>set number </a:t>
            </a:r>
            <a:r>
              <a:rPr kumimoji="1" lang="ja-JP" altLang="en-US" sz="3200" dirty="0"/>
              <a:t>を</a:t>
            </a:r>
            <a:r>
              <a:rPr kumimoji="1" lang="en-US" altLang="ja-JP" sz="3200" dirty="0"/>
              <a:t>vimrc</a:t>
            </a:r>
            <a:r>
              <a:rPr kumimoji="1" lang="ja-JP" altLang="en-US" sz="3200" dirty="0"/>
              <a:t>ファイルに書きこむ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EBBEEE7-5761-4F6B-8F41-535E0A2D4DC8}"/>
              </a:ext>
            </a:extLst>
          </p:cNvPr>
          <p:cNvSpPr txBox="1"/>
          <p:nvPr/>
        </p:nvSpPr>
        <p:spPr>
          <a:xfrm>
            <a:off x="101981" y="4135931"/>
            <a:ext cx="5482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③保存して終了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8502B5D-5785-426E-955A-87F099039689}"/>
              </a:ext>
            </a:extLst>
          </p:cNvPr>
          <p:cNvSpPr txBox="1"/>
          <p:nvPr/>
        </p:nvSpPr>
        <p:spPr>
          <a:xfrm>
            <a:off x="101981" y="5023769"/>
            <a:ext cx="10449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④次回から</a:t>
            </a:r>
            <a:r>
              <a:rPr kumimoji="1" lang="en-US" altLang="ja-JP" sz="3200" dirty="0"/>
              <a:t>Vim</a:t>
            </a:r>
            <a:r>
              <a:rPr kumimoji="1" lang="ja-JP" altLang="en-US" sz="3200" dirty="0"/>
              <a:t>起動時に行番号が出るようになる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0542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17480A-5232-47B5-B5EE-A49CA02F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94" y="716499"/>
            <a:ext cx="8596668" cy="61400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応用編：</a:t>
            </a:r>
            <a:r>
              <a:rPr kumimoji="1" lang="en-US" altLang="ja-JP" dirty="0"/>
              <a:t>.vimrc</a:t>
            </a:r>
            <a:r>
              <a:rPr kumimoji="1" lang="ja-JP" altLang="en-US" dirty="0"/>
              <a:t>の設定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4E551D-FAC2-491A-8E22-44A943213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568" y="1379272"/>
            <a:ext cx="11178282" cy="4762229"/>
          </a:xfrm>
        </p:spPr>
        <p:txBody>
          <a:bodyPr/>
          <a:lstStyle/>
          <a:p>
            <a:r>
              <a:rPr lang="ja-JP" altLang="en-US" sz="2400" dirty="0"/>
              <a:t>設定例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701EF9-19E8-47FF-B928-92F71AC918FD}"/>
              </a:ext>
            </a:extLst>
          </p:cNvPr>
          <p:cNvSpPr txBox="1"/>
          <p:nvPr/>
        </p:nvSpPr>
        <p:spPr>
          <a:xfrm>
            <a:off x="243779" y="3233791"/>
            <a:ext cx="10500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40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E097AF15-CD9E-4A3E-8BD7-87CB0B4FE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917970"/>
              </p:ext>
            </p:extLst>
          </p:nvPr>
        </p:nvGraphicFramePr>
        <p:xfrm>
          <a:off x="713294" y="1788178"/>
          <a:ext cx="10588278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426">
                  <a:extLst>
                    <a:ext uri="{9D8B030D-6E8A-4147-A177-3AD203B41FA5}">
                      <a16:colId xmlns:a16="http://schemas.microsoft.com/office/drawing/2014/main" val="804685336"/>
                    </a:ext>
                  </a:extLst>
                </a:gridCol>
                <a:gridCol w="3529426">
                  <a:extLst>
                    <a:ext uri="{9D8B030D-6E8A-4147-A177-3AD203B41FA5}">
                      <a16:colId xmlns:a16="http://schemas.microsoft.com/office/drawing/2014/main" val="3316868748"/>
                    </a:ext>
                  </a:extLst>
                </a:gridCol>
                <a:gridCol w="3529426">
                  <a:extLst>
                    <a:ext uri="{9D8B030D-6E8A-4147-A177-3AD203B41FA5}">
                      <a16:colId xmlns:a16="http://schemas.microsoft.com/office/drawing/2014/main" val="1584154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設定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動作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28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set nu    or    set number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行番号表示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:set no</a:t>
                      </a:r>
                      <a:r>
                        <a:rPr kumimoji="1" lang="ja-JP" altLang="en-US" dirty="0"/>
                        <a:t>～で無効化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732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altLang="ja-JP" dirty="0"/>
                        <a:t> </a:t>
                      </a:r>
                      <a:r>
                        <a:rPr lang="en-US" altLang="ja-JP" dirty="0" err="1"/>
                        <a:t>cursorline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現在の行の強調表示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73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altLang="ja-JP" dirty="0"/>
                        <a:t> </a:t>
                      </a:r>
                      <a:r>
                        <a:rPr lang="en-US" altLang="ja-JP" dirty="0" err="1"/>
                        <a:t>virtualedit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ja-JP" dirty="0" err="1"/>
                        <a:t>onemore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行末に文字がなくても一文字分移動可能にする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8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altLang="ja-JP" dirty="0"/>
                        <a:t> </a:t>
                      </a:r>
                      <a:r>
                        <a:rPr lang="en-US" altLang="ja-JP" dirty="0" err="1"/>
                        <a:t>smartindent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改行時に自動でインデント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61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altLang="ja-JP" dirty="0"/>
                        <a:t> </a:t>
                      </a:r>
                      <a:r>
                        <a:rPr lang="en-US" altLang="ja-JP" dirty="0" err="1"/>
                        <a:t>showmatch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対応するかっこを強調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89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altLang="ja-JP" dirty="0"/>
                        <a:t> </a:t>
                      </a:r>
                      <a:r>
                        <a:rPr lang="en-US" altLang="ja-JP" dirty="0" err="1"/>
                        <a:t>laststatus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ステータスラインの表示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9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set </a:t>
                      </a:r>
                      <a:r>
                        <a:rPr kumimoji="1" lang="en-US" altLang="ja-JP" dirty="0" err="1"/>
                        <a:t>wildmenu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コマンドの候補の表示、補完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set </a:t>
                      </a:r>
                      <a:r>
                        <a:rPr lang="en-US" altLang="ja-JP" dirty="0" err="1"/>
                        <a:t>guioptions</a:t>
                      </a:r>
                      <a:r>
                        <a:rPr lang="en-US" altLang="ja-JP" dirty="0"/>
                        <a:t>+=a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クリップボードの有効化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35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set </a:t>
                      </a:r>
                      <a:r>
                        <a:rPr lang="en-US" altLang="ja-JP" dirty="0" err="1"/>
                        <a:t>hlsearch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検索結果のハイライト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8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syntax 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コードにハイライト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88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set </a:t>
                      </a:r>
                      <a:r>
                        <a:rPr lang="en-US" altLang="ja-JP" dirty="0" err="1"/>
                        <a:t>whichwrap</a:t>
                      </a:r>
                      <a:r>
                        <a:rPr lang="en-US" altLang="ja-JP" dirty="0"/>
                        <a:t>=</a:t>
                      </a:r>
                      <a:r>
                        <a:rPr lang="en-US" altLang="ja-JP" dirty="0" err="1"/>
                        <a:t>b,s,h,l</a:t>
                      </a:r>
                      <a:r>
                        <a:rPr lang="en-US" altLang="ja-JP" dirty="0"/>
                        <a:t>,&lt;,&gt;,[,],~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行をまたいだ移動の有効化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19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backspace=</a:t>
                      </a:r>
                      <a:r>
                        <a:rPr lang="en-US" altLang="ja-JP" dirty="0" err="1"/>
                        <a:t>indent,eol,start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バックスペースの有効化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40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313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17480A-5232-47B5-B5EE-A49CA02F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kumimoji="1" lang="ja-JP" altLang="en-US" dirty="0"/>
              <a:t>応用編：</a:t>
            </a:r>
            <a:r>
              <a:rPr kumimoji="1" lang="en-US" altLang="ja-JP" dirty="0"/>
              <a:t>.vimrc</a:t>
            </a:r>
            <a:r>
              <a:rPr kumimoji="1" lang="ja-JP" altLang="en-US" dirty="0"/>
              <a:t>の設定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4E551D-FAC2-491A-8E22-44A943213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64" y="2013735"/>
            <a:ext cx="4438435" cy="4234665"/>
          </a:xfrm>
        </p:spPr>
        <p:txBody>
          <a:bodyPr>
            <a:normAutofit lnSpcReduction="10000"/>
          </a:bodyPr>
          <a:lstStyle/>
          <a:p>
            <a:r>
              <a:rPr lang="ja-JP" altLang="en-US" sz="2400" dirty="0"/>
              <a:t>設定例：私の</a:t>
            </a:r>
            <a:r>
              <a:rPr lang="en-US" altLang="ja-JP" sz="2400" dirty="0"/>
              <a:t>vimrc(</a:t>
            </a:r>
            <a:r>
              <a:rPr lang="ja-JP" altLang="en-US" sz="2400" dirty="0"/>
              <a:t>一部分）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vimrc</a:t>
            </a:r>
            <a:r>
              <a:rPr kumimoji="1" lang="ja-JP" altLang="en-US" sz="2400" dirty="0"/>
              <a:t>全体は松本の</a:t>
            </a:r>
            <a:r>
              <a:rPr kumimoji="1" lang="en-US" altLang="ja-JP" sz="2400" dirty="0" err="1"/>
              <a:t>github</a:t>
            </a:r>
            <a:r>
              <a:rPr kumimoji="1" lang="ja-JP" altLang="en-US" sz="2400" dirty="0"/>
              <a:t>にあげておきますので参考までに</a:t>
            </a:r>
            <a:r>
              <a:rPr lang="en-US" altLang="ja-JP" sz="2400" dirty="0"/>
              <a:t>(https://github.com/matsumotokoki/vimrc)</a:t>
            </a:r>
            <a:endParaRPr kumimoji="1"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（わからない設定は質問して　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ください</a:t>
            </a:r>
            <a:r>
              <a:rPr lang="en-US" altLang="ja-JP" sz="2400" dirty="0"/>
              <a:t>…</a:t>
            </a:r>
            <a:r>
              <a:rPr lang="ja-JP" altLang="en-US" sz="2400" dirty="0"/>
              <a:t>）</a:t>
            </a:r>
            <a:endParaRPr kumimoji="1" lang="en-US" altLang="ja-JP" sz="24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691883E-E583-482D-A87F-B1AE25B1C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088" y="1013362"/>
            <a:ext cx="4094182" cy="53668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CDBAF2F-3035-4248-801F-A5FF9F6B3931}"/>
              </a:ext>
            </a:extLst>
          </p:cNvPr>
          <p:cNvSpPr txBox="1"/>
          <p:nvPr/>
        </p:nvSpPr>
        <p:spPr>
          <a:xfrm>
            <a:off x="5708408" y="6545176"/>
            <a:ext cx="2033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図 </a:t>
            </a:r>
            <a:r>
              <a:rPr kumimoji="1" lang="en-US" altLang="ja-JP" dirty="0"/>
              <a:t>vimrc</a:t>
            </a:r>
            <a:r>
              <a:rPr kumimoji="1" lang="ja-JP" altLang="en-US" dirty="0" err="1"/>
              <a:t>の設</a:t>
            </a:r>
            <a:r>
              <a:rPr kumimoji="1" lang="ja-JP" altLang="en-US" dirty="0"/>
              <a:t>定例</a:t>
            </a:r>
          </a:p>
        </p:txBody>
      </p:sp>
    </p:spTree>
    <p:extLst>
      <p:ext uri="{BB962C8B-B14F-4D97-AF65-F5344CB8AC3E}">
        <p14:creationId xmlns:p14="http://schemas.microsoft.com/office/powerpoint/2010/main" val="176965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17480A-5232-47B5-B5EE-A49CA02F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94" y="716499"/>
            <a:ext cx="8596668" cy="61400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さらに</a:t>
            </a:r>
            <a:r>
              <a:rPr lang="ja-JP" altLang="en-US" dirty="0"/>
              <a:t>応用（レベル</a:t>
            </a:r>
            <a:r>
              <a:rPr lang="en-US" altLang="ja-JP" dirty="0"/>
              <a:t>2</a:t>
            </a:r>
            <a:r>
              <a:rPr lang="ja-JP" altLang="en-US" dirty="0"/>
              <a:t>） ：</a:t>
            </a:r>
            <a:r>
              <a:rPr kumimoji="1" lang="ja-JP" altLang="en-US" dirty="0"/>
              <a:t>プラグイン管理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4E551D-FAC2-491A-8E22-44A943213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568" y="1379272"/>
            <a:ext cx="11178282" cy="4762229"/>
          </a:xfrm>
        </p:spPr>
        <p:txBody>
          <a:bodyPr/>
          <a:lstStyle/>
          <a:p>
            <a:r>
              <a:rPr lang="ja-JP" altLang="en-US" sz="4000" dirty="0"/>
              <a:t>プラグインとは？</a:t>
            </a:r>
            <a:endParaRPr lang="en-US" altLang="ja-JP" sz="4000" dirty="0"/>
          </a:p>
          <a:p>
            <a:pPr marL="0" indent="0">
              <a:buNone/>
            </a:pPr>
            <a:r>
              <a:rPr lang="en-US" altLang="ja-JP" sz="2400" dirty="0"/>
              <a:t>	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endParaRPr lang="en-US" altLang="ja-JP" sz="2200" dirty="0"/>
          </a:p>
          <a:p>
            <a:endParaRPr kumimoji="1" lang="en-US" altLang="ja-JP" sz="2400" dirty="0"/>
          </a:p>
          <a:p>
            <a:endParaRPr lang="en-US" altLang="ja-JP" sz="2400" dirty="0"/>
          </a:p>
          <a:p>
            <a:endParaRPr kumimoji="1"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701EF9-19E8-47FF-B928-92F71AC918FD}"/>
              </a:ext>
            </a:extLst>
          </p:cNvPr>
          <p:cNvSpPr txBox="1"/>
          <p:nvPr/>
        </p:nvSpPr>
        <p:spPr>
          <a:xfrm>
            <a:off x="972483" y="3341669"/>
            <a:ext cx="10500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→</a:t>
            </a:r>
            <a:r>
              <a:rPr kumimoji="1" lang="en-US" altLang="ja-JP" sz="4000" dirty="0"/>
              <a:t>Vim</a:t>
            </a:r>
            <a:r>
              <a:rPr kumimoji="1" lang="ja-JP" altLang="en-US" sz="4000" dirty="0"/>
              <a:t>に機能を追加するプログラム</a:t>
            </a:r>
          </a:p>
        </p:txBody>
      </p:sp>
    </p:spTree>
    <p:extLst>
      <p:ext uri="{BB962C8B-B14F-4D97-AF65-F5344CB8AC3E}">
        <p14:creationId xmlns:p14="http://schemas.microsoft.com/office/powerpoint/2010/main" val="1481079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17480A-5232-47B5-B5EE-A49CA02F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94" y="716499"/>
            <a:ext cx="8596668" cy="61400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さらに</a:t>
            </a:r>
            <a:r>
              <a:rPr lang="ja-JP" altLang="en-US" dirty="0"/>
              <a:t>応用（レベル</a:t>
            </a:r>
            <a:r>
              <a:rPr lang="en-US" altLang="ja-JP" dirty="0"/>
              <a:t>2</a:t>
            </a:r>
            <a:r>
              <a:rPr lang="ja-JP" altLang="en-US" dirty="0"/>
              <a:t>） ：</a:t>
            </a:r>
            <a:r>
              <a:rPr kumimoji="1" lang="ja-JP" altLang="en-US" dirty="0"/>
              <a:t>プラグイン管理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9AB885-69A1-4B2E-B937-ED304FBAE6BE}"/>
              </a:ext>
            </a:extLst>
          </p:cNvPr>
          <p:cNvSpPr txBox="1"/>
          <p:nvPr/>
        </p:nvSpPr>
        <p:spPr>
          <a:xfrm>
            <a:off x="847618" y="1402422"/>
            <a:ext cx="8414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①</a:t>
            </a:r>
            <a:r>
              <a:rPr kumimoji="1" lang="en-US" altLang="ja-JP" sz="2800" b="1" dirty="0" err="1"/>
              <a:t>dein</a:t>
            </a:r>
            <a:r>
              <a:rPr kumimoji="1" lang="ja-JP" altLang="en-US" sz="2800" b="1" dirty="0"/>
              <a:t>の導入（プラグイン管理ツール）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ADFB9F-F786-41B6-81C9-9BC3AC7C06AC}"/>
              </a:ext>
            </a:extLst>
          </p:cNvPr>
          <p:cNvSpPr txBox="1"/>
          <p:nvPr/>
        </p:nvSpPr>
        <p:spPr>
          <a:xfrm>
            <a:off x="493161" y="1864087"/>
            <a:ext cx="11558426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000" dirty="0"/>
              <a:t>$</a:t>
            </a:r>
            <a:r>
              <a:rPr kumimoji="1" lang="en-US" altLang="ja-JP" sz="2000" dirty="0" err="1"/>
              <a:t>mkdir</a:t>
            </a:r>
            <a:r>
              <a:rPr kumimoji="1" lang="en-US" altLang="ja-JP" sz="2000" dirty="0"/>
              <a:t> -p ~/.cache/</a:t>
            </a:r>
            <a:r>
              <a:rPr kumimoji="1" lang="en-US" altLang="ja-JP" sz="2000" dirty="0" err="1"/>
              <a:t>dein</a:t>
            </a:r>
            <a:endParaRPr kumimoji="1" lang="en-US" altLang="ja-JP" sz="2000" dirty="0"/>
          </a:p>
          <a:p>
            <a:r>
              <a:rPr kumimoji="1" lang="en-US" altLang="ja-JP" sz="2000" dirty="0"/>
              <a:t>$cd ~/.cache/</a:t>
            </a:r>
            <a:r>
              <a:rPr kumimoji="1" lang="en-US" altLang="ja-JP" sz="2000" dirty="0" err="1"/>
              <a:t>dein</a:t>
            </a:r>
            <a:endParaRPr kumimoji="1" lang="en-US" altLang="ja-JP" sz="2000" dirty="0"/>
          </a:p>
          <a:p>
            <a:r>
              <a:rPr kumimoji="1" lang="en-US" altLang="ja-JP" sz="2000" dirty="0"/>
              <a:t>$curl </a:t>
            </a:r>
            <a:r>
              <a:rPr kumimoji="1" lang="en-US" altLang="ja-JP" sz="2000" dirty="0">
                <a:hlinkClick r:id="rId2"/>
              </a:rPr>
              <a:t>https://raw.githubusercontent.com/Shougo/dein.vim/master/bin/installer.sh</a:t>
            </a:r>
            <a:r>
              <a:rPr kumimoji="1" lang="en-US" altLang="ja-JP" sz="2000" dirty="0"/>
              <a:t> &gt; installer.sh</a:t>
            </a:r>
          </a:p>
          <a:p>
            <a:r>
              <a:rPr kumimoji="1" lang="en-US" altLang="ja-JP" sz="2000" dirty="0"/>
              <a:t>$</a:t>
            </a:r>
            <a:r>
              <a:rPr kumimoji="1" lang="en-US" altLang="ja-JP" sz="2000" dirty="0" err="1"/>
              <a:t>sh</a:t>
            </a:r>
            <a:r>
              <a:rPr kumimoji="1" lang="en-US" altLang="ja-JP" sz="2000" dirty="0"/>
              <a:t> ./installer.sh ~/.cache/</a:t>
            </a:r>
            <a:r>
              <a:rPr kumimoji="1" lang="en-US" altLang="ja-JP" sz="2000" dirty="0" err="1"/>
              <a:t>dein</a:t>
            </a:r>
            <a:endParaRPr kumimoji="1"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D1CC192-0A34-4532-A92A-6494DA360433}"/>
              </a:ext>
            </a:extLst>
          </p:cNvPr>
          <p:cNvSpPr txBox="1"/>
          <p:nvPr/>
        </p:nvSpPr>
        <p:spPr>
          <a:xfrm>
            <a:off x="847618" y="3390472"/>
            <a:ext cx="103923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2800" b="1" dirty="0"/>
          </a:p>
          <a:p>
            <a:r>
              <a:rPr kumimoji="1" lang="ja-JP" altLang="en-US" sz="2800" b="1" dirty="0"/>
              <a:t>②出てきたコードを</a:t>
            </a:r>
            <a:r>
              <a:rPr kumimoji="1" lang="en-US" altLang="ja-JP" sz="2800" b="1" dirty="0"/>
              <a:t>.vimrc</a:t>
            </a:r>
            <a:r>
              <a:rPr kumimoji="1" lang="ja-JP" altLang="en-US" sz="2800" b="1" dirty="0"/>
              <a:t>に打つ</a:t>
            </a:r>
            <a:endParaRPr kumimoji="1" lang="en-US" altLang="ja-JP" sz="2800" b="1" dirty="0"/>
          </a:p>
          <a:p>
            <a:endParaRPr kumimoji="1" lang="en-US" altLang="ja-JP" sz="2800" b="1" dirty="0"/>
          </a:p>
          <a:p>
            <a:endParaRPr kumimoji="1" lang="en-US" altLang="ja-JP" sz="2800" b="1" dirty="0"/>
          </a:p>
          <a:p>
            <a:r>
              <a:rPr kumimoji="1" lang="ja-JP" altLang="en-US" sz="2800" b="1" dirty="0"/>
              <a:t>③</a:t>
            </a:r>
            <a:r>
              <a:rPr kumimoji="1" lang="en-US" altLang="ja-JP" sz="2800" b="1" dirty="0"/>
              <a:t>”If you want …”</a:t>
            </a:r>
            <a:r>
              <a:rPr kumimoji="1" lang="ja-JP" altLang="en-US" sz="2800" b="1" dirty="0"/>
              <a:t>以下のコメントアウトを外す（“を外す）</a:t>
            </a:r>
            <a:endParaRPr kumimoji="1" lang="en-US" altLang="ja-JP" sz="2800" b="1" dirty="0"/>
          </a:p>
          <a:p>
            <a:endParaRPr kumimoji="1" lang="en-US" altLang="ja-JP" sz="2800" b="1" dirty="0"/>
          </a:p>
          <a:p>
            <a:r>
              <a:rPr kumimoji="1" lang="ja-JP" altLang="en-US" sz="2800" b="1"/>
              <a:t>④管理ツールの</a:t>
            </a:r>
            <a:r>
              <a:rPr kumimoji="1" lang="ja-JP" altLang="en-US" sz="2800" b="1" dirty="0"/>
              <a:t>インストール完了</a:t>
            </a:r>
            <a:endParaRPr kumimoji="1" lang="en-US" altLang="ja-JP" sz="2800" b="1" dirty="0"/>
          </a:p>
        </p:txBody>
      </p:sp>
    </p:spTree>
    <p:extLst>
      <p:ext uri="{BB962C8B-B14F-4D97-AF65-F5344CB8AC3E}">
        <p14:creationId xmlns:p14="http://schemas.microsoft.com/office/powerpoint/2010/main" val="1377548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17480A-5232-47B5-B5EE-A49CA02F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29" y="675403"/>
            <a:ext cx="8596668" cy="61400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さらに応用（レベル</a:t>
            </a:r>
            <a:r>
              <a:rPr kumimoji="1" lang="en-US" altLang="ja-JP" dirty="0"/>
              <a:t>2</a:t>
            </a:r>
            <a:r>
              <a:rPr kumimoji="1" lang="ja-JP" altLang="en-US" dirty="0"/>
              <a:t>）：プラグイン管理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31B9AD-3E15-4FFB-B7C6-524103C8F7F3}"/>
              </a:ext>
            </a:extLst>
          </p:cNvPr>
          <p:cNvSpPr txBox="1"/>
          <p:nvPr/>
        </p:nvSpPr>
        <p:spPr>
          <a:xfrm>
            <a:off x="405829" y="1443520"/>
            <a:ext cx="10114907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早速プラグインを導入してみる</a:t>
            </a:r>
            <a:endParaRPr kumimoji="1" lang="en-US" altLang="ja-JP" sz="2800" b="1" dirty="0"/>
          </a:p>
          <a:p>
            <a:r>
              <a:rPr kumimoji="1" lang="ja-JP" altLang="en-US" sz="2800" b="1" dirty="0"/>
              <a:t>例：カラースキーム（ハイライト）の変更</a:t>
            </a:r>
            <a:endParaRPr kumimoji="1" lang="en-US" altLang="ja-JP" sz="2800" b="1" dirty="0"/>
          </a:p>
          <a:p>
            <a:r>
              <a:rPr kumimoji="1" lang="ja-JP" altLang="en-US" sz="2800" b="1" dirty="0"/>
              <a:t>①</a:t>
            </a:r>
            <a:r>
              <a:rPr kumimoji="1" lang="en-US" altLang="ja-JP" sz="2800" b="1" dirty="0"/>
              <a:t>.vimrc</a:t>
            </a:r>
            <a:r>
              <a:rPr kumimoji="1" lang="ja-JP" altLang="en-US" sz="2800" b="1" dirty="0"/>
              <a:t>を開く</a:t>
            </a:r>
            <a:endParaRPr kumimoji="1" lang="en-US" altLang="ja-JP" sz="2800" b="1" dirty="0"/>
          </a:p>
          <a:p>
            <a:endParaRPr kumimoji="1" lang="en-US" altLang="ja-JP" sz="2800" b="1" dirty="0"/>
          </a:p>
          <a:p>
            <a:r>
              <a:rPr kumimoji="1" lang="ja-JP" altLang="en-US" sz="2800" b="1" dirty="0"/>
              <a:t>②“</a:t>
            </a:r>
            <a:r>
              <a:rPr kumimoji="1" lang="en-US" altLang="ja-JP" sz="2800" b="1" dirty="0"/>
              <a:t>Add or remove your </a:t>
            </a:r>
            <a:r>
              <a:rPr kumimoji="1" lang="en-US" altLang="ja-JP" sz="2800" b="1" dirty="0" err="1"/>
              <a:t>pulgins</a:t>
            </a:r>
            <a:r>
              <a:rPr kumimoji="1" lang="en-US" altLang="ja-JP" sz="2800" b="1" dirty="0"/>
              <a:t> here</a:t>
            </a:r>
            <a:r>
              <a:rPr kumimoji="1" lang="ja-JP" altLang="en-US" sz="2800" b="1" dirty="0"/>
              <a:t>：の下に</a:t>
            </a:r>
            <a:endParaRPr kumimoji="1" lang="en-US" altLang="ja-JP" sz="2800" b="1" dirty="0"/>
          </a:p>
          <a:p>
            <a:r>
              <a:rPr kumimoji="1" lang="en-US" altLang="ja-JP" sz="2800" b="1" dirty="0"/>
              <a:t>	</a:t>
            </a:r>
            <a:r>
              <a:rPr kumimoji="1" lang="en-US" altLang="ja-JP" sz="2800" dirty="0"/>
              <a:t>call </a:t>
            </a:r>
            <a:r>
              <a:rPr kumimoji="1" lang="en-US" altLang="ja-JP" sz="2800" dirty="0" err="1"/>
              <a:t>dein#add</a:t>
            </a:r>
            <a:r>
              <a:rPr kumimoji="1" lang="en-US" altLang="ja-JP" sz="2800" dirty="0"/>
              <a:t>(‘</a:t>
            </a:r>
            <a:r>
              <a:rPr kumimoji="1" lang="en-US" altLang="ja-JP" sz="2800" dirty="0" err="1"/>
              <a:t>jacoborus</a:t>
            </a:r>
            <a:r>
              <a:rPr kumimoji="1" lang="en-US" altLang="ja-JP" sz="2800" dirty="0"/>
              <a:t>/</a:t>
            </a:r>
            <a:r>
              <a:rPr kumimoji="1" lang="en-US" altLang="ja-JP" sz="2800" dirty="0" err="1"/>
              <a:t>tender.vim</a:t>
            </a:r>
            <a:r>
              <a:rPr kumimoji="1" lang="en-US" altLang="ja-JP" sz="2800" dirty="0"/>
              <a:t>’)</a:t>
            </a:r>
            <a:r>
              <a:rPr kumimoji="1" lang="ja-JP" altLang="en-US" sz="2800" b="1" dirty="0"/>
              <a:t>と書く。</a:t>
            </a:r>
            <a:endParaRPr kumimoji="1" lang="en-US" altLang="ja-JP" sz="2800" b="1" dirty="0"/>
          </a:p>
          <a:p>
            <a:endParaRPr kumimoji="1" lang="en-US" altLang="ja-JP" sz="2800" b="1" dirty="0"/>
          </a:p>
          <a:p>
            <a:r>
              <a:rPr kumimoji="1" lang="ja-JP" altLang="en-US" sz="2800" b="1" dirty="0"/>
              <a:t>③“</a:t>
            </a:r>
            <a:r>
              <a:rPr kumimoji="1" lang="en-US" altLang="ja-JP" sz="2800" b="1" dirty="0"/>
              <a:t>End</a:t>
            </a:r>
            <a:r>
              <a:rPr kumimoji="1" lang="ja-JP" altLang="en-US" sz="2800" b="1" dirty="0"/>
              <a:t> </a:t>
            </a:r>
            <a:r>
              <a:rPr kumimoji="1" lang="en-US" altLang="ja-JP" sz="2800" b="1" dirty="0" err="1"/>
              <a:t>dein</a:t>
            </a:r>
            <a:r>
              <a:rPr kumimoji="1" lang="en-US" altLang="ja-JP" sz="2800" b="1" dirty="0"/>
              <a:t> Scripts</a:t>
            </a:r>
            <a:r>
              <a:rPr kumimoji="1" lang="ja-JP" altLang="en-US" sz="2800" b="1" dirty="0"/>
              <a:t> 以下に</a:t>
            </a:r>
            <a:endParaRPr kumimoji="1" lang="en-US" altLang="ja-JP" sz="2800" b="1" dirty="0"/>
          </a:p>
          <a:p>
            <a:r>
              <a:rPr kumimoji="1" lang="en-US" altLang="ja-JP" sz="2800" b="1" dirty="0"/>
              <a:t>	</a:t>
            </a:r>
            <a:r>
              <a:rPr kumimoji="1" lang="en-US" altLang="ja-JP" sz="2800" dirty="0" err="1"/>
              <a:t>colorscheme</a:t>
            </a:r>
            <a:r>
              <a:rPr kumimoji="1" lang="en-US" altLang="ja-JP" sz="2800" dirty="0"/>
              <a:t> tender</a:t>
            </a:r>
            <a:r>
              <a:rPr kumimoji="1" lang="en-US" altLang="ja-JP" sz="2800" b="1" dirty="0"/>
              <a:t> </a:t>
            </a:r>
            <a:r>
              <a:rPr kumimoji="1" lang="ja-JP" altLang="en-US" sz="2800" b="1" dirty="0"/>
              <a:t>と書き、</a:t>
            </a:r>
            <a:r>
              <a:rPr kumimoji="1" lang="en-US" altLang="ja-JP" sz="2800" b="1" dirty="0"/>
              <a:t>.vimrc</a:t>
            </a:r>
            <a:r>
              <a:rPr kumimoji="1" lang="ja-JP" altLang="en-US" sz="2800" b="1" dirty="0"/>
              <a:t>を開き直す。</a:t>
            </a:r>
            <a:endParaRPr kumimoji="1" lang="en-US" altLang="ja-JP" sz="2800" b="1" dirty="0"/>
          </a:p>
          <a:p>
            <a:endParaRPr kumimoji="1" lang="en-US" altLang="ja-JP" sz="2800" b="1" dirty="0"/>
          </a:p>
          <a:p>
            <a:r>
              <a:rPr kumimoji="1" lang="ja-JP" altLang="en-US" sz="2800" b="1" dirty="0"/>
              <a:t>④カラースキームの変更ができるようになる。</a:t>
            </a:r>
            <a:endParaRPr kumimoji="1" lang="en-US" altLang="ja-JP" sz="2800" b="1" dirty="0"/>
          </a:p>
          <a:p>
            <a:r>
              <a:rPr kumimoji="1" lang="ja-JP" altLang="en-US" sz="2800" b="1" dirty="0"/>
              <a:t>＊他にもプラグインはたくさんあるので探してみよう</a:t>
            </a:r>
            <a:endParaRPr kumimoji="1" lang="en-US" altLang="ja-JP" sz="2800" b="1" dirty="0"/>
          </a:p>
        </p:txBody>
      </p:sp>
    </p:spTree>
    <p:extLst>
      <p:ext uri="{BB962C8B-B14F-4D97-AF65-F5344CB8AC3E}">
        <p14:creationId xmlns:p14="http://schemas.microsoft.com/office/powerpoint/2010/main" val="885592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17480A-5232-47B5-B5EE-A49CA02F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94" y="716499"/>
            <a:ext cx="8596668" cy="61400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さらに</a:t>
            </a:r>
            <a:r>
              <a:rPr lang="ja-JP" altLang="en-US" dirty="0"/>
              <a:t>応用（レベル３） ：キーマッピング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4E551D-FAC2-491A-8E22-44A943213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568" y="1379272"/>
            <a:ext cx="11178282" cy="4762229"/>
          </a:xfrm>
        </p:spPr>
        <p:txBody>
          <a:bodyPr/>
          <a:lstStyle/>
          <a:p>
            <a:r>
              <a:rPr lang="ja-JP" altLang="en-US" sz="4000" dirty="0"/>
              <a:t>キーマッピングとは？</a:t>
            </a:r>
            <a:endParaRPr lang="en-US" altLang="ja-JP" sz="4000" dirty="0"/>
          </a:p>
          <a:p>
            <a:pPr marL="0" indent="0">
              <a:buNone/>
            </a:pPr>
            <a:r>
              <a:rPr lang="en-US" altLang="ja-JP" sz="2400" dirty="0"/>
              <a:t>	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endParaRPr lang="en-US" altLang="ja-JP" sz="2200" dirty="0"/>
          </a:p>
          <a:p>
            <a:pPr marL="0" indent="0">
              <a:buNone/>
            </a:pPr>
            <a:endParaRPr kumimoji="1" lang="en-US" altLang="ja-JP" sz="2400" dirty="0"/>
          </a:p>
          <a:p>
            <a:endParaRPr lang="en-US" altLang="ja-JP" sz="2400" dirty="0"/>
          </a:p>
          <a:p>
            <a:endParaRPr kumimoji="1"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701EF9-19E8-47FF-B928-92F71AC918FD}"/>
              </a:ext>
            </a:extLst>
          </p:cNvPr>
          <p:cNvSpPr txBox="1"/>
          <p:nvPr/>
        </p:nvSpPr>
        <p:spPr>
          <a:xfrm>
            <a:off x="713294" y="2658439"/>
            <a:ext cx="93787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→もともとあるキーを別コマンドとして　</a:t>
            </a:r>
            <a:endParaRPr kumimoji="1" lang="en-US" altLang="ja-JP" sz="4000" dirty="0"/>
          </a:p>
          <a:p>
            <a:r>
              <a:rPr kumimoji="1" lang="ja-JP" altLang="en-US" sz="4000" dirty="0"/>
              <a:t>　割り当てる機能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kumimoji="1" lang="ja-JP" altLang="en-US" sz="4000" dirty="0"/>
              <a:t>（やり方）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kumimoji="1" lang="ja-JP" altLang="en-US" sz="4000" dirty="0"/>
              <a:t>を</a:t>
            </a:r>
            <a:r>
              <a:rPr kumimoji="1" lang="en-US" altLang="ja-JP" sz="4000" dirty="0"/>
              <a:t>vimrc</a:t>
            </a:r>
            <a:r>
              <a:rPr kumimoji="1" lang="ja-JP" altLang="en-US" sz="4000" dirty="0"/>
              <a:t>に書き込む</a:t>
            </a:r>
            <a:endParaRPr kumimoji="1" lang="en-US" altLang="ja-JP" sz="4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533F7C-9A0B-47DB-84A5-8465A3548348}"/>
              </a:ext>
            </a:extLst>
          </p:cNvPr>
          <p:cNvSpPr txBox="1"/>
          <p:nvPr/>
        </p:nvSpPr>
        <p:spPr>
          <a:xfrm>
            <a:off x="754391" y="5146972"/>
            <a:ext cx="10042989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800" dirty="0"/>
              <a:t>:</a:t>
            </a:r>
            <a:r>
              <a:rPr kumimoji="1" lang="en-US" altLang="ja-JP" sz="2800" dirty="0" err="1"/>
              <a:t>noremap</a:t>
            </a:r>
            <a:r>
              <a:rPr kumimoji="1" lang="ja-JP" altLang="en-US" sz="2800" dirty="0"/>
              <a:t>　新しく割り当てたいコマンド　　元のコマンド</a:t>
            </a:r>
          </a:p>
        </p:txBody>
      </p:sp>
    </p:spTree>
    <p:extLst>
      <p:ext uri="{BB962C8B-B14F-4D97-AF65-F5344CB8AC3E}">
        <p14:creationId xmlns:p14="http://schemas.microsoft.com/office/powerpoint/2010/main" val="172030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59158D-4086-44E7-A5F9-521A2E767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55" y="609600"/>
            <a:ext cx="8596668" cy="720903"/>
          </a:xfrm>
        </p:spPr>
        <p:txBody>
          <a:bodyPr/>
          <a:lstStyle/>
          <a:p>
            <a:r>
              <a:rPr kumimoji="1" lang="ja-JP" altLang="en-US" dirty="0"/>
              <a:t>そもそも</a:t>
            </a:r>
            <a:r>
              <a:rPr kumimoji="1" lang="en-US" altLang="ja-JP" dirty="0"/>
              <a:t>vim</a:t>
            </a:r>
            <a:r>
              <a:rPr kumimoji="1" lang="ja-JP" altLang="en-US" dirty="0"/>
              <a:t>って？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0D770A-D682-4973-B90C-49D85E3D6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620" y="1381875"/>
            <a:ext cx="11106364" cy="482387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ja-JP" altLang="en-US" sz="3200" dirty="0"/>
              <a:t>世界でも人気なテキストエディタ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en-US" altLang="ja-JP" sz="3200" dirty="0"/>
              <a:t>	</a:t>
            </a:r>
            <a:r>
              <a:rPr kumimoji="1" lang="ja-JP" altLang="en-US" sz="3200" dirty="0"/>
              <a:t>（テキストエディタとは</a:t>
            </a:r>
            <a:r>
              <a:rPr kumimoji="1" lang="en-US" altLang="ja-JP" sz="3200" dirty="0" err="1"/>
              <a:t>gedit</a:t>
            </a:r>
            <a:r>
              <a:rPr kumimoji="1" lang="en-US" altLang="ja-JP" sz="3200" dirty="0"/>
              <a:t>,</a:t>
            </a:r>
            <a:r>
              <a:rPr kumimoji="1" lang="ja-JP" altLang="en-US" sz="3200" dirty="0"/>
              <a:t>メモ帳のようなもの）</a:t>
            </a:r>
            <a:endParaRPr kumimoji="1" lang="en-US" altLang="ja-JP" sz="3200" dirty="0"/>
          </a:p>
          <a:p>
            <a:pPr marL="0" indent="0">
              <a:buNone/>
            </a:pPr>
            <a:endParaRPr kumimoji="1" lang="en-US" altLang="ja-JP" sz="3200" dirty="0"/>
          </a:p>
          <a:p>
            <a:r>
              <a:rPr kumimoji="1" lang="ja-JP" altLang="en-US" sz="3200" dirty="0"/>
              <a:t>高機能、軽量である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lang="ja-JP" altLang="en-US" sz="3200" dirty="0"/>
              <a:t>コマンドが</a:t>
            </a:r>
            <a:r>
              <a:rPr lang="en-US" altLang="ja-JP" sz="3200" dirty="0"/>
              <a:t>150</a:t>
            </a:r>
            <a:r>
              <a:rPr lang="ja-JP" altLang="en-US" sz="3200" dirty="0"/>
              <a:t>種ぐらい存在する。（全部覚える必要はない）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 dirty="0"/>
              <a:t>最強のエディタ（*個人の見解です）</a:t>
            </a:r>
          </a:p>
        </p:txBody>
      </p:sp>
    </p:spTree>
    <p:extLst>
      <p:ext uri="{BB962C8B-B14F-4D97-AF65-F5344CB8AC3E}">
        <p14:creationId xmlns:p14="http://schemas.microsoft.com/office/powerpoint/2010/main" val="3096663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17480A-5232-47B5-B5EE-A49CA02F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83" y="659991"/>
            <a:ext cx="8596668" cy="61400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さらに</a:t>
            </a:r>
            <a:r>
              <a:rPr lang="ja-JP" altLang="en-US" dirty="0"/>
              <a:t>応用（レベル３） ：キーマッピング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4E551D-FAC2-491A-8E22-44A943213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83" y="1507699"/>
            <a:ext cx="11178282" cy="476222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例 ：</a:t>
            </a:r>
            <a:r>
              <a:rPr lang="en-US" altLang="ja-JP" sz="3200" dirty="0"/>
              <a:t>nt </a:t>
            </a:r>
            <a:r>
              <a:rPr lang="ja-JP" altLang="en-US" sz="3200" dirty="0"/>
              <a:t>と打つと新規タブが出るようにマッピングする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$ vim ~/.vimrc</a:t>
            </a:r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:</a:t>
            </a:r>
            <a:r>
              <a:rPr lang="en-US" altLang="ja-JP" sz="3200" dirty="0" err="1"/>
              <a:t>noremap</a:t>
            </a:r>
            <a:r>
              <a:rPr lang="en-US" altLang="ja-JP" sz="3200" dirty="0"/>
              <a:t>  nt :</a:t>
            </a:r>
            <a:r>
              <a:rPr lang="en-US" altLang="ja-JP" sz="3200" dirty="0" err="1"/>
              <a:t>tabnew</a:t>
            </a:r>
            <a:r>
              <a:rPr lang="en-US" altLang="ja-JP" sz="3200" dirty="0"/>
              <a:t>&lt;CR&gt;</a:t>
            </a:r>
            <a:r>
              <a:rPr lang="ja-JP" altLang="en-US" sz="3200" dirty="0"/>
              <a:t>　（</a:t>
            </a:r>
            <a:r>
              <a:rPr lang="en-US" altLang="ja-JP" sz="3200" dirty="0"/>
              <a:t>CR</a:t>
            </a:r>
            <a:r>
              <a:rPr lang="ja-JP" altLang="en-US" sz="3200" dirty="0"/>
              <a:t>は</a:t>
            </a:r>
            <a:r>
              <a:rPr lang="en-US" altLang="ja-JP" sz="3200" dirty="0"/>
              <a:t>enter</a:t>
            </a:r>
            <a:r>
              <a:rPr lang="ja-JP" altLang="en-US" sz="3200" dirty="0"/>
              <a:t>の意味）　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　　　　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2800" dirty="0"/>
              <a:t>以上で</a:t>
            </a:r>
            <a:r>
              <a:rPr lang="en-US" altLang="ja-JP" sz="2800" dirty="0"/>
              <a:t>vim</a:t>
            </a:r>
            <a:r>
              <a:rPr lang="ja-JP" altLang="en-US" sz="2800" dirty="0"/>
              <a:t>上で</a:t>
            </a:r>
            <a:r>
              <a:rPr lang="en-US" altLang="ja-JP" sz="2800" dirty="0"/>
              <a:t>:</a:t>
            </a:r>
            <a:r>
              <a:rPr lang="en-US" altLang="ja-JP" sz="2800" dirty="0" err="1"/>
              <a:t>tabnew</a:t>
            </a:r>
            <a:r>
              <a:rPr lang="ja-JP" altLang="en-US" sz="2800" dirty="0"/>
              <a:t>と打たなくても </a:t>
            </a:r>
            <a:r>
              <a:rPr lang="en-US" altLang="ja-JP" sz="2800" dirty="0"/>
              <a:t>nt</a:t>
            </a:r>
            <a:r>
              <a:rPr lang="ja-JP" altLang="en-US" sz="2800" dirty="0"/>
              <a:t> と打つだけで新規タブが出るようになった。</a:t>
            </a:r>
            <a:r>
              <a:rPr lang="en-US" altLang="ja-JP" sz="2400" dirty="0"/>
              <a:t>	</a:t>
            </a:r>
          </a:p>
          <a:p>
            <a:pPr marL="0" indent="0">
              <a:buNone/>
            </a:pPr>
            <a:endParaRPr lang="en-US" altLang="ja-JP" sz="3200" dirty="0"/>
          </a:p>
          <a:p>
            <a:endParaRPr lang="en-US" altLang="ja-JP" sz="2200" dirty="0"/>
          </a:p>
          <a:p>
            <a:pPr marL="0" indent="0">
              <a:buNone/>
            </a:pPr>
            <a:endParaRPr kumimoji="1" lang="en-US" altLang="ja-JP" sz="2400" dirty="0"/>
          </a:p>
          <a:p>
            <a:endParaRPr lang="en-US" altLang="ja-JP" sz="2400" dirty="0"/>
          </a:p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276743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17480A-5232-47B5-B5EE-A49CA02F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247" y="752651"/>
            <a:ext cx="8596668" cy="61400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さらに</a:t>
            </a:r>
            <a:r>
              <a:rPr lang="ja-JP" altLang="en-US" dirty="0"/>
              <a:t>応用（レベル３） ：キーマッピング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4E551D-FAC2-491A-8E22-44A943213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424" y="1425506"/>
            <a:ext cx="11178282" cy="476222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ja-JP" altLang="en-US" sz="4000" dirty="0"/>
              <a:t>補足</a:t>
            </a:r>
            <a:endParaRPr lang="en-US" altLang="ja-JP" sz="4000" dirty="0"/>
          </a:p>
          <a:p>
            <a:pPr marL="0" indent="0">
              <a:buNone/>
            </a:pPr>
            <a:r>
              <a:rPr lang="en-US" altLang="ja-JP" sz="4000" dirty="0"/>
              <a:t>	</a:t>
            </a:r>
            <a:r>
              <a:rPr lang="en-US" altLang="ja-JP" sz="4000" dirty="0" err="1"/>
              <a:t>noremap</a:t>
            </a:r>
            <a:r>
              <a:rPr lang="ja-JP" altLang="en-US" sz="4000" dirty="0"/>
              <a:t>以外にも</a:t>
            </a:r>
            <a:endParaRPr lang="en-US" altLang="ja-JP" sz="4000" dirty="0"/>
          </a:p>
          <a:p>
            <a:pPr marL="0" indent="0">
              <a:buNone/>
            </a:pPr>
            <a:r>
              <a:rPr lang="en-US" altLang="ja-JP" sz="4000" dirty="0"/>
              <a:t>	</a:t>
            </a:r>
            <a:r>
              <a:rPr lang="en-US" altLang="ja-JP" sz="4000" dirty="0" err="1"/>
              <a:t>nmap,imap,vmap</a:t>
            </a:r>
            <a:r>
              <a:rPr lang="ja-JP" altLang="en-US" sz="4000" dirty="0"/>
              <a:t>などがあるがここでは省略</a:t>
            </a:r>
            <a:endParaRPr lang="en-US" altLang="ja-JP" sz="4000" dirty="0"/>
          </a:p>
          <a:p>
            <a:pPr marL="0" indent="0">
              <a:buNone/>
            </a:pPr>
            <a:r>
              <a:rPr lang="en-US" altLang="ja-JP" sz="2400" dirty="0"/>
              <a:t>	</a:t>
            </a:r>
          </a:p>
          <a:p>
            <a:pPr marL="0" indent="0">
              <a:buNone/>
            </a:pPr>
            <a:r>
              <a:rPr lang="ja-JP" altLang="en-US" sz="2400" dirty="0"/>
              <a:t>　（気になる方は質問に来てください</a:t>
            </a:r>
            <a:r>
              <a:rPr lang="en-US" altLang="ja-JP" sz="2400" dirty="0"/>
              <a:t>…</a:t>
            </a:r>
            <a:r>
              <a:rPr lang="ja-JP" altLang="en-US" sz="2400" dirty="0"/>
              <a:t>）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endParaRPr lang="en-US" altLang="ja-JP" sz="2200" dirty="0"/>
          </a:p>
          <a:p>
            <a:pPr marL="0" indent="0">
              <a:buNone/>
            </a:pPr>
            <a:endParaRPr kumimoji="1" lang="en-US" altLang="ja-JP" sz="2400" dirty="0"/>
          </a:p>
          <a:p>
            <a:endParaRPr lang="en-US" altLang="ja-JP" sz="2400" dirty="0"/>
          </a:p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71027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F968C7E-A554-4269-842F-0DB0EFF040AA}"/>
              </a:ext>
            </a:extLst>
          </p:cNvPr>
          <p:cNvSpPr txBox="1"/>
          <p:nvPr/>
        </p:nvSpPr>
        <p:spPr>
          <a:xfrm>
            <a:off x="1083924" y="2887037"/>
            <a:ext cx="8738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368665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67DCD4-661B-4E1B-96EA-F13073131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まずは</a:t>
            </a:r>
            <a:r>
              <a:rPr kumimoji="1" lang="en-US" altLang="ja-JP" dirty="0"/>
              <a:t>Vim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1DC996-859B-44C6-8225-DEC9715AA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3173"/>
            <a:ext cx="8596668" cy="5455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dirty="0"/>
              <a:t>①</a:t>
            </a:r>
            <a:r>
              <a:rPr kumimoji="1" lang="en-US" altLang="ja-JP" sz="2800" b="1" dirty="0"/>
              <a:t>git</a:t>
            </a:r>
            <a:r>
              <a:rPr kumimoji="1" lang="ja-JP" altLang="en-US" sz="2800" b="1" dirty="0"/>
              <a:t>の</a:t>
            </a:r>
            <a:r>
              <a:rPr kumimoji="1" lang="en-US" altLang="ja-JP" sz="2800" b="1" dirty="0"/>
              <a:t>install</a:t>
            </a:r>
            <a:r>
              <a:rPr kumimoji="1" lang="ja-JP" altLang="en-US" sz="2800" b="1" dirty="0"/>
              <a:t>手順</a:t>
            </a:r>
            <a:endParaRPr kumimoji="1" lang="en-US" altLang="ja-JP" sz="2800" b="1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	git</a:t>
            </a:r>
            <a:r>
              <a:rPr lang="en-US" altLang="ja-JP" sz="2400" dirty="0"/>
              <a:t> version </a:t>
            </a:r>
            <a:r>
              <a:rPr lang="en-US" altLang="ja-JP" sz="2400" dirty="0" err="1"/>
              <a:t>x.x.x</a:t>
            </a:r>
            <a:r>
              <a:rPr lang="ja-JP" altLang="en-US" sz="2400" dirty="0"/>
              <a:t>とでれば成功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 </a:t>
            </a:r>
            <a:r>
              <a:rPr kumimoji="1" lang="ja-JP" altLang="en-US" sz="2400" dirty="0"/>
              <a:t>②</a:t>
            </a:r>
            <a:r>
              <a:rPr lang="en-US" altLang="ja-JP" sz="2400" b="1" dirty="0" err="1"/>
              <a:t>lua</a:t>
            </a:r>
            <a:r>
              <a:rPr lang="ja-JP" altLang="en-US" sz="2400" b="1" dirty="0"/>
              <a:t>に必要なファイルをインストール</a:t>
            </a:r>
            <a:endParaRPr lang="en-US" altLang="ja-JP" sz="2400" b="1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⋆</a:t>
            </a:r>
            <a:r>
              <a:rPr lang="en-US" altLang="ja-JP" dirty="0"/>
              <a:t>python,python3,ruby</a:t>
            </a:r>
            <a:r>
              <a:rPr lang="ja-JP" altLang="en-US" dirty="0"/>
              <a:t>関係は各自お好みで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8B23D8-C2DC-483F-8D1D-BCFA7F72C49F}"/>
              </a:ext>
            </a:extLst>
          </p:cNvPr>
          <p:cNvSpPr txBox="1"/>
          <p:nvPr/>
        </p:nvSpPr>
        <p:spPr>
          <a:xfrm>
            <a:off x="889122" y="1854486"/>
            <a:ext cx="8173092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800" dirty="0"/>
              <a:t># apt-get </a:t>
            </a:r>
            <a:r>
              <a:rPr lang="en-US" altLang="ja-JP" sz="2800" dirty="0"/>
              <a:t>update </a:t>
            </a:r>
          </a:p>
          <a:p>
            <a:r>
              <a:rPr kumimoji="1" lang="en-US" altLang="ja-JP" sz="2800" dirty="0"/>
              <a:t># apt-get upgrade</a:t>
            </a:r>
          </a:p>
          <a:p>
            <a:r>
              <a:rPr lang="en-US" altLang="ja-JP" sz="2800" dirty="0"/>
              <a:t># apt-get install git</a:t>
            </a:r>
            <a:endParaRPr kumimoji="1" lang="en-US" altLang="ja-JP" sz="2800" dirty="0"/>
          </a:p>
          <a:p>
            <a:r>
              <a:rPr lang="en-US" altLang="ja-JP" sz="2800" dirty="0"/>
              <a:t>$ git --version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877FD9-A697-4101-ABF9-88CB221CE02A}"/>
              </a:ext>
            </a:extLst>
          </p:cNvPr>
          <p:cNvSpPr txBox="1"/>
          <p:nvPr/>
        </p:nvSpPr>
        <p:spPr>
          <a:xfrm>
            <a:off x="889122" y="4555629"/>
            <a:ext cx="8301112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000" dirty="0"/>
              <a:t>#</a:t>
            </a:r>
            <a:r>
              <a:rPr kumimoji="1" lang="en-US" altLang="ja-JP" sz="3200" dirty="0"/>
              <a:t> </a:t>
            </a:r>
            <a:r>
              <a:rPr kumimoji="1" lang="en-US" altLang="ja-JP" dirty="0"/>
              <a:t>apt-get inst</a:t>
            </a:r>
            <a:r>
              <a:rPr lang="en-US" altLang="ja-JP" dirty="0"/>
              <a:t>all –y git build-essential  </a:t>
            </a:r>
            <a:r>
              <a:rPr lang="en-US" altLang="ja-JP" dirty="0" err="1"/>
              <a:t>ncurses</a:t>
            </a:r>
            <a:r>
              <a:rPr lang="en-US" altLang="ja-JP" dirty="0"/>
              <a:t>-dev lua5.2 lua5.2-dev </a:t>
            </a:r>
            <a:r>
              <a:rPr lang="en-US" altLang="ja-JP" dirty="0" err="1"/>
              <a:t>luajit</a:t>
            </a:r>
            <a:r>
              <a:rPr lang="en-US" altLang="ja-JP" dirty="0"/>
              <a:t> </a:t>
            </a:r>
          </a:p>
          <a:p>
            <a:r>
              <a:rPr lang="en-US" altLang="ja-JP" dirty="0"/>
              <a:t>    python-dev python3-dev ruby-dev</a:t>
            </a:r>
            <a:endParaRPr kumimoji="1" lang="ja-JP" altLang="en-US" dirty="0"/>
          </a:p>
        </p:txBody>
      </p:sp>
      <p:sp>
        <p:nvSpPr>
          <p:cNvPr id="6" name="吹き出し: 円形 5">
            <a:extLst>
              <a:ext uri="{FF2B5EF4-FFF2-40B4-BE49-F238E27FC236}">
                <a16:creationId xmlns:a16="http://schemas.microsoft.com/office/drawing/2014/main" id="{9629DEFC-663E-44B5-8137-1711552FBC17}"/>
              </a:ext>
            </a:extLst>
          </p:cNvPr>
          <p:cNvSpPr/>
          <p:nvPr/>
        </p:nvSpPr>
        <p:spPr>
          <a:xfrm>
            <a:off x="6159358" y="273151"/>
            <a:ext cx="3580544" cy="1392148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＃は</a:t>
            </a:r>
            <a:r>
              <a:rPr kumimoji="1" lang="en-US" altLang="ja-JP" dirty="0"/>
              <a:t>root</a:t>
            </a:r>
            <a:r>
              <a:rPr kumimoji="1" lang="ja-JP" altLang="en-US" dirty="0"/>
              <a:t>権限</a:t>
            </a:r>
            <a:endParaRPr kumimoji="1" lang="en-US" altLang="ja-JP" dirty="0"/>
          </a:p>
          <a:p>
            <a:pPr algn="ctr"/>
            <a:r>
              <a:rPr kumimoji="1" lang="en-US" altLang="ja-JP" dirty="0" err="1"/>
              <a:t>sudo</a:t>
            </a:r>
            <a:r>
              <a:rPr kumimoji="1" lang="ja-JP" altLang="en-US" dirty="0"/>
              <a:t>を使ってください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386842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4D0393-1681-4905-B392-A11DBA314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0831"/>
          </a:xfrm>
        </p:spPr>
        <p:txBody>
          <a:bodyPr>
            <a:noAutofit/>
          </a:bodyPr>
          <a:lstStyle/>
          <a:p>
            <a:r>
              <a:rPr lang="en-US" altLang="ja-JP" dirty="0"/>
              <a:t>Vim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F24BFC-3146-4C4A-960E-54C1D3323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8613"/>
            <a:ext cx="10783488" cy="366449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ja-JP" sz="2800" dirty="0"/>
              <a:t>	$cd /opt/</a:t>
            </a:r>
          </a:p>
          <a:p>
            <a:pPr marL="0" indent="0">
              <a:buNone/>
            </a:pPr>
            <a:r>
              <a:rPr lang="en-US" altLang="ja-JP" sz="2800" dirty="0"/>
              <a:t>	# git clone </a:t>
            </a:r>
            <a:r>
              <a:rPr lang="en-US" altLang="ja-JP" sz="2800" dirty="0">
                <a:hlinkClick r:id="rId2"/>
              </a:rPr>
              <a:t>https://github.com/vim/vim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en-US" altLang="ja-JP" sz="2800" dirty="0"/>
              <a:t>	$cd vim/</a:t>
            </a:r>
          </a:p>
          <a:p>
            <a:pPr marL="0" indent="0">
              <a:buNone/>
            </a:pPr>
            <a:r>
              <a:rPr lang="ja-JP" altLang="en-US" sz="1600" dirty="0"/>
              <a:t>　    　</a:t>
            </a:r>
            <a:r>
              <a:rPr lang="en-US" altLang="ja-JP" sz="2300" dirty="0"/>
              <a:t># ./configure --with-features=huge --enable-</a:t>
            </a:r>
            <a:r>
              <a:rPr lang="en-US" altLang="ja-JP" sz="2300" dirty="0" err="1"/>
              <a:t>gui</a:t>
            </a:r>
            <a:r>
              <a:rPr lang="en-US" altLang="ja-JP" sz="2300" dirty="0"/>
              <a:t>=auto --enable-gtk2-check --with-x</a:t>
            </a:r>
          </a:p>
          <a:p>
            <a:pPr marL="0" indent="0">
              <a:buNone/>
            </a:pPr>
            <a:r>
              <a:rPr lang="en-US" altLang="ja-JP" sz="2300" dirty="0"/>
              <a:t>	--enable-multibyte --enable-</a:t>
            </a:r>
            <a:r>
              <a:rPr lang="en-US" altLang="ja-JP" sz="2300" dirty="0" err="1"/>
              <a:t>luainterp</a:t>
            </a:r>
            <a:r>
              <a:rPr lang="en-US" altLang="ja-JP" sz="2300" dirty="0"/>
              <a:t>=dynamic </a:t>
            </a:r>
          </a:p>
          <a:p>
            <a:pPr marL="0" indent="0">
              <a:buNone/>
            </a:pPr>
            <a:r>
              <a:rPr lang="en-US" altLang="ja-JP" sz="2300" dirty="0"/>
              <a:t>	--enable-</a:t>
            </a:r>
            <a:r>
              <a:rPr lang="en-US" altLang="ja-JP" sz="2300" dirty="0" err="1"/>
              <a:t>gpm</a:t>
            </a:r>
            <a:r>
              <a:rPr lang="en-US" altLang="ja-JP" sz="2300" dirty="0"/>
              <a:t> --enable-</a:t>
            </a:r>
            <a:r>
              <a:rPr lang="en-US" altLang="ja-JP" sz="2300" dirty="0" err="1"/>
              <a:t>cscope</a:t>
            </a:r>
            <a:r>
              <a:rPr lang="en-US" altLang="ja-JP" sz="2300" dirty="0"/>
              <a:t> --enable-</a:t>
            </a:r>
            <a:r>
              <a:rPr lang="en-US" altLang="ja-JP" sz="2300" dirty="0" err="1"/>
              <a:t>fontset</a:t>
            </a:r>
            <a:r>
              <a:rPr lang="en-US" altLang="ja-JP" sz="2300" dirty="0"/>
              <a:t> --enable-fail-if-missing --prefix=/</a:t>
            </a:r>
            <a:r>
              <a:rPr lang="en-US" altLang="ja-JP" sz="2300" dirty="0" err="1"/>
              <a:t>usr</a:t>
            </a:r>
            <a:r>
              <a:rPr lang="en-US" altLang="ja-JP" sz="2300" dirty="0"/>
              <a:t>/local </a:t>
            </a:r>
          </a:p>
          <a:p>
            <a:pPr marL="0" indent="0">
              <a:buNone/>
            </a:pPr>
            <a:r>
              <a:rPr lang="en-US" altLang="ja-JP" sz="2300" dirty="0"/>
              <a:t>        –-enable-</a:t>
            </a:r>
            <a:r>
              <a:rPr lang="en-US" altLang="ja-JP" sz="2300" dirty="0" err="1"/>
              <a:t>pythoninterp</a:t>
            </a:r>
            <a:r>
              <a:rPr lang="en-US" altLang="ja-JP" sz="2300" dirty="0"/>
              <a:t>=dynamic --enable-python3interp=dynamic --enable-</a:t>
            </a:r>
            <a:r>
              <a:rPr lang="en-US" altLang="ja-JP" sz="2300" dirty="0" err="1"/>
              <a:t>rubyinterp</a:t>
            </a:r>
            <a:r>
              <a:rPr lang="en-US" altLang="ja-JP" sz="2300" dirty="0"/>
              <a:t>=dynamic</a:t>
            </a:r>
            <a:endParaRPr lang="en-US" altLang="ja-JP" sz="1900" dirty="0"/>
          </a:p>
          <a:p>
            <a:pPr marL="0" indent="0">
              <a:buNone/>
            </a:pPr>
            <a:r>
              <a:rPr kumimoji="1" lang="en-US" altLang="ja-JP" sz="2800" dirty="0"/>
              <a:t>	(alias </a:t>
            </a:r>
            <a:r>
              <a:rPr lang="en-US" altLang="ja-JP" sz="2800" dirty="0"/>
              <a:t>make=“make –j32”) </a:t>
            </a:r>
            <a:r>
              <a:rPr kumimoji="1" lang="en-US" altLang="ja-JP" sz="2800" dirty="0"/>
              <a:t>#make 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en-US" altLang="ja-JP" sz="2800" dirty="0"/>
              <a:t>	#make install</a:t>
            </a:r>
          </a:p>
          <a:p>
            <a:pPr marL="0" indent="0">
              <a:buNone/>
            </a:pPr>
            <a:r>
              <a:rPr lang="en-US" altLang="ja-JP" sz="2800" dirty="0"/>
              <a:t>	$vim --version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52122C-1DD0-4D31-A9B6-2E08033054F2}"/>
              </a:ext>
            </a:extLst>
          </p:cNvPr>
          <p:cNvSpPr txBox="1"/>
          <p:nvPr/>
        </p:nvSpPr>
        <p:spPr>
          <a:xfrm>
            <a:off x="677334" y="1140431"/>
            <a:ext cx="7326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③</a:t>
            </a:r>
            <a:r>
              <a:rPr lang="en-US" altLang="ja-JP" sz="2800" b="1" dirty="0"/>
              <a:t>vim8.0</a:t>
            </a:r>
            <a:r>
              <a:rPr lang="ja-JP" altLang="en-US" sz="2800" b="1" dirty="0"/>
              <a:t>のインストール</a:t>
            </a:r>
            <a:endParaRPr kumimoji="1" lang="en-US" altLang="ja-JP" sz="28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2DC95A-3FEF-4D33-A731-B9DBEC23F964}"/>
              </a:ext>
            </a:extLst>
          </p:cNvPr>
          <p:cNvSpPr txBox="1"/>
          <p:nvPr/>
        </p:nvSpPr>
        <p:spPr>
          <a:xfrm>
            <a:off x="1927261" y="5532903"/>
            <a:ext cx="7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VIM –Vi Improved 8.x (…)</a:t>
            </a:r>
            <a:r>
              <a:rPr kumimoji="1" lang="ja-JP" altLang="en-US" dirty="0"/>
              <a:t>とでれば成功！</a:t>
            </a:r>
          </a:p>
        </p:txBody>
      </p:sp>
    </p:spTree>
    <p:extLst>
      <p:ext uri="{BB962C8B-B14F-4D97-AF65-F5344CB8AC3E}">
        <p14:creationId xmlns:p14="http://schemas.microsoft.com/office/powerpoint/2010/main" val="369042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A1AC061-2DA6-48B4-A1DC-781473999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kumimoji="1" lang="ja-JP" altLang="en-US" dirty="0"/>
              <a:t>失敗した場合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8D5BC5-1BAB-4927-AE3B-05E47CA0F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048" y="1711250"/>
            <a:ext cx="6341016" cy="46039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ja-JP" sz="2800" b="1" dirty="0">
                <a:latin typeface="+mj-lt"/>
              </a:rPr>
              <a:t>Make</a:t>
            </a:r>
            <a:r>
              <a:rPr lang="ja-JP" altLang="en-US" sz="2800" b="1" dirty="0">
                <a:latin typeface="+mj-lt"/>
              </a:rPr>
              <a:t>に失敗した</a:t>
            </a:r>
            <a:r>
              <a:rPr lang="en-US" altLang="ja-JP" sz="2800" b="1" dirty="0">
                <a:latin typeface="+mj-lt"/>
              </a:rPr>
              <a:t>…</a:t>
            </a:r>
          </a:p>
          <a:p>
            <a:pPr marL="0" indent="0">
              <a:buNone/>
            </a:pPr>
            <a:r>
              <a:rPr lang="en-US" altLang="ja-JP" sz="2800" dirty="0">
                <a:latin typeface="+mj-lt"/>
              </a:rPr>
              <a:t>$ cd vim/</a:t>
            </a:r>
            <a:r>
              <a:rPr lang="en-US" altLang="ja-JP" sz="2800" dirty="0" err="1">
                <a:latin typeface="+mj-lt"/>
              </a:rPr>
              <a:t>src</a:t>
            </a:r>
            <a:r>
              <a:rPr lang="en-US" altLang="ja-JP" sz="2800" dirty="0">
                <a:latin typeface="+mj-lt"/>
              </a:rPr>
              <a:t>/</a:t>
            </a:r>
          </a:p>
          <a:p>
            <a:pPr marL="0" indent="0">
              <a:buNone/>
            </a:pPr>
            <a:r>
              <a:rPr kumimoji="1" lang="en-US" altLang="ja-JP" sz="2800" dirty="0">
                <a:latin typeface="+mj-lt"/>
              </a:rPr>
              <a:t>$ make </a:t>
            </a:r>
            <a:r>
              <a:rPr kumimoji="1" lang="en-US" altLang="ja-JP" sz="2800" dirty="0" err="1">
                <a:latin typeface="+mj-lt"/>
              </a:rPr>
              <a:t>distclean</a:t>
            </a:r>
            <a:r>
              <a:rPr kumimoji="1" lang="en-US" altLang="ja-JP" sz="2800" dirty="0">
                <a:latin typeface="+mj-lt"/>
              </a:rPr>
              <a:t> </a:t>
            </a:r>
            <a:r>
              <a:rPr kumimoji="1" lang="ja-JP" altLang="en-US" sz="2800" dirty="0">
                <a:latin typeface="+mj-lt"/>
              </a:rPr>
              <a:t>を実行</a:t>
            </a:r>
            <a:endParaRPr kumimoji="1" lang="en-US" altLang="ja-JP" sz="2800" dirty="0">
              <a:latin typeface="+mj-lt"/>
            </a:endParaRPr>
          </a:p>
          <a:p>
            <a:pPr marL="0" indent="0">
              <a:buNone/>
            </a:pPr>
            <a:endParaRPr lang="en-US" altLang="ja-JP" sz="2800" dirty="0">
              <a:latin typeface="+mj-lt"/>
            </a:endParaRPr>
          </a:p>
          <a:p>
            <a:pPr marL="0" indent="0">
              <a:buNone/>
            </a:pPr>
            <a:r>
              <a:rPr kumimoji="1" lang="en-US" altLang="ja-JP" sz="2800" b="1" dirty="0">
                <a:latin typeface="+mj-lt"/>
              </a:rPr>
              <a:t>Vim</a:t>
            </a:r>
            <a:r>
              <a:rPr lang="ja-JP" altLang="en-US" sz="2800" b="1" dirty="0">
                <a:latin typeface="+mj-lt"/>
              </a:rPr>
              <a:t>を</a:t>
            </a:r>
            <a:r>
              <a:rPr kumimoji="1" lang="ja-JP" altLang="en-US" sz="2800" b="1" dirty="0">
                <a:latin typeface="+mj-lt"/>
              </a:rPr>
              <a:t>立ち上げられない</a:t>
            </a:r>
            <a:r>
              <a:rPr kumimoji="1" lang="en-US" altLang="ja-JP" sz="2800" b="1" dirty="0">
                <a:latin typeface="+mj-lt"/>
              </a:rPr>
              <a:t>…</a:t>
            </a:r>
          </a:p>
          <a:p>
            <a:pPr marL="0" indent="0">
              <a:buNone/>
            </a:pPr>
            <a:r>
              <a:rPr kumimoji="1" lang="ja-JP" altLang="en-US" sz="2800" dirty="0">
                <a:latin typeface="+mj-lt"/>
              </a:rPr>
              <a:t>端末上で</a:t>
            </a:r>
            <a:endParaRPr kumimoji="1" lang="en-US" altLang="ja-JP" sz="2800" dirty="0">
              <a:latin typeface="+mj-lt"/>
            </a:endParaRPr>
          </a:p>
          <a:p>
            <a:pPr marL="0" indent="0">
              <a:buNone/>
            </a:pPr>
            <a:r>
              <a:rPr lang="en-US" altLang="ja-JP" sz="2800" dirty="0">
                <a:latin typeface="+mj-lt"/>
              </a:rPr>
              <a:t>export PATH=$PATH:/</a:t>
            </a:r>
            <a:r>
              <a:rPr lang="en-US" altLang="ja-JP" sz="2800" dirty="0" err="1">
                <a:latin typeface="+mj-lt"/>
              </a:rPr>
              <a:t>usr</a:t>
            </a:r>
            <a:r>
              <a:rPr lang="en-US" altLang="ja-JP" sz="2800" dirty="0">
                <a:latin typeface="+mj-lt"/>
              </a:rPr>
              <a:t>/local/bin/</a:t>
            </a:r>
            <a:r>
              <a:rPr lang="ja-JP" altLang="en-US" sz="2800" dirty="0">
                <a:latin typeface="+mj-lt"/>
              </a:rPr>
              <a:t>　</a:t>
            </a:r>
            <a:endParaRPr lang="en-US" altLang="ja-JP" sz="2800" dirty="0">
              <a:latin typeface="+mj-lt"/>
            </a:endParaRPr>
          </a:p>
          <a:p>
            <a:pPr marL="0" indent="0">
              <a:buNone/>
            </a:pPr>
            <a:r>
              <a:rPr lang="ja-JP" altLang="en-US" sz="2800" dirty="0">
                <a:latin typeface="+mj-lt"/>
              </a:rPr>
              <a:t>を実行しパスを通す。</a:t>
            </a:r>
            <a:endParaRPr kumimoji="1" lang="en-US" altLang="ja-JP" sz="2800" dirty="0">
              <a:latin typeface="+mj-lt"/>
            </a:endParaRPr>
          </a:p>
          <a:p>
            <a:pPr marL="0" indent="0">
              <a:buNone/>
            </a:pPr>
            <a:endParaRPr lang="en-US" altLang="ja-JP" sz="2800" dirty="0">
              <a:latin typeface="+mj-lt"/>
            </a:endParaRPr>
          </a:p>
          <a:p>
            <a:pPr marL="0" indent="0">
              <a:buNone/>
            </a:pPr>
            <a:endParaRPr kumimoji="1" lang="ja-JP" altLang="en-US" dirty="0">
              <a:latin typeface="+mj-lt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188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FB5B43-BA2F-4688-B714-1C52181F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kumimoji="1" lang="en-US" altLang="ja-JP"/>
              <a:t>Vim</a:t>
            </a:r>
            <a:r>
              <a:rPr lang="ja-JP" altLang="en-US"/>
              <a:t>と</a:t>
            </a:r>
            <a:r>
              <a:rPr lang="en-US" altLang="ja-JP"/>
              <a:t>gedit</a:t>
            </a:r>
            <a:r>
              <a:rPr lang="ja-JP" altLang="en-US"/>
              <a:t>の違い</a:t>
            </a:r>
            <a:endParaRPr kumimoji="1" lang="ja-JP" altLang="en-US" dirty="0"/>
          </a:p>
        </p:txBody>
      </p:sp>
      <p:graphicFrame>
        <p:nvGraphicFramePr>
          <p:cNvPr id="15" name="コンテンツ プレースホルダー 2">
            <a:extLst>
              <a:ext uri="{FF2B5EF4-FFF2-40B4-BE49-F238E27FC236}">
                <a16:creationId xmlns:a16="http://schemas.microsoft.com/office/drawing/2014/main" id="{05C47D45-B34F-4B7D-A532-9A1EF84FA1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75197"/>
              </p:ext>
            </p:extLst>
          </p:nvPr>
        </p:nvGraphicFramePr>
        <p:xfrm>
          <a:off x="677862" y="1149350"/>
          <a:ext cx="9240837" cy="489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873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A1917-7B88-4762-890D-7C28AE3D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2274"/>
          </a:xfrm>
        </p:spPr>
        <p:txBody>
          <a:bodyPr>
            <a:normAutofit/>
          </a:bodyPr>
          <a:lstStyle/>
          <a:p>
            <a:r>
              <a:rPr lang="en-US" altLang="ja-JP" dirty="0"/>
              <a:t>Vim</a:t>
            </a:r>
            <a:r>
              <a:rPr lang="ja-JP" altLang="en-US" dirty="0"/>
              <a:t>の特徴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E4997C-855F-492F-B027-512E724D6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3997"/>
            <a:ext cx="9237228" cy="4767366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ホームポジションを崩さずに扱えるように設計されている。</a:t>
            </a:r>
            <a:endParaRPr lang="en-US" altLang="ja-JP" sz="4000" dirty="0"/>
          </a:p>
          <a:p>
            <a:endParaRPr lang="en-US" altLang="ja-JP" sz="4000" dirty="0"/>
          </a:p>
          <a:p>
            <a:r>
              <a:rPr kumimoji="1" lang="ja-JP" altLang="en-US" sz="4000" b="1" dirty="0"/>
              <a:t>インサートモード</a:t>
            </a:r>
            <a:r>
              <a:rPr lang="ja-JP" altLang="en-US" sz="4000" b="1" dirty="0"/>
              <a:t>、ビジュアルモード、コマンドモード、置換モード</a:t>
            </a:r>
            <a:r>
              <a:rPr lang="ja-JP" altLang="en-US" sz="4000" dirty="0"/>
              <a:t>など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/>
              <a:t>  モードの切り替えが存在する。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7027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831EF9-31EA-46A2-ADE6-227EEFDF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24" y="342472"/>
            <a:ext cx="8596668" cy="654121"/>
          </a:xfrm>
        </p:spPr>
        <p:txBody>
          <a:bodyPr/>
          <a:lstStyle/>
          <a:p>
            <a:r>
              <a:rPr kumimoji="1" lang="en-US" altLang="ja-JP" dirty="0"/>
              <a:t>Vim</a:t>
            </a:r>
            <a:r>
              <a:rPr kumimoji="1" lang="ja-JP" altLang="en-US" dirty="0"/>
              <a:t>のコマンドを覚えよう①</a:t>
            </a:r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32CD7FB0-C4F4-4D53-A437-BBE697F924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22689"/>
              </p:ext>
            </p:extLst>
          </p:nvPr>
        </p:nvGraphicFramePr>
        <p:xfrm>
          <a:off x="332197" y="908621"/>
          <a:ext cx="11270751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882">
                  <a:extLst>
                    <a:ext uri="{9D8B030D-6E8A-4147-A177-3AD203B41FA5}">
                      <a16:colId xmlns:a16="http://schemas.microsoft.com/office/drawing/2014/main" val="2640015758"/>
                    </a:ext>
                  </a:extLst>
                </a:gridCol>
                <a:gridCol w="2530906">
                  <a:extLst>
                    <a:ext uri="{9D8B030D-6E8A-4147-A177-3AD203B41FA5}">
                      <a16:colId xmlns:a16="http://schemas.microsoft.com/office/drawing/2014/main" val="1973274630"/>
                    </a:ext>
                  </a:extLst>
                </a:gridCol>
                <a:gridCol w="3456559">
                  <a:extLst>
                    <a:ext uri="{9D8B030D-6E8A-4147-A177-3AD203B41FA5}">
                      <a16:colId xmlns:a16="http://schemas.microsoft.com/office/drawing/2014/main" val="4192990487"/>
                    </a:ext>
                  </a:extLst>
                </a:gridCol>
                <a:gridCol w="2722404">
                  <a:extLst>
                    <a:ext uri="{9D8B030D-6E8A-4147-A177-3AD203B41FA5}">
                      <a16:colId xmlns:a16="http://schemas.microsoft.com/office/drawing/2014/main" val="170958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コマンド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モード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動作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206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err="1"/>
                        <a:t>i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インサートモード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カーソルから挿入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最重要！！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99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</a:t>
                      </a:r>
                      <a:r>
                        <a:rPr kumimoji="1" lang="ja-JP" altLang="en-US" sz="1800" dirty="0"/>
                        <a:t>行下から挿入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3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ビジュアルモード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ビジュアルモードに移行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218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err="1"/>
                        <a:t>Shift+v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行選択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62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ctrl</a:t>
                      </a:r>
                      <a:r>
                        <a:rPr kumimoji="1" lang="ja-JP" altLang="en-US" sz="1800" dirty="0"/>
                        <a:t>＋</a:t>
                      </a:r>
                      <a:r>
                        <a:rPr kumimoji="1" lang="en-US" altLang="ja-JP" sz="1800" dirty="0"/>
                        <a:t>v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矩形選択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4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ESC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コマンドモード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コマンドモードに移行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最重要！！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52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:</a:t>
                      </a:r>
                      <a:r>
                        <a:rPr kumimoji="1" lang="en-US" altLang="ja-JP" sz="1800" dirty="0" err="1"/>
                        <a:t>wq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保存して終了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:x</a:t>
                      </a:r>
                      <a:r>
                        <a:rPr kumimoji="1" lang="ja-JP" altLang="en-US" sz="1800" dirty="0"/>
                        <a:t>と同義、</a:t>
                      </a:r>
                      <a:r>
                        <a:rPr kumimoji="1" lang="en-US" altLang="ja-JP" sz="1800" dirty="0"/>
                        <a:t>:w</a:t>
                      </a:r>
                      <a:r>
                        <a:rPr kumimoji="1" lang="ja-JP" altLang="en-US" sz="1800" dirty="0"/>
                        <a:t>で保存のみ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79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:q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保存せずに終了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16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u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一つ戻る（</a:t>
                      </a:r>
                      <a:r>
                        <a:rPr kumimoji="1" lang="en-US" altLang="ja-JP" sz="1800" dirty="0"/>
                        <a:t>undo</a:t>
                      </a:r>
                      <a:r>
                        <a:rPr kumimoji="1" lang="ja-JP" altLang="en-US" sz="18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64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err="1"/>
                        <a:t>ctrl+r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undo</a:t>
                      </a:r>
                      <a:r>
                        <a:rPr kumimoji="1" lang="ja-JP" altLang="en-US" sz="1800" dirty="0"/>
                        <a:t>の取り消し（</a:t>
                      </a:r>
                      <a:r>
                        <a:rPr kumimoji="1" lang="en-US" altLang="ja-JP" sz="1800" dirty="0"/>
                        <a:t>redo</a:t>
                      </a:r>
                      <a:r>
                        <a:rPr kumimoji="1" lang="ja-JP" altLang="en-US" sz="18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84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y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ヤンク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コピー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15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p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ペースト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92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/</a:t>
                      </a:r>
                      <a:r>
                        <a:rPr kumimoji="1" lang="ja-JP" altLang="en-US" sz="1800" dirty="0"/>
                        <a:t>文字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検索（</a:t>
                      </a:r>
                      <a:r>
                        <a:rPr kumimoji="1" lang="en-US" altLang="ja-JP" sz="1800" dirty="0" err="1"/>
                        <a:t>ctlr</a:t>
                      </a:r>
                      <a:r>
                        <a:rPr kumimoji="1" lang="en-US" altLang="ja-JP" sz="1800" dirty="0"/>
                        <a:t>-f</a:t>
                      </a:r>
                      <a:r>
                        <a:rPr kumimoji="1" lang="ja-JP" altLang="en-US" sz="1800" dirty="0"/>
                        <a:t>的な）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n</a:t>
                      </a:r>
                      <a:r>
                        <a:rPr kumimoji="1" lang="ja-JP" altLang="en-US" sz="1800" dirty="0"/>
                        <a:t>で次の候補へ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14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r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置換（</a:t>
                      </a:r>
                      <a:r>
                        <a:rPr kumimoji="1" lang="en-US" altLang="ja-JP" sz="1800" dirty="0"/>
                        <a:t>replace</a:t>
                      </a:r>
                      <a:r>
                        <a:rPr kumimoji="1" lang="ja-JP" altLang="en-US" sz="18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1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.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前回の動作の繰り返し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329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11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831EF9-31EA-46A2-ADE6-227EEFDF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24" y="342472"/>
            <a:ext cx="8596668" cy="654121"/>
          </a:xfrm>
        </p:spPr>
        <p:txBody>
          <a:bodyPr/>
          <a:lstStyle/>
          <a:p>
            <a:r>
              <a:rPr kumimoji="1" lang="en-US" altLang="ja-JP" dirty="0"/>
              <a:t>Vim</a:t>
            </a:r>
            <a:r>
              <a:rPr kumimoji="1" lang="ja-JP" altLang="en-US" dirty="0"/>
              <a:t>のコマンドを覚えよう②</a:t>
            </a:r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32CD7FB0-C4F4-4D53-A437-BBE697F924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610736"/>
              </p:ext>
            </p:extLst>
          </p:nvPr>
        </p:nvGraphicFramePr>
        <p:xfrm>
          <a:off x="332196" y="908621"/>
          <a:ext cx="11859805" cy="599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475">
                  <a:extLst>
                    <a:ext uri="{9D8B030D-6E8A-4147-A177-3AD203B41FA5}">
                      <a16:colId xmlns:a16="http://schemas.microsoft.com/office/drawing/2014/main" val="2640015758"/>
                    </a:ext>
                  </a:extLst>
                </a:gridCol>
                <a:gridCol w="3062665">
                  <a:extLst>
                    <a:ext uri="{9D8B030D-6E8A-4147-A177-3AD203B41FA5}">
                      <a16:colId xmlns:a16="http://schemas.microsoft.com/office/drawing/2014/main" val="1973274630"/>
                    </a:ext>
                  </a:extLst>
                </a:gridCol>
                <a:gridCol w="2783529">
                  <a:extLst>
                    <a:ext uri="{9D8B030D-6E8A-4147-A177-3AD203B41FA5}">
                      <a16:colId xmlns:a16="http://schemas.microsoft.com/office/drawing/2014/main" val="4192990487"/>
                    </a:ext>
                  </a:extLst>
                </a:gridCol>
                <a:gridCol w="3171136">
                  <a:extLst>
                    <a:ext uri="{9D8B030D-6E8A-4147-A177-3AD203B41FA5}">
                      <a16:colId xmlns:a16="http://schemas.microsoft.com/office/drawing/2014/main" val="170958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コマンド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モード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動作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206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gg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コマンドモード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文頭に移動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99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err="1"/>
                        <a:t>Shift+g</a:t>
                      </a:r>
                      <a:endParaRPr kumimoji="1" lang="en-US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文末に移動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3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１単語飛ばして移動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66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:%s/</a:t>
                      </a:r>
                      <a:r>
                        <a:rPr kumimoji="1" lang="en-US" altLang="ja-JP" sz="1800" dirty="0" err="1"/>
                        <a:t>gedit</a:t>
                      </a:r>
                      <a:r>
                        <a:rPr kumimoji="1" lang="en-US" altLang="ja-JP" sz="1800" dirty="0"/>
                        <a:t>/vim/g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文の</a:t>
                      </a:r>
                      <a:r>
                        <a:rPr kumimoji="1" lang="en-US" altLang="ja-JP" sz="1800" dirty="0" err="1"/>
                        <a:t>geditedit</a:t>
                      </a:r>
                      <a:r>
                        <a:rPr kumimoji="1" lang="ja-JP" altLang="en-US" sz="1800" dirty="0"/>
                        <a:t>を</a:t>
                      </a:r>
                      <a:r>
                        <a:rPr kumimoji="1" lang="en-US" altLang="ja-JP" sz="1800" dirty="0"/>
                        <a:t>Vim</a:t>
                      </a:r>
                      <a:r>
                        <a:rPr kumimoji="1" lang="ja-JP" altLang="en-US" sz="1800" dirty="0"/>
                        <a:t>にすべて置き換え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文字は自由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218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err="1"/>
                        <a:t>h,j,k,l</a:t>
                      </a:r>
                      <a:endParaRPr kumimoji="1" lang="en-US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十字カーソルと同じ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十字キーよりも動作が少ない分早く動ける。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62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err="1"/>
                        <a:t>zz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画面中心に移動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4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dd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１行削除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52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:vs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縦分割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16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:split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横分割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64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:</a:t>
                      </a:r>
                      <a:r>
                        <a:rPr kumimoji="1" lang="en-US" altLang="ja-JP" sz="1800" dirty="0" err="1"/>
                        <a:t>tabnew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新規タブ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&lt;C-w&gt;</a:t>
                      </a:r>
                      <a:r>
                        <a:rPr kumimoji="1" lang="ja-JP" altLang="en-US" sz="1800" dirty="0"/>
                        <a:t>＋</a:t>
                      </a:r>
                      <a:r>
                        <a:rPr kumimoji="1" lang="en-US" altLang="ja-JP" sz="1800" dirty="0" err="1"/>
                        <a:t>h,j,k,l</a:t>
                      </a:r>
                      <a:r>
                        <a:rPr kumimoji="1" lang="ja-JP" altLang="en-US" sz="1800" dirty="0"/>
                        <a:t>でタブ間移動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84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ビジュアルモード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選択した所をインデント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15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:set </a:t>
                      </a:r>
                      <a:r>
                        <a:rPr kumimoji="1" lang="en-US" altLang="ja-JP" sz="1800" dirty="0" err="1"/>
                        <a:t>nunber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コマンドモード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行番号の表示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92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その他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数えたらきりがない</a:t>
                      </a:r>
                      <a:r>
                        <a:rPr kumimoji="1" lang="en-US" altLang="ja-JP" sz="1800" dirty="0"/>
                        <a:t>…</a:t>
                      </a:r>
                    </a:p>
                    <a:p>
                      <a:r>
                        <a:rPr kumimoji="1" lang="ja-JP" altLang="en-US" sz="1800" dirty="0"/>
                        <a:t>徐々に覚えよう！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148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391323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949</Words>
  <Application>Microsoft Office PowerPoint</Application>
  <PresentationFormat>ワイド画面</PresentationFormat>
  <Paragraphs>287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30" baseType="lpstr">
      <vt:lpstr>Aharoni</vt:lpstr>
      <vt:lpstr>HGP創英角ﾎﾟｯﾌﾟ体</vt:lpstr>
      <vt:lpstr>HG創英角ﾎﾟｯﾌﾟ体</vt:lpstr>
      <vt:lpstr>メイリオ</vt:lpstr>
      <vt:lpstr>Arial</vt:lpstr>
      <vt:lpstr>Trebuchet MS</vt:lpstr>
      <vt:lpstr>Wingdings 3</vt:lpstr>
      <vt:lpstr>ファセット</vt:lpstr>
      <vt:lpstr>Vim講習</vt:lpstr>
      <vt:lpstr>そもそもvimって？</vt:lpstr>
      <vt:lpstr>まずはVimのインストール</vt:lpstr>
      <vt:lpstr>Vimのインストール</vt:lpstr>
      <vt:lpstr>失敗した場合…</vt:lpstr>
      <vt:lpstr>Vimとgeditの違い</vt:lpstr>
      <vt:lpstr>Vimの特徴</vt:lpstr>
      <vt:lpstr>Vimのコマンドを覚えよう①</vt:lpstr>
      <vt:lpstr>Vimのコマンドを覚えよう②</vt:lpstr>
      <vt:lpstr>PowerPoint プレゼンテーション</vt:lpstr>
      <vt:lpstr>応用編：.vimrcの設定</vt:lpstr>
      <vt:lpstr>例　行番号の表示</vt:lpstr>
      <vt:lpstr>例　行番号の表示</vt:lpstr>
      <vt:lpstr>応用編：.vimrcの設定</vt:lpstr>
      <vt:lpstr>応用編：.vimrcの設定</vt:lpstr>
      <vt:lpstr>さらに応用（レベル2） ：プラグイン管理</vt:lpstr>
      <vt:lpstr>さらに応用（レベル2） ：プラグイン管理</vt:lpstr>
      <vt:lpstr>さらに応用（レベル2）：プラグイン管理</vt:lpstr>
      <vt:lpstr>さらに応用（レベル３） ：キーマッピング</vt:lpstr>
      <vt:lpstr>さらに応用（レベル３） ：キーマッピング</vt:lpstr>
      <vt:lpstr>さらに応用（レベル３） ：キーマッピング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Vim講習</dc:title>
  <dc:creator>松本　康希</dc:creator>
  <cp:lastModifiedBy>康希 松本</cp:lastModifiedBy>
  <cp:revision>27</cp:revision>
  <dcterms:created xsi:type="dcterms:W3CDTF">2018-08-03T15:00:54Z</dcterms:created>
  <dcterms:modified xsi:type="dcterms:W3CDTF">2018-08-04T16:03:24Z</dcterms:modified>
</cp:coreProperties>
</file>