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9" autoAdjust="0"/>
    <p:restoredTop sz="94660"/>
  </p:normalViewPr>
  <p:slideViewPr>
    <p:cSldViewPr>
      <p:cViewPr varScale="1">
        <p:scale>
          <a:sx n="107" d="100"/>
          <a:sy n="10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3BAA-5358-4304-9866-32C4811618A8}" type="datetimeFigureOut">
              <a:rPr kumimoji="1" lang="ja-JP" altLang="en-US" smtClean="0"/>
              <a:pPr/>
              <a:t>2012/4/8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4390-2801-4E23-AF29-65668BA2A1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プログラム実行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1013605" y="1052736"/>
            <a:ext cx="2230875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Program(</a:t>
            </a:r>
            <a:r>
              <a:rPr lang="en-US" altLang="ja-JP" sz="1000" dirty="0" err="1" smtClean="0"/>
              <a:t>MotionDataUtilExe</a:t>
            </a:r>
            <a:r>
              <a:rPr lang="ja-JP" altLang="en-US" sz="1000" dirty="0" smtClean="0"/>
              <a:t>プロジェクト</a:t>
            </a:r>
            <a:r>
              <a:rPr lang="en-US" altLang="ja-JP" sz="1000" dirty="0" smtClean="0"/>
              <a:t>)</a:t>
            </a:r>
            <a:endParaRPr kumimoji="1" lang="ja-JP" altLang="en-US" sz="1000" dirty="0" err="1" smtClean="0"/>
          </a:p>
        </p:txBody>
      </p:sp>
      <p:sp>
        <p:nvSpPr>
          <p:cNvPr id="20" name="角丸四角形 19"/>
          <p:cNvSpPr/>
          <p:nvPr/>
        </p:nvSpPr>
        <p:spPr>
          <a:xfrm>
            <a:off x="3923928" y="908720"/>
            <a:ext cx="823691" cy="250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000" dirty="0" err="1" smtClean="0"/>
              <a:t>iCorpusStudio</a:t>
            </a:r>
            <a:endParaRPr kumimoji="1" lang="ja-JP" altLang="en-US" sz="1000" dirty="0" err="1" smtClean="0"/>
          </a:p>
        </p:txBody>
      </p:sp>
      <p:sp>
        <p:nvSpPr>
          <p:cNvPr id="23" name="角丸四角形 22"/>
          <p:cNvSpPr/>
          <p:nvPr/>
        </p:nvSpPr>
        <p:spPr>
          <a:xfrm>
            <a:off x="8004739" y="6093296"/>
            <a:ext cx="88457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クラス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構造体</a:t>
            </a:r>
            <a:endParaRPr kumimoji="1" lang="ja-JP" altLang="en-US" sz="1000" dirty="0"/>
          </a:p>
        </p:txBody>
      </p:sp>
      <p:sp>
        <p:nvSpPr>
          <p:cNvPr id="24" name="角丸四角形 23"/>
          <p:cNvSpPr/>
          <p:nvPr/>
        </p:nvSpPr>
        <p:spPr>
          <a:xfrm>
            <a:off x="7904142" y="6457592"/>
            <a:ext cx="964644" cy="2506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インターフェース</a:t>
            </a:r>
            <a:endParaRPr kumimoji="1" lang="ja-JP" altLang="en-US" sz="1000" dirty="0"/>
          </a:p>
        </p:txBody>
      </p:sp>
      <p:sp>
        <p:nvSpPr>
          <p:cNvPr id="25" name="角丸四角形 24"/>
          <p:cNvSpPr/>
          <p:nvPr/>
        </p:nvSpPr>
        <p:spPr>
          <a:xfrm>
            <a:off x="7779306" y="4941168"/>
            <a:ext cx="365161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主語</a:t>
            </a:r>
            <a:endParaRPr kumimoji="1" lang="ja-JP" altLang="en-US" sz="1000" dirty="0"/>
          </a:p>
        </p:txBody>
      </p:sp>
      <p:sp>
        <p:nvSpPr>
          <p:cNvPr id="26" name="角丸四角形 25"/>
          <p:cNvSpPr/>
          <p:nvPr/>
        </p:nvSpPr>
        <p:spPr>
          <a:xfrm>
            <a:off x="8388424" y="4941168"/>
            <a:ext cx="49970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目的語</a:t>
            </a:r>
            <a:endParaRPr kumimoji="1" lang="ja-JP" altLang="en-US" sz="1000" dirty="0"/>
          </a:p>
        </p:txBody>
      </p:sp>
      <p:cxnSp>
        <p:nvCxnSpPr>
          <p:cNvPr id="28" name="直線矢印コネクタ 27"/>
          <p:cNvCxnSpPr>
            <a:stCxn id="25" idx="3"/>
            <a:endCxn id="26" idx="1"/>
          </p:cNvCxnSpPr>
          <p:nvPr/>
        </p:nvCxnSpPr>
        <p:spPr>
          <a:xfrm>
            <a:off x="8144467" y="5070773"/>
            <a:ext cx="243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8364080" y="5733256"/>
            <a:ext cx="52840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UI</a:t>
            </a:r>
            <a:r>
              <a:rPr lang="ja-JP" altLang="en-US" sz="1000" dirty="0" smtClean="0"/>
              <a:t>クラス</a:t>
            </a:r>
            <a:endParaRPr lang="en-US" altLang="ja-JP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8532440" y="5373216"/>
            <a:ext cx="351469" cy="250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外部</a:t>
            </a:r>
            <a:endParaRPr lang="en-US" altLang="ja-JP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5220072" y="1700808"/>
            <a:ext cx="1030004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TSeqViewerPlugin</a:t>
            </a:r>
            <a:endParaRPr kumimoji="1" lang="ja-JP" altLang="en-US" sz="1000" dirty="0" err="1" smtClean="0"/>
          </a:p>
        </p:txBody>
      </p:sp>
      <p:sp>
        <p:nvSpPr>
          <p:cNvPr id="34" name="角丸四角形 33"/>
          <p:cNvSpPr/>
          <p:nvPr/>
        </p:nvSpPr>
        <p:spPr>
          <a:xfrm>
            <a:off x="3419872" y="1700808"/>
            <a:ext cx="1224452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MotionDataUtilPlugin</a:t>
            </a:r>
            <a:endParaRPr kumimoji="1" lang="ja-JP" altLang="en-US" sz="1000" dirty="0" err="1" smtClean="0"/>
          </a:p>
        </p:txBody>
      </p:sp>
      <p:sp>
        <p:nvSpPr>
          <p:cNvPr id="35" name="角丸四角形 34"/>
          <p:cNvSpPr/>
          <p:nvPr/>
        </p:nvSpPr>
        <p:spPr>
          <a:xfrm>
            <a:off x="3419872" y="2348880"/>
            <a:ext cx="1298616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MotionDataUtilityForm</a:t>
            </a:r>
            <a:endParaRPr kumimoji="1" lang="ja-JP" altLang="en-US" sz="1000" dirty="0" err="1" smtClean="0"/>
          </a:p>
        </p:txBody>
      </p:sp>
      <p:sp>
        <p:nvSpPr>
          <p:cNvPr id="36" name="角丸四角形 35"/>
          <p:cNvSpPr/>
          <p:nvPr/>
        </p:nvSpPr>
        <p:spPr>
          <a:xfrm>
            <a:off x="5292080" y="2348880"/>
            <a:ext cx="1244061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SequenceViewerForm</a:t>
            </a:r>
            <a:endParaRPr kumimoji="1" lang="ja-JP" altLang="en-US" sz="1000" dirty="0" err="1" smtClean="0"/>
          </a:p>
        </p:txBody>
      </p:sp>
      <p:sp>
        <p:nvSpPr>
          <p:cNvPr id="37" name="角丸四角形 36"/>
          <p:cNvSpPr/>
          <p:nvPr/>
        </p:nvSpPr>
        <p:spPr>
          <a:xfrm>
            <a:off x="4211960" y="3140968"/>
            <a:ext cx="1052881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ScriptControlForm</a:t>
            </a:r>
            <a:endParaRPr kumimoji="1" lang="ja-JP" altLang="en-US" sz="1000" dirty="0" err="1" smtClean="0"/>
          </a:p>
        </p:txBody>
      </p:sp>
      <p:cxnSp>
        <p:nvCxnSpPr>
          <p:cNvPr id="39" name="直線矢印コネクタ 38"/>
          <p:cNvCxnSpPr>
            <a:stCxn id="20" idx="2"/>
            <a:endCxn id="34" idx="0"/>
          </p:cNvCxnSpPr>
          <p:nvPr/>
        </p:nvCxnSpPr>
        <p:spPr>
          <a:xfrm flipH="1">
            <a:off x="4032098" y="1159417"/>
            <a:ext cx="303676" cy="541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0" idx="2"/>
            <a:endCxn id="33" idx="0"/>
          </p:cNvCxnSpPr>
          <p:nvPr/>
        </p:nvCxnSpPr>
        <p:spPr>
          <a:xfrm>
            <a:off x="4335774" y="1159417"/>
            <a:ext cx="1399300" cy="541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8" idx="2"/>
            <a:endCxn id="35" idx="0"/>
          </p:cNvCxnSpPr>
          <p:nvPr/>
        </p:nvCxnSpPr>
        <p:spPr>
          <a:xfrm>
            <a:off x="2129043" y="1303433"/>
            <a:ext cx="1940137" cy="1045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35" idx="3"/>
            <a:endCxn id="36" idx="1"/>
          </p:cNvCxnSpPr>
          <p:nvPr/>
        </p:nvCxnSpPr>
        <p:spPr>
          <a:xfrm>
            <a:off x="4718488" y="2474229"/>
            <a:ext cx="5735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5" idx="2"/>
            <a:endCxn id="37" idx="0"/>
          </p:cNvCxnSpPr>
          <p:nvPr/>
        </p:nvCxnSpPr>
        <p:spPr>
          <a:xfrm>
            <a:off x="4069180" y="2599577"/>
            <a:ext cx="669221" cy="541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36" idx="2"/>
            <a:endCxn id="37" idx="0"/>
          </p:cNvCxnSpPr>
          <p:nvPr/>
        </p:nvCxnSpPr>
        <p:spPr>
          <a:xfrm flipH="1">
            <a:off x="4738401" y="2599577"/>
            <a:ext cx="1175710" cy="541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34" idx="2"/>
            <a:endCxn id="35" idx="0"/>
          </p:cNvCxnSpPr>
          <p:nvPr/>
        </p:nvCxnSpPr>
        <p:spPr>
          <a:xfrm>
            <a:off x="4032098" y="1951505"/>
            <a:ext cx="37082" cy="39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3" idx="2"/>
            <a:endCxn id="36" idx="0"/>
          </p:cNvCxnSpPr>
          <p:nvPr/>
        </p:nvCxnSpPr>
        <p:spPr>
          <a:xfrm>
            <a:off x="5735074" y="1951505"/>
            <a:ext cx="179037" cy="39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067944" y="1988840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作成・表示</a:t>
            </a:r>
            <a:endParaRPr kumimoji="1" lang="ja-JP" altLang="en-US" sz="1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788024" y="1268760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呼び出し</a:t>
            </a:r>
            <a:endParaRPr kumimoji="1" lang="ja-JP" altLang="en-US" sz="1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843808" y="148478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起動</a:t>
            </a:r>
            <a:endParaRPr kumimoji="1" lang="ja-JP" altLang="en-US" sz="10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148336" y="1421160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呼び出し</a:t>
            </a:r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68144" y="2060848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作成・表示</a:t>
            </a:r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499992" y="2852936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作成・表示</a:t>
            </a:r>
            <a:endParaRPr kumimoji="1" lang="ja-JP" altLang="en-US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モーションデータの</a:t>
            </a:r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997597" y="2335759"/>
            <a:ext cx="1364731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MotionDataUtilityForm</a:t>
            </a:r>
            <a:endParaRPr lang="en-US" altLang="ja-JP" sz="1000" b="1" dirty="0" smtClean="0"/>
          </a:p>
          <a:p>
            <a:pPr algn="ctr"/>
            <a:r>
              <a:rPr kumimoji="1" lang="ja-JP" altLang="en-US" sz="1000" b="1" dirty="0" smtClean="0"/>
              <a:t>メイン</a:t>
            </a:r>
            <a:r>
              <a:rPr lang="ja-JP" altLang="en-US" sz="1000" b="1" dirty="0" smtClean="0"/>
              <a:t>フォーム</a:t>
            </a:r>
            <a:endParaRPr kumimoji="1" lang="ja-JP" altLang="en-US" sz="10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4984436" y="2276873"/>
            <a:ext cx="1441775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MotionDataViewerForm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オブジェクト表示フォーム</a:t>
            </a:r>
            <a:endParaRPr kumimoji="1" lang="ja-JP" altLang="en-US" sz="1000" dirty="0" smtClean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 flipV="1">
            <a:off x="4362328" y="2487351"/>
            <a:ext cx="622108" cy="58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386368" y="2479775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作成・表示</a:t>
            </a:r>
            <a:endParaRPr kumimoji="1" lang="ja-JP" altLang="en-US" sz="1000" dirty="0" smtClean="0"/>
          </a:p>
        </p:txBody>
      </p:sp>
      <p:sp>
        <p:nvSpPr>
          <p:cNvPr id="9" name="角丸四角形 8"/>
          <p:cNvSpPr/>
          <p:nvPr/>
        </p:nvSpPr>
        <p:spPr>
          <a:xfrm>
            <a:off x="3816471" y="1314526"/>
            <a:ext cx="1649294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MotionDataViewer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オブジェクト表示コントロール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46208" y="3775919"/>
            <a:ext cx="1254214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MotionDataSet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モーションデータ全体</a:t>
            </a:r>
            <a:endParaRPr kumimoji="1" lang="ja-JP" altLang="en-US" sz="1000" dirty="0" smtClean="0"/>
          </a:p>
        </p:txBody>
      </p:sp>
      <p:cxnSp>
        <p:nvCxnSpPr>
          <p:cNvPr id="15" name="直線矢印コネクタ 14"/>
          <p:cNvCxnSpPr>
            <a:stCxn id="4" idx="0"/>
            <a:endCxn id="9" idx="2"/>
          </p:cNvCxnSpPr>
          <p:nvPr/>
        </p:nvCxnSpPr>
        <p:spPr>
          <a:xfrm flipV="1">
            <a:off x="3679963" y="1735482"/>
            <a:ext cx="961155" cy="6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0"/>
            <a:endCxn id="9" idx="2"/>
          </p:cNvCxnSpPr>
          <p:nvPr/>
        </p:nvCxnSpPr>
        <p:spPr>
          <a:xfrm flipH="1" flipV="1">
            <a:off x="4641118" y="1735482"/>
            <a:ext cx="1064206" cy="541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882312" y="1903711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内包</a:t>
            </a:r>
            <a:endParaRPr kumimoji="1" lang="ja-JP" altLang="en-US" sz="1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78456" y="1903711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内包</a:t>
            </a:r>
            <a:endParaRPr kumimoji="1" lang="ja-JP" altLang="en-US" sz="10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4932040" y="3573016"/>
            <a:ext cx="1523476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MotionObjectInfo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各</a:t>
            </a:r>
            <a:r>
              <a:rPr kumimoji="1" lang="ja-JP" altLang="en-US" sz="1000" dirty="0" smtClean="0"/>
              <a:t>オブジェクト</a:t>
            </a:r>
            <a:r>
              <a:rPr kumimoji="1" lang="ja-JP" altLang="en-US" sz="1000" dirty="0" smtClean="0"/>
              <a:t>のメタデータ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4759921" y="4135959"/>
            <a:ext cx="1298751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MotionFrame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一フレーム分のデータ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020272" y="3861048"/>
            <a:ext cx="1354248" cy="591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MotionObject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各フレームで</a:t>
            </a:r>
            <a:r>
              <a:rPr kumimoji="1" lang="ja-JP" altLang="en-US" sz="1000" dirty="0" smtClean="0"/>
              <a:t>の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各オブジェクト</a:t>
            </a:r>
            <a:r>
              <a:rPr lang="ja-JP" altLang="en-US" sz="1000" dirty="0" smtClean="0"/>
              <a:t>のデータ</a:t>
            </a:r>
            <a:endParaRPr kumimoji="1" lang="ja-JP" altLang="en-US" sz="1000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2707400" y="1731506"/>
            <a:ext cx="671936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TimePlayer</a:t>
            </a:r>
            <a:endParaRPr kumimoji="1" lang="ja-JP" altLang="en-US" sz="1000" dirty="0" err="1" smtClean="0"/>
          </a:p>
        </p:txBody>
      </p:sp>
      <p:sp>
        <p:nvSpPr>
          <p:cNvPr id="24" name="角丸四角形 23"/>
          <p:cNvSpPr/>
          <p:nvPr/>
        </p:nvSpPr>
        <p:spPr>
          <a:xfrm>
            <a:off x="2298136" y="1111623"/>
            <a:ext cx="873140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TimeController</a:t>
            </a:r>
            <a:endParaRPr kumimoji="1" lang="ja-JP" altLang="en-US" sz="1000" dirty="0" err="1" smtClean="0"/>
          </a:p>
        </p:txBody>
      </p:sp>
      <p:cxnSp>
        <p:nvCxnSpPr>
          <p:cNvPr id="26" name="直線矢印コネクタ 25"/>
          <p:cNvCxnSpPr>
            <a:stCxn id="4" idx="0"/>
            <a:endCxn id="23" idx="2"/>
          </p:cNvCxnSpPr>
          <p:nvPr/>
        </p:nvCxnSpPr>
        <p:spPr>
          <a:xfrm flipH="1" flipV="1">
            <a:off x="3043368" y="1982203"/>
            <a:ext cx="636595" cy="35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0"/>
            <a:endCxn id="24" idx="2"/>
          </p:cNvCxnSpPr>
          <p:nvPr/>
        </p:nvCxnSpPr>
        <p:spPr>
          <a:xfrm flipH="1" flipV="1">
            <a:off x="2734706" y="1362320"/>
            <a:ext cx="308662" cy="369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874200" y="1399655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表示・変更</a:t>
            </a:r>
            <a:endParaRPr kumimoji="1" lang="ja-JP" altLang="en-US" sz="10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90224" y="2047727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内包</a:t>
            </a:r>
            <a:endParaRPr kumimoji="1" lang="ja-JP" altLang="en-US" sz="1000" dirty="0" smtClean="0"/>
          </a:p>
        </p:txBody>
      </p:sp>
      <p:cxnSp>
        <p:nvCxnSpPr>
          <p:cNvPr id="32" name="直線矢印コネクタ 31"/>
          <p:cNvCxnSpPr>
            <a:stCxn id="4" idx="2"/>
            <a:endCxn id="10" idx="0"/>
          </p:cNvCxnSpPr>
          <p:nvPr/>
        </p:nvCxnSpPr>
        <p:spPr>
          <a:xfrm flipH="1">
            <a:off x="3573315" y="2756715"/>
            <a:ext cx="106648" cy="101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79912" y="3429000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保持</a:t>
            </a:r>
            <a:endParaRPr kumimoji="1" lang="ja-JP" altLang="en-US" sz="1000" dirty="0" smtClean="0"/>
          </a:p>
        </p:txBody>
      </p:sp>
      <p:cxnSp>
        <p:nvCxnSpPr>
          <p:cNvPr id="36" name="直線矢印コネクタ 35"/>
          <p:cNvCxnSpPr>
            <a:stCxn id="10" idx="3"/>
            <a:endCxn id="20" idx="1"/>
          </p:cNvCxnSpPr>
          <p:nvPr/>
        </p:nvCxnSpPr>
        <p:spPr>
          <a:xfrm flipV="1">
            <a:off x="4200422" y="3783494"/>
            <a:ext cx="731618" cy="20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0" idx="3"/>
            <a:endCxn id="21" idx="1"/>
          </p:cNvCxnSpPr>
          <p:nvPr/>
        </p:nvCxnSpPr>
        <p:spPr>
          <a:xfrm>
            <a:off x="4200422" y="3986397"/>
            <a:ext cx="55949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図形 39"/>
          <p:cNvCxnSpPr>
            <a:stCxn id="9" idx="3"/>
            <a:endCxn id="22" idx="0"/>
          </p:cNvCxnSpPr>
          <p:nvPr/>
        </p:nvCxnSpPr>
        <p:spPr>
          <a:xfrm>
            <a:off x="5465765" y="1525004"/>
            <a:ext cx="2231631" cy="23360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18616" y="1831703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描画</a:t>
            </a:r>
            <a:endParaRPr kumimoji="1" lang="ja-JP" altLang="en-US" sz="1000" dirty="0" smtClean="0"/>
          </a:p>
        </p:txBody>
      </p:sp>
      <p:cxnSp>
        <p:nvCxnSpPr>
          <p:cNvPr id="43" name="直線矢印コネクタ 42"/>
          <p:cNvCxnSpPr>
            <a:stCxn id="21" idx="3"/>
            <a:endCxn id="22" idx="1"/>
          </p:cNvCxnSpPr>
          <p:nvPr/>
        </p:nvCxnSpPr>
        <p:spPr>
          <a:xfrm flipV="1">
            <a:off x="6058672" y="4156656"/>
            <a:ext cx="961600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211960" y="3645024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複数保持</a:t>
            </a:r>
            <a:endParaRPr kumimoji="1" lang="ja-JP" altLang="en-US" sz="10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1960" y="4149080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複数保持</a:t>
            </a:r>
            <a:endParaRPr kumimoji="1" lang="ja-JP" altLang="en-US" sz="1000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00192" y="4149080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複数保持</a:t>
            </a:r>
            <a:endParaRPr kumimoji="1" lang="ja-JP" altLang="en-US" sz="1000" dirty="0" smtClean="0"/>
          </a:p>
        </p:txBody>
      </p:sp>
      <p:sp>
        <p:nvSpPr>
          <p:cNvPr id="55" name="角丸四角形 54"/>
          <p:cNvSpPr/>
          <p:nvPr/>
        </p:nvSpPr>
        <p:spPr>
          <a:xfrm>
            <a:off x="2627784" y="4869160"/>
            <a:ext cx="628300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TrcReader</a:t>
            </a:r>
            <a:endParaRPr kumimoji="1" lang="ja-JP" altLang="en-US" sz="1000" dirty="0" err="1" smtClean="0"/>
          </a:p>
        </p:txBody>
      </p:sp>
      <p:sp>
        <p:nvSpPr>
          <p:cNvPr id="56" name="角丸四角形 55"/>
          <p:cNvSpPr/>
          <p:nvPr/>
        </p:nvSpPr>
        <p:spPr>
          <a:xfrm>
            <a:off x="3563888" y="4869160"/>
            <a:ext cx="1313182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PhaseSpaceDataReader</a:t>
            </a:r>
            <a:endParaRPr kumimoji="1" lang="ja-JP" altLang="en-US" sz="1000" dirty="0" err="1" smtClean="0"/>
          </a:p>
        </p:txBody>
      </p:sp>
      <p:cxnSp>
        <p:nvCxnSpPr>
          <p:cNvPr id="58" name="直線矢印コネクタ 57"/>
          <p:cNvCxnSpPr>
            <a:stCxn id="55" idx="0"/>
            <a:endCxn id="10" idx="2"/>
          </p:cNvCxnSpPr>
          <p:nvPr/>
        </p:nvCxnSpPr>
        <p:spPr>
          <a:xfrm flipV="1">
            <a:off x="2941934" y="4196875"/>
            <a:ext cx="631381" cy="67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6" idx="0"/>
            <a:endCxn id="10" idx="2"/>
          </p:cNvCxnSpPr>
          <p:nvPr/>
        </p:nvCxnSpPr>
        <p:spPr>
          <a:xfrm flipH="1" flipV="1">
            <a:off x="3573315" y="4196875"/>
            <a:ext cx="647164" cy="67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627784" y="4365104"/>
            <a:ext cx="701598" cy="380480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ファイルから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変換</a:t>
            </a:r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851920" y="4365104"/>
            <a:ext cx="701598" cy="380480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ファイルから</a:t>
            </a:r>
            <a:endParaRPr lang="en-US" altLang="ja-JP" sz="1000" dirty="0" smtClean="0"/>
          </a:p>
          <a:p>
            <a:r>
              <a:rPr lang="ja-JP" altLang="en-US" sz="1000" dirty="0" smtClean="0"/>
              <a:t>変換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4386368" y="2839815"/>
            <a:ext cx="1505501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MotionDataObjectListView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オブジェクト</a:t>
            </a:r>
            <a:r>
              <a:rPr kumimoji="1" lang="ja-JP" altLang="en-US" sz="1000" dirty="0" smtClean="0"/>
              <a:t>情報表示</a:t>
            </a:r>
            <a:endParaRPr kumimoji="1" lang="ja-JP" altLang="en-US" sz="1000" dirty="0" smtClean="0"/>
          </a:p>
        </p:txBody>
      </p:sp>
      <p:cxnSp>
        <p:nvCxnSpPr>
          <p:cNvPr id="68" name="直線矢印コネクタ 67"/>
          <p:cNvCxnSpPr>
            <a:stCxn id="4" idx="2"/>
            <a:endCxn id="65" idx="1"/>
          </p:cNvCxnSpPr>
          <p:nvPr/>
        </p:nvCxnSpPr>
        <p:spPr>
          <a:xfrm>
            <a:off x="3679963" y="2756715"/>
            <a:ext cx="706405" cy="29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954320" y="2983831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内包</a:t>
            </a:r>
            <a:endParaRPr kumimoji="1" lang="ja-JP" altLang="en-US" sz="1000" dirty="0" smtClean="0"/>
          </a:p>
        </p:txBody>
      </p:sp>
      <p:cxnSp>
        <p:nvCxnSpPr>
          <p:cNvPr id="73" name="直線矢印コネクタ 72"/>
          <p:cNvCxnSpPr>
            <a:stCxn id="65" idx="2"/>
            <a:endCxn id="20" idx="0"/>
          </p:cNvCxnSpPr>
          <p:nvPr/>
        </p:nvCxnSpPr>
        <p:spPr>
          <a:xfrm>
            <a:off x="5139119" y="3260771"/>
            <a:ext cx="554659" cy="31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322472" y="3271863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表示・変更</a:t>
            </a:r>
            <a:endParaRPr kumimoji="1" lang="ja-JP" altLang="en-US" sz="1000" dirty="0" smtClean="0"/>
          </a:p>
        </p:txBody>
      </p:sp>
      <p:sp>
        <p:nvSpPr>
          <p:cNvPr id="77" name="角丸四角形 76"/>
          <p:cNvSpPr/>
          <p:nvPr/>
        </p:nvSpPr>
        <p:spPr>
          <a:xfrm>
            <a:off x="2154120" y="3127847"/>
            <a:ext cx="118687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ObjectExistenceView</a:t>
            </a:r>
            <a:endParaRPr kumimoji="1" lang="ja-JP" altLang="en-US" sz="1000" dirty="0" err="1" smtClean="0"/>
          </a:p>
        </p:txBody>
      </p:sp>
      <p:cxnSp>
        <p:nvCxnSpPr>
          <p:cNvPr id="79" name="直線矢印コネクタ 78"/>
          <p:cNvCxnSpPr>
            <a:stCxn id="4" idx="2"/>
            <a:endCxn id="77" idx="0"/>
          </p:cNvCxnSpPr>
          <p:nvPr/>
        </p:nvCxnSpPr>
        <p:spPr>
          <a:xfrm flipH="1">
            <a:off x="2747555" y="2756715"/>
            <a:ext cx="932408" cy="371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3162232" y="2839815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内包</a:t>
            </a:r>
            <a:endParaRPr kumimoji="1" lang="ja-JP" altLang="en-US" sz="1000" dirty="0" smtClean="0"/>
          </a:p>
        </p:txBody>
      </p:sp>
      <p:sp>
        <p:nvSpPr>
          <p:cNvPr id="84" name="角丸四角形 83"/>
          <p:cNvSpPr/>
          <p:nvPr/>
        </p:nvSpPr>
        <p:spPr>
          <a:xfrm>
            <a:off x="611560" y="3789040"/>
            <a:ext cx="1274338" cy="2506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IMotionOperationBase</a:t>
            </a:r>
            <a:endParaRPr kumimoji="1" lang="ja-JP" altLang="en-US" sz="1000" dirty="0" err="1" smtClean="0"/>
          </a:p>
        </p:txBody>
      </p:sp>
      <p:sp>
        <p:nvSpPr>
          <p:cNvPr id="92" name="角丸四角形 91"/>
          <p:cNvSpPr/>
          <p:nvPr/>
        </p:nvSpPr>
        <p:spPr>
          <a:xfrm>
            <a:off x="8004739" y="6093296"/>
            <a:ext cx="88457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クラス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構造体</a:t>
            </a:r>
            <a:endParaRPr kumimoji="1" lang="ja-JP" altLang="en-US" sz="1000" dirty="0"/>
          </a:p>
        </p:txBody>
      </p:sp>
      <p:sp>
        <p:nvSpPr>
          <p:cNvPr id="93" name="角丸四角形 92"/>
          <p:cNvSpPr/>
          <p:nvPr/>
        </p:nvSpPr>
        <p:spPr>
          <a:xfrm>
            <a:off x="7904142" y="6457592"/>
            <a:ext cx="964644" cy="2506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インターフェース</a:t>
            </a:r>
            <a:endParaRPr kumimoji="1" lang="ja-JP" altLang="en-US" sz="1000" dirty="0"/>
          </a:p>
        </p:txBody>
      </p:sp>
      <p:sp>
        <p:nvSpPr>
          <p:cNvPr id="94" name="角丸四角形 93"/>
          <p:cNvSpPr/>
          <p:nvPr/>
        </p:nvSpPr>
        <p:spPr>
          <a:xfrm>
            <a:off x="7779306" y="4941168"/>
            <a:ext cx="365161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主語</a:t>
            </a:r>
            <a:endParaRPr kumimoji="1" lang="ja-JP" altLang="en-US" sz="1000" dirty="0"/>
          </a:p>
        </p:txBody>
      </p:sp>
      <p:sp>
        <p:nvSpPr>
          <p:cNvPr id="95" name="角丸四角形 94"/>
          <p:cNvSpPr/>
          <p:nvPr/>
        </p:nvSpPr>
        <p:spPr>
          <a:xfrm>
            <a:off x="8388424" y="4941168"/>
            <a:ext cx="49970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目的語</a:t>
            </a:r>
            <a:endParaRPr kumimoji="1" lang="ja-JP" altLang="en-US" sz="1000" dirty="0"/>
          </a:p>
        </p:txBody>
      </p:sp>
      <p:cxnSp>
        <p:nvCxnSpPr>
          <p:cNvPr id="96" name="直線矢印コネクタ 95"/>
          <p:cNvCxnSpPr>
            <a:stCxn id="94" idx="3"/>
            <a:endCxn id="95" idx="1"/>
          </p:cNvCxnSpPr>
          <p:nvPr/>
        </p:nvCxnSpPr>
        <p:spPr>
          <a:xfrm>
            <a:off x="8144467" y="5070773"/>
            <a:ext cx="243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角丸四角形 96"/>
          <p:cNvSpPr/>
          <p:nvPr/>
        </p:nvSpPr>
        <p:spPr>
          <a:xfrm>
            <a:off x="8364080" y="5733256"/>
            <a:ext cx="52840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UI</a:t>
            </a:r>
            <a:r>
              <a:rPr lang="ja-JP" altLang="en-US" sz="1000" dirty="0" smtClean="0"/>
              <a:t>クラス</a:t>
            </a:r>
            <a:endParaRPr lang="en-US" altLang="ja-JP" sz="1000" dirty="0"/>
          </a:p>
        </p:txBody>
      </p:sp>
      <p:sp>
        <p:nvSpPr>
          <p:cNvPr id="98" name="角丸四角形 97"/>
          <p:cNvSpPr/>
          <p:nvPr/>
        </p:nvSpPr>
        <p:spPr>
          <a:xfrm>
            <a:off x="8532440" y="5373216"/>
            <a:ext cx="351469" cy="250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外部</a:t>
            </a:r>
            <a:endParaRPr lang="en-US" altLang="ja-JP" sz="1000" dirty="0"/>
          </a:p>
        </p:txBody>
      </p:sp>
      <p:sp>
        <p:nvSpPr>
          <p:cNvPr id="101" name="角丸四角形 100"/>
          <p:cNvSpPr/>
          <p:nvPr/>
        </p:nvSpPr>
        <p:spPr>
          <a:xfrm>
            <a:off x="755576" y="1700808"/>
            <a:ext cx="1460808" cy="591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OperationMenuCreator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オペレーションクラスから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メニュー</a:t>
            </a:r>
            <a:r>
              <a:rPr lang="ja-JP" altLang="en-US" sz="1000" dirty="0" smtClean="0"/>
              <a:t>を</a:t>
            </a:r>
            <a:r>
              <a:rPr lang="ja-JP" altLang="en-US" sz="1000" dirty="0" smtClean="0"/>
              <a:t>作成</a:t>
            </a:r>
            <a:endParaRPr kumimoji="1" lang="ja-JP" altLang="en-US" sz="1000" dirty="0" smtClean="0"/>
          </a:p>
        </p:txBody>
      </p:sp>
      <p:cxnSp>
        <p:nvCxnSpPr>
          <p:cNvPr id="103" name="直線矢印コネクタ 102"/>
          <p:cNvCxnSpPr>
            <a:stCxn id="101" idx="2"/>
            <a:endCxn id="4" idx="1"/>
          </p:cNvCxnSpPr>
          <p:nvPr/>
        </p:nvCxnSpPr>
        <p:spPr>
          <a:xfrm>
            <a:off x="1485980" y="2292024"/>
            <a:ext cx="1511617" cy="254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4" idx="1"/>
            <a:endCxn id="116" idx="3"/>
          </p:cNvCxnSpPr>
          <p:nvPr/>
        </p:nvCxnSpPr>
        <p:spPr>
          <a:xfrm flipH="1">
            <a:off x="1964541" y="2546237"/>
            <a:ext cx="1033056" cy="8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2195736" y="2204864"/>
            <a:ext cx="73045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メニュー作成</a:t>
            </a:r>
            <a:endParaRPr kumimoji="1" lang="ja-JP" altLang="en-US" sz="1000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115616" y="2852936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呼び出し</a:t>
            </a:r>
            <a:endParaRPr kumimoji="1" lang="ja-JP" altLang="en-US" sz="1000" dirty="0" smtClean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195736" y="3717032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内容変更</a:t>
            </a:r>
            <a:endParaRPr kumimoji="1" lang="ja-JP" altLang="en-US" sz="1000" dirty="0" smtClean="0"/>
          </a:p>
        </p:txBody>
      </p:sp>
      <p:sp>
        <p:nvSpPr>
          <p:cNvPr id="111" name="角丸四角形 110"/>
          <p:cNvSpPr/>
          <p:nvPr/>
        </p:nvSpPr>
        <p:spPr>
          <a:xfrm>
            <a:off x="323528" y="3140968"/>
            <a:ext cx="1510640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MotionOperationExecution</a:t>
            </a:r>
            <a:endParaRPr kumimoji="1" lang="ja-JP" altLang="en-US" sz="1000" dirty="0" err="1" smtClean="0"/>
          </a:p>
        </p:txBody>
      </p:sp>
      <p:sp>
        <p:nvSpPr>
          <p:cNvPr id="116" name="角丸四角形 115"/>
          <p:cNvSpPr/>
          <p:nvPr/>
        </p:nvSpPr>
        <p:spPr>
          <a:xfrm>
            <a:off x="251520" y="2420888"/>
            <a:ext cx="1713021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DialogMotionOperation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オペレーション実行ダイアログ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267744" y="2564904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作成・表示</a:t>
            </a:r>
            <a:endParaRPr kumimoji="1" lang="ja-JP" altLang="en-US" sz="1000" dirty="0" smtClean="0"/>
          </a:p>
        </p:txBody>
      </p:sp>
      <p:cxnSp>
        <p:nvCxnSpPr>
          <p:cNvPr id="123" name="直線矢印コネクタ 122"/>
          <p:cNvCxnSpPr>
            <a:stCxn id="116" idx="2"/>
            <a:endCxn id="111" idx="0"/>
          </p:cNvCxnSpPr>
          <p:nvPr/>
        </p:nvCxnSpPr>
        <p:spPr>
          <a:xfrm flipH="1">
            <a:off x="1078848" y="2841844"/>
            <a:ext cx="29183" cy="29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11" idx="2"/>
            <a:endCxn id="84" idx="0"/>
          </p:cNvCxnSpPr>
          <p:nvPr/>
        </p:nvCxnSpPr>
        <p:spPr>
          <a:xfrm>
            <a:off x="1078848" y="3391665"/>
            <a:ext cx="169881" cy="39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1259632" y="350100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</a:t>
            </a:r>
            <a:endParaRPr kumimoji="1" lang="ja-JP" altLang="en-US" sz="1000" dirty="0" smtClean="0"/>
          </a:p>
        </p:txBody>
      </p:sp>
      <p:cxnSp>
        <p:nvCxnSpPr>
          <p:cNvPr id="134" name="直線矢印コネクタ 133"/>
          <p:cNvCxnSpPr>
            <a:stCxn id="84" idx="3"/>
            <a:endCxn id="10" idx="1"/>
          </p:cNvCxnSpPr>
          <p:nvPr/>
        </p:nvCxnSpPr>
        <p:spPr>
          <a:xfrm>
            <a:off x="1885898" y="3914389"/>
            <a:ext cx="106031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モーションオブジェクト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4139952" y="3356992"/>
            <a:ext cx="841836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MotionObject</a:t>
            </a:r>
            <a:endParaRPr lang="en-US" altLang="ja-JP" sz="10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4283968" y="2204864"/>
            <a:ext cx="709875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PointObject</a:t>
            </a:r>
            <a:endParaRPr kumimoji="1" lang="ja-JP" altLang="en-US" sz="1000" dirty="0" err="1" smtClean="0"/>
          </a:p>
        </p:txBody>
      </p:sp>
      <p:sp>
        <p:nvSpPr>
          <p:cNvPr id="7" name="角丸四角形 6"/>
          <p:cNvSpPr/>
          <p:nvPr/>
        </p:nvSpPr>
        <p:spPr>
          <a:xfrm>
            <a:off x="3059832" y="2708920"/>
            <a:ext cx="656606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LineObject</a:t>
            </a:r>
            <a:endParaRPr kumimoji="1" lang="ja-JP" altLang="en-US" sz="1000" dirty="0" err="1" smtClean="0"/>
          </a:p>
        </p:txBody>
      </p:sp>
      <p:sp>
        <p:nvSpPr>
          <p:cNvPr id="8" name="角丸四角形 7"/>
          <p:cNvSpPr/>
          <p:nvPr/>
        </p:nvSpPr>
        <p:spPr>
          <a:xfrm>
            <a:off x="2483768" y="3429000"/>
            <a:ext cx="861702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CylinderObject</a:t>
            </a:r>
            <a:endParaRPr kumimoji="1" lang="ja-JP" altLang="en-US" sz="1000" dirty="0" err="1" smtClean="0"/>
          </a:p>
        </p:txBody>
      </p:sp>
      <p:sp>
        <p:nvSpPr>
          <p:cNvPr id="9" name="角丸四角形 8"/>
          <p:cNvSpPr/>
          <p:nvPr/>
        </p:nvSpPr>
        <p:spPr>
          <a:xfrm>
            <a:off x="3851920" y="4221088"/>
            <a:ext cx="807197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SphereObject</a:t>
            </a:r>
            <a:endParaRPr kumimoji="1" lang="ja-JP" altLang="en-US" sz="1000" dirty="0" err="1" smtClean="0"/>
          </a:p>
        </p:txBody>
      </p:sp>
      <p:sp>
        <p:nvSpPr>
          <p:cNvPr id="10" name="角丸四角形 9"/>
          <p:cNvSpPr/>
          <p:nvPr/>
        </p:nvSpPr>
        <p:spPr>
          <a:xfrm>
            <a:off x="5652120" y="4149080"/>
            <a:ext cx="724720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PlaneObject</a:t>
            </a:r>
            <a:endParaRPr kumimoji="1" lang="ja-JP" altLang="en-US" sz="1000" dirty="0" err="1" smtClean="0"/>
          </a:p>
        </p:txBody>
      </p:sp>
      <p:sp>
        <p:nvSpPr>
          <p:cNvPr id="11" name="角丸四角形 10"/>
          <p:cNvSpPr/>
          <p:nvPr/>
        </p:nvSpPr>
        <p:spPr>
          <a:xfrm>
            <a:off x="6228184" y="3284984"/>
            <a:ext cx="634961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BoxObject</a:t>
            </a:r>
            <a:endParaRPr kumimoji="1" lang="ja-JP" altLang="en-US" sz="1000" dirty="0" err="1" smtClean="0"/>
          </a:p>
        </p:txBody>
      </p:sp>
      <p:sp>
        <p:nvSpPr>
          <p:cNvPr id="13" name="角丸四角形 12"/>
          <p:cNvSpPr/>
          <p:nvPr/>
        </p:nvSpPr>
        <p:spPr>
          <a:xfrm>
            <a:off x="5580112" y="2276872"/>
            <a:ext cx="961377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BoxFrameObject</a:t>
            </a:r>
            <a:endParaRPr kumimoji="1" lang="ja-JP" altLang="en-US" sz="1000" dirty="0" err="1" smtClean="0"/>
          </a:p>
        </p:txBody>
      </p:sp>
      <p:cxnSp>
        <p:nvCxnSpPr>
          <p:cNvPr id="15" name="直線矢印コネクタ 14"/>
          <p:cNvCxnSpPr>
            <a:stCxn id="6" idx="2"/>
            <a:endCxn id="4" idx="0"/>
          </p:cNvCxnSpPr>
          <p:nvPr/>
        </p:nvCxnSpPr>
        <p:spPr>
          <a:xfrm flipH="1">
            <a:off x="4560870" y="2455561"/>
            <a:ext cx="78036" cy="901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2"/>
            <a:endCxn id="4" idx="1"/>
          </p:cNvCxnSpPr>
          <p:nvPr/>
        </p:nvCxnSpPr>
        <p:spPr>
          <a:xfrm>
            <a:off x="3388135" y="2959617"/>
            <a:ext cx="751817" cy="522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3"/>
            <a:endCxn id="4" idx="1"/>
          </p:cNvCxnSpPr>
          <p:nvPr/>
        </p:nvCxnSpPr>
        <p:spPr>
          <a:xfrm flipV="1">
            <a:off x="3345470" y="3482341"/>
            <a:ext cx="79448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0"/>
            <a:endCxn id="4" idx="2"/>
          </p:cNvCxnSpPr>
          <p:nvPr/>
        </p:nvCxnSpPr>
        <p:spPr>
          <a:xfrm flipV="1">
            <a:off x="4255519" y="3607689"/>
            <a:ext cx="305351" cy="61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0" idx="0"/>
            <a:endCxn id="4" idx="3"/>
          </p:cNvCxnSpPr>
          <p:nvPr/>
        </p:nvCxnSpPr>
        <p:spPr>
          <a:xfrm flipH="1" flipV="1">
            <a:off x="4981788" y="3482341"/>
            <a:ext cx="1032692" cy="666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1"/>
          </p:cNvCxnSpPr>
          <p:nvPr/>
        </p:nvCxnSpPr>
        <p:spPr>
          <a:xfrm flipH="1">
            <a:off x="5004048" y="3410333"/>
            <a:ext cx="1224136" cy="9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3" idx="2"/>
          </p:cNvCxnSpPr>
          <p:nvPr/>
        </p:nvCxnSpPr>
        <p:spPr>
          <a:xfrm flipH="1">
            <a:off x="5004048" y="2527569"/>
            <a:ext cx="1056753" cy="973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644008" y="278092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80112" y="292494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3429000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76056" y="386104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11960" y="3717032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63888" y="350100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79912" y="314096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モーションオペレーション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467544" y="3356992"/>
            <a:ext cx="1274338" cy="2506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IMotionOperationBase</a:t>
            </a:r>
            <a:endParaRPr kumimoji="1" lang="ja-JP" altLang="en-US" sz="1000" dirty="0" err="1" smtClean="0"/>
          </a:p>
        </p:txBody>
      </p:sp>
      <p:sp>
        <p:nvSpPr>
          <p:cNvPr id="4" name="角丸四角形 3"/>
          <p:cNvSpPr/>
          <p:nvPr/>
        </p:nvSpPr>
        <p:spPr>
          <a:xfrm>
            <a:off x="2339752" y="3501008"/>
            <a:ext cx="1454847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IMotionOperationGeneral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その他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331495" y="2407767"/>
            <a:ext cx="1740798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IMotionOperationCreateObject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オブジェクト作成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339752" y="1844824"/>
            <a:ext cx="1593738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IMotionOperationEditObject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オブジェクト編集</a:t>
            </a:r>
            <a:endParaRPr lang="ja-JP" altLang="en-US" sz="10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2339752" y="2996952"/>
            <a:ext cx="1935245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IMotionOperationOutputSequence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シーケンスを出力</a:t>
            </a:r>
            <a:endParaRPr kumimoji="1" lang="ja-JP" altLang="en-US" sz="1000" dirty="0" smtClean="0"/>
          </a:p>
        </p:txBody>
      </p:sp>
      <p:cxnSp>
        <p:nvCxnSpPr>
          <p:cNvPr id="12" name="直線矢印コネクタ 11"/>
          <p:cNvCxnSpPr>
            <a:stCxn id="8" idx="1"/>
            <a:endCxn id="3" idx="3"/>
          </p:cNvCxnSpPr>
          <p:nvPr/>
        </p:nvCxnSpPr>
        <p:spPr>
          <a:xfrm flipH="1">
            <a:off x="1741882" y="2618245"/>
            <a:ext cx="589613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9" idx="1"/>
            <a:endCxn id="3" idx="3"/>
          </p:cNvCxnSpPr>
          <p:nvPr/>
        </p:nvCxnSpPr>
        <p:spPr>
          <a:xfrm flipH="1">
            <a:off x="1741882" y="2055302"/>
            <a:ext cx="597870" cy="1427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" idx="1"/>
            <a:endCxn id="3" idx="3"/>
          </p:cNvCxnSpPr>
          <p:nvPr/>
        </p:nvCxnSpPr>
        <p:spPr>
          <a:xfrm flipH="1">
            <a:off x="1741882" y="3207430"/>
            <a:ext cx="597870" cy="274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1"/>
            <a:endCxn id="3" idx="3"/>
          </p:cNvCxnSpPr>
          <p:nvPr/>
        </p:nvCxnSpPr>
        <p:spPr>
          <a:xfrm flipH="1" flipV="1">
            <a:off x="1741882" y="3482341"/>
            <a:ext cx="597870" cy="22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907704" y="2345831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79712" y="314096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79712" y="278092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79712" y="350100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継承</a:t>
            </a:r>
            <a:endParaRPr kumimoji="1" lang="ja-JP" altLang="en-US" sz="1000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4427984" y="2492896"/>
            <a:ext cx="2026943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CreateObjectOperation.cs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sp>
        <p:nvSpPr>
          <p:cNvPr id="29" name="角丸四角形 28"/>
          <p:cNvSpPr/>
          <p:nvPr/>
        </p:nvSpPr>
        <p:spPr>
          <a:xfrm>
            <a:off x="4428809" y="1916832"/>
            <a:ext cx="1881277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EditObjectOperation.cs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sp>
        <p:nvSpPr>
          <p:cNvPr id="30" name="角丸四角形 29"/>
          <p:cNvSpPr/>
          <p:nvPr/>
        </p:nvSpPr>
        <p:spPr>
          <a:xfrm>
            <a:off x="4644008" y="3068960"/>
            <a:ext cx="2219546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OutputSequenceOperation.cs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sp>
        <p:nvSpPr>
          <p:cNvPr id="31" name="角丸四角形 30"/>
          <p:cNvSpPr/>
          <p:nvPr/>
        </p:nvSpPr>
        <p:spPr>
          <a:xfrm>
            <a:off x="4569603" y="3573016"/>
            <a:ext cx="1743704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GeneralOperation.cs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cxnSp>
        <p:nvCxnSpPr>
          <p:cNvPr id="33" name="直線矢印コネクタ 32"/>
          <p:cNvCxnSpPr>
            <a:stCxn id="26" idx="1"/>
            <a:endCxn id="8" idx="3"/>
          </p:cNvCxnSpPr>
          <p:nvPr/>
        </p:nvCxnSpPr>
        <p:spPr>
          <a:xfrm flipH="1">
            <a:off x="4072293" y="2618245"/>
            <a:ext cx="3556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1"/>
            <a:endCxn id="9" idx="3"/>
          </p:cNvCxnSpPr>
          <p:nvPr/>
        </p:nvCxnSpPr>
        <p:spPr>
          <a:xfrm flipH="1">
            <a:off x="3933490" y="2042181"/>
            <a:ext cx="495319" cy="1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0" idx="1"/>
            <a:endCxn id="10" idx="3"/>
          </p:cNvCxnSpPr>
          <p:nvPr/>
        </p:nvCxnSpPr>
        <p:spPr>
          <a:xfrm flipH="1">
            <a:off x="4274997" y="3194309"/>
            <a:ext cx="369011" cy="1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1" idx="1"/>
            <a:endCxn id="4" idx="3"/>
          </p:cNvCxnSpPr>
          <p:nvPr/>
        </p:nvCxnSpPr>
        <p:spPr>
          <a:xfrm flipH="1">
            <a:off x="3794599" y="3698365"/>
            <a:ext cx="775004" cy="1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139952" y="242088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  <a:endParaRPr kumimoji="1" lang="ja-JP" altLang="en-US" sz="10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67944" y="184482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  <a:endParaRPr kumimoji="1" lang="ja-JP" altLang="en-US" sz="100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55976" y="296674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  <a:endParaRPr kumimoji="1" lang="ja-JP" altLang="en-US" sz="10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139952" y="350100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  <a:endParaRPr kumimoji="1" lang="ja-JP" altLang="en-US" sz="1000" dirty="0" smtClean="0"/>
          </a:p>
        </p:txBody>
      </p:sp>
      <p:sp>
        <p:nvSpPr>
          <p:cNvPr id="51" name="角丸四角形 50"/>
          <p:cNvSpPr/>
          <p:nvPr/>
        </p:nvSpPr>
        <p:spPr>
          <a:xfrm>
            <a:off x="532318" y="4856039"/>
            <a:ext cx="1525109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MotionOperationExecution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オペレーション実行環境</a:t>
            </a:r>
          </a:p>
        </p:txBody>
      </p:sp>
      <p:cxnSp>
        <p:nvCxnSpPr>
          <p:cNvPr id="53" name="直線矢印コネクタ 52"/>
          <p:cNvCxnSpPr>
            <a:stCxn id="51" idx="0"/>
            <a:endCxn id="3" idx="2"/>
          </p:cNvCxnSpPr>
          <p:nvPr/>
        </p:nvCxnSpPr>
        <p:spPr>
          <a:xfrm flipH="1" flipV="1">
            <a:off x="1104713" y="3607689"/>
            <a:ext cx="190160" cy="124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259632" y="458112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</a:t>
            </a:r>
            <a:endParaRPr kumimoji="1" lang="ja-JP" altLang="en-US" sz="1000" dirty="0" smtClean="0"/>
          </a:p>
        </p:txBody>
      </p:sp>
      <p:sp>
        <p:nvSpPr>
          <p:cNvPr id="56" name="角丸四角形 55"/>
          <p:cNvSpPr/>
          <p:nvPr/>
        </p:nvSpPr>
        <p:spPr>
          <a:xfrm>
            <a:off x="1828098" y="4135959"/>
            <a:ext cx="1601907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000" dirty="0" err="1" smtClean="0"/>
              <a:t>ProcParam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dirty="0" err="1" smtClean="0"/>
              <a:t>MotionProcEnv</a:t>
            </a:r>
            <a:r>
              <a:rPr kumimoji="1" lang="en-US" altLang="ja-JP" sz="1000" dirty="0" smtClean="0"/>
              <a:t>&gt;</a:t>
            </a:r>
          </a:p>
          <a:p>
            <a:pPr algn="ctr"/>
            <a:r>
              <a:rPr lang="ja-JP" altLang="en-US" sz="1000" dirty="0" smtClean="0"/>
              <a:t>パラメータ基底クラス</a:t>
            </a:r>
            <a:endParaRPr kumimoji="1" lang="ja-JP" altLang="en-US" sz="1000" dirty="0" smtClean="0"/>
          </a:p>
        </p:txBody>
      </p:sp>
      <p:cxnSp>
        <p:nvCxnSpPr>
          <p:cNvPr id="58" name="直線矢印コネクタ 57"/>
          <p:cNvCxnSpPr>
            <a:stCxn id="3" idx="2"/>
            <a:endCxn id="56" idx="0"/>
          </p:cNvCxnSpPr>
          <p:nvPr/>
        </p:nvCxnSpPr>
        <p:spPr>
          <a:xfrm>
            <a:off x="1104713" y="3607689"/>
            <a:ext cx="1524339" cy="52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1529052" y="5589240"/>
            <a:ext cx="1360119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DialogMotionOperation</a:t>
            </a:r>
            <a:endParaRPr kumimoji="1" lang="ja-JP" altLang="en-US" sz="1000" b="1" dirty="0" err="1" smtClean="0"/>
          </a:p>
        </p:txBody>
      </p:sp>
      <p:cxnSp>
        <p:nvCxnSpPr>
          <p:cNvPr id="63" name="直線矢印コネクタ 62"/>
          <p:cNvCxnSpPr>
            <a:stCxn id="61" idx="0"/>
            <a:endCxn id="51" idx="2"/>
          </p:cNvCxnSpPr>
          <p:nvPr/>
        </p:nvCxnSpPr>
        <p:spPr>
          <a:xfrm flipH="1" flipV="1">
            <a:off x="1294873" y="5276995"/>
            <a:ext cx="914239" cy="31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1691680" y="3861048"/>
            <a:ext cx="67755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仮引数作成</a:t>
            </a:r>
            <a:endParaRPr kumimoji="1" lang="ja-JP" altLang="en-US" sz="10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11760" y="4797152"/>
            <a:ext cx="1047847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実引数入力</a:t>
            </a:r>
            <a:r>
              <a:rPr kumimoji="1" lang="en-US" altLang="ja-JP" sz="1000" dirty="0" smtClean="0"/>
              <a:t>UI</a:t>
            </a:r>
            <a:r>
              <a:rPr kumimoji="1" lang="ja-JP" altLang="en-US" sz="1000" dirty="0" smtClean="0"/>
              <a:t>生成</a:t>
            </a:r>
            <a:endParaRPr kumimoji="1" lang="ja-JP" altLang="en-US" sz="1000" dirty="0" smtClean="0"/>
          </a:p>
        </p:txBody>
      </p:sp>
      <p:cxnSp>
        <p:nvCxnSpPr>
          <p:cNvPr id="68" name="直線矢印コネクタ 67"/>
          <p:cNvCxnSpPr>
            <a:stCxn id="56" idx="2"/>
            <a:endCxn id="61" idx="0"/>
          </p:cNvCxnSpPr>
          <p:nvPr/>
        </p:nvCxnSpPr>
        <p:spPr>
          <a:xfrm flipH="1">
            <a:off x="2209112" y="4556915"/>
            <a:ext cx="419940" cy="103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259632" y="5301208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呼び出し</a:t>
            </a:r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2411760" y="1268760"/>
            <a:ext cx="2146712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MotionOperationEditToCreateWrapper</a:t>
            </a:r>
            <a:endParaRPr kumimoji="1" lang="ja-JP" altLang="en-US" sz="1000" dirty="0" err="1" smtClean="0"/>
          </a:p>
        </p:txBody>
      </p:sp>
      <p:cxnSp>
        <p:nvCxnSpPr>
          <p:cNvPr id="75" name="直線矢印コネクタ 74"/>
          <p:cNvCxnSpPr>
            <a:stCxn id="73" idx="2"/>
            <a:endCxn id="9" idx="0"/>
          </p:cNvCxnSpPr>
          <p:nvPr/>
        </p:nvCxnSpPr>
        <p:spPr>
          <a:xfrm flipH="1">
            <a:off x="3136621" y="1519457"/>
            <a:ext cx="348495" cy="325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3275856" y="1556792"/>
            <a:ext cx="224689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en-US" altLang="ja-JP" sz="1000" dirty="0" err="1" smtClean="0"/>
              <a:t>IMotionOperationCreateObject</a:t>
            </a:r>
            <a:r>
              <a:rPr lang="ja-JP" altLang="en-US" sz="1000" dirty="0" smtClean="0"/>
              <a:t>として</a:t>
            </a:r>
            <a:r>
              <a:rPr lang="en-US" altLang="ja-JP" sz="1000" dirty="0" smtClean="0"/>
              <a:t>wrap</a:t>
            </a:r>
            <a:endParaRPr kumimoji="1" lang="ja-JP" altLang="en-US" sz="1000" dirty="0" smtClean="0"/>
          </a:p>
        </p:txBody>
      </p:sp>
      <p:sp>
        <p:nvSpPr>
          <p:cNvPr id="84" name="角丸四角形 83"/>
          <p:cNvSpPr/>
          <p:nvPr/>
        </p:nvSpPr>
        <p:spPr>
          <a:xfrm>
            <a:off x="8004739" y="6093296"/>
            <a:ext cx="88457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クラス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構造体</a:t>
            </a:r>
            <a:endParaRPr kumimoji="1" lang="ja-JP" altLang="en-US" sz="1000" dirty="0"/>
          </a:p>
        </p:txBody>
      </p:sp>
      <p:sp>
        <p:nvSpPr>
          <p:cNvPr id="85" name="角丸四角形 84"/>
          <p:cNvSpPr/>
          <p:nvPr/>
        </p:nvSpPr>
        <p:spPr>
          <a:xfrm>
            <a:off x="7904142" y="6457592"/>
            <a:ext cx="964644" cy="2506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インターフェース</a:t>
            </a:r>
            <a:endParaRPr kumimoji="1" lang="ja-JP" altLang="en-US" sz="1000" dirty="0"/>
          </a:p>
        </p:txBody>
      </p:sp>
      <p:sp>
        <p:nvSpPr>
          <p:cNvPr id="86" name="角丸四角形 85"/>
          <p:cNvSpPr/>
          <p:nvPr/>
        </p:nvSpPr>
        <p:spPr>
          <a:xfrm>
            <a:off x="7779306" y="4941168"/>
            <a:ext cx="365161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主語</a:t>
            </a:r>
            <a:endParaRPr kumimoji="1" lang="ja-JP" altLang="en-US" sz="1000" dirty="0"/>
          </a:p>
        </p:txBody>
      </p:sp>
      <p:sp>
        <p:nvSpPr>
          <p:cNvPr id="87" name="角丸四角形 86"/>
          <p:cNvSpPr/>
          <p:nvPr/>
        </p:nvSpPr>
        <p:spPr>
          <a:xfrm>
            <a:off x="8388424" y="4941168"/>
            <a:ext cx="49970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目的語</a:t>
            </a:r>
            <a:endParaRPr kumimoji="1" lang="ja-JP" altLang="en-US" sz="1000" dirty="0"/>
          </a:p>
        </p:txBody>
      </p:sp>
      <p:cxnSp>
        <p:nvCxnSpPr>
          <p:cNvPr id="88" name="直線矢印コネクタ 87"/>
          <p:cNvCxnSpPr>
            <a:stCxn id="86" idx="3"/>
            <a:endCxn id="87" idx="1"/>
          </p:cNvCxnSpPr>
          <p:nvPr/>
        </p:nvCxnSpPr>
        <p:spPr>
          <a:xfrm>
            <a:off x="8144467" y="5070773"/>
            <a:ext cx="243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8364080" y="5733256"/>
            <a:ext cx="52840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UI</a:t>
            </a:r>
            <a:r>
              <a:rPr lang="ja-JP" altLang="en-US" sz="1000" dirty="0" smtClean="0"/>
              <a:t>クラス</a:t>
            </a:r>
            <a:endParaRPr lang="en-US" altLang="ja-JP" sz="1000" dirty="0"/>
          </a:p>
        </p:txBody>
      </p:sp>
      <p:sp>
        <p:nvSpPr>
          <p:cNvPr id="90" name="角丸四角形 89"/>
          <p:cNvSpPr/>
          <p:nvPr/>
        </p:nvSpPr>
        <p:spPr>
          <a:xfrm>
            <a:off x="8532440" y="5373216"/>
            <a:ext cx="351469" cy="250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外部</a:t>
            </a:r>
            <a:endParaRPr lang="en-US" altLang="ja-JP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時系列データ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942987" y="2636912"/>
            <a:ext cx="1275657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SequenceViewerForm</a:t>
            </a:r>
            <a:endParaRPr lang="en-US" altLang="ja-JP" sz="1000" b="1" dirty="0" smtClean="0"/>
          </a:p>
          <a:p>
            <a:pPr algn="ctr"/>
            <a:r>
              <a:rPr kumimoji="1" lang="ja-JP" altLang="en-US" sz="1000" b="1" dirty="0" smtClean="0"/>
              <a:t>メインフォーム</a:t>
            </a:r>
            <a:endParaRPr kumimoji="1" lang="ja-JP" altLang="en-US" sz="1000" b="1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3131840" y="2636912"/>
            <a:ext cx="1547985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SequenceView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一つ</a:t>
            </a:r>
            <a:r>
              <a:rPr kumimoji="1" lang="ja-JP" altLang="en-US" sz="1000" dirty="0" smtClean="0"/>
              <a:t>の時系列データビュー</a:t>
            </a:r>
            <a:endParaRPr kumimoji="1" lang="ja-JP" altLang="en-US" sz="10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966897" y="3730153"/>
            <a:ext cx="1500600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SequenceViewerController</a:t>
            </a:r>
            <a:endParaRPr lang="en-US" altLang="ja-JP" sz="1000" dirty="0" smtClean="0"/>
          </a:p>
          <a:p>
            <a:pPr algn="ctr"/>
            <a:r>
              <a:rPr lang="en-US" altLang="ja-JP" sz="1000" dirty="0" err="1" smtClean="0"/>
              <a:t>SequenceView</a:t>
            </a:r>
            <a:r>
              <a:rPr lang="ja-JP" altLang="en-US" sz="1000" dirty="0" err="1" smtClean="0"/>
              <a:t>の管理</a:t>
            </a:r>
            <a:endParaRPr lang="en-US" altLang="ja-JP" sz="1000" dirty="0" smtClean="0"/>
          </a:p>
        </p:txBody>
      </p:sp>
      <p:cxnSp>
        <p:nvCxnSpPr>
          <p:cNvPr id="7" name="直線矢印コネクタ 6"/>
          <p:cNvCxnSpPr>
            <a:stCxn id="3" idx="3"/>
            <a:endCxn id="4" idx="1"/>
          </p:cNvCxnSpPr>
          <p:nvPr/>
        </p:nvCxnSpPr>
        <p:spPr>
          <a:xfrm>
            <a:off x="2218644" y="2847390"/>
            <a:ext cx="913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3" idx="2"/>
            <a:endCxn id="5" idx="0"/>
          </p:cNvCxnSpPr>
          <p:nvPr/>
        </p:nvCxnSpPr>
        <p:spPr>
          <a:xfrm>
            <a:off x="1580816" y="3057868"/>
            <a:ext cx="1136381" cy="67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0"/>
            <a:endCxn id="4" idx="2"/>
          </p:cNvCxnSpPr>
          <p:nvPr/>
        </p:nvCxnSpPr>
        <p:spPr>
          <a:xfrm flipV="1">
            <a:off x="2717197" y="3057868"/>
            <a:ext cx="1188636" cy="67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118059" y="3055839"/>
            <a:ext cx="1196480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SequenceData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時系列</a:t>
            </a:r>
            <a:r>
              <a:rPr kumimoji="1" lang="ja-JP" altLang="en-US" sz="1000" dirty="0" smtClean="0"/>
              <a:t>データ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セット</a:t>
            </a:r>
            <a:endParaRPr kumimoji="1" lang="ja-JP" altLang="en-US" sz="10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4562477" y="3904783"/>
            <a:ext cx="1022909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TimeSeriesValues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数値</a:t>
            </a:r>
            <a:r>
              <a:rPr lang="ja-JP" altLang="en-US" sz="1000" dirty="0" smtClean="0"/>
              <a:t>データ</a:t>
            </a:r>
            <a:endParaRPr kumimoji="1" lang="ja-JP" altLang="en-US" sz="10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5868144" y="3933056"/>
            <a:ext cx="1440828" cy="591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LabelingBorders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数値データ</a:t>
            </a:r>
            <a:r>
              <a:rPr lang="ja-JP" altLang="en-US" sz="1000" dirty="0" smtClean="0"/>
              <a:t>から</a:t>
            </a:r>
            <a:r>
              <a:rPr kumimoji="1" lang="ja-JP" altLang="en-US" sz="1000" dirty="0" smtClean="0"/>
              <a:t>ラベル化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する際の情報</a:t>
            </a:r>
            <a:endParaRPr kumimoji="1" lang="ja-JP" altLang="en-US" sz="1000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7308304" y="2996952"/>
            <a:ext cx="1163994" cy="2506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ISequenceOperation</a:t>
            </a:r>
            <a:endParaRPr kumimoji="1" lang="ja-JP" altLang="en-US" sz="1000" dirty="0" err="1" smtClean="0"/>
          </a:p>
        </p:txBody>
      </p:sp>
      <p:sp>
        <p:nvSpPr>
          <p:cNvPr id="32" name="角丸四角形 31"/>
          <p:cNvSpPr/>
          <p:nvPr/>
        </p:nvSpPr>
        <p:spPr>
          <a:xfrm>
            <a:off x="5364088" y="2348880"/>
            <a:ext cx="1405968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OperationExecution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オペレーション実行環境</a:t>
            </a:r>
          </a:p>
        </p:txBody>
      </p:sp>
      <p:cxnSp>
        <p:nvCxnSpPr>
          <p:cNvPr id="34" name="直線矢印コネクタ 33"/>
          <p:cNvCxnSpPr>
            <a:stCxn id="4" idx="3"/>
            <a:endCxn id="32" idx="1"/>
          </p:cNvCxnSpPr>
          <p:nvPr/>
        </p:nvCxnSpPr>
        <p:spPr>
          <a:xfrm flipV="1">
            <a:off x="4679825" y="2559358"/>
            <a:ext cx="68426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2" idx="3"/>
            <a:endCxn id="17" idx="0"/>
          </p:cNvCxnSpPr>
          <p:nvPr/>
        </p:nvCxnSpPr>
        <p:spPr>
          <a:xfrm>
            <a:off x="6770056" y="2559358"/>
            <a:ext cx="1120245" cy="437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4" idx="3"/>
            <a:endCxn id="12" idx="1"/>
          </p:cNvCxnSpPr>
          <p:nvPr/>
        </p:nvCxnSpPr>
        <p:spPr>
          <a:xfrm>
            <a:off x="4679825" y="2847390"/>
            <a:ext cx="438234" cy="41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7" idx="1"/>
            <a:endCxn id="12" idx="3"/>
          </p:cNvCxnSpPr>
          <p:nvPr/>
        </p:nvCxnSpPr>
        <p:spPr>
          <a:xfrm flipH="1">
            <a:off x="6314539" y="3122301"/>
            <a:ext cx="99376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2"/>
            <a:endCxn id="13" idx="0"/>
          </p:cNvCxnSpPr>
          <p:nvPr/>
        </p:nvCxnSpPr>
        <p:spPr>
          <a:xfrm flipH="1">
            <a:off x="5073932" y="3476795"/>
            <a:ext cx="642367" cy="42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2" idx="2"/>
            <a:endCxn id="14" idx="0"/>
          </p:cNvCxnSpPr>
          <p:nvPr/>
        </p:nvCxnSpPr>
        <p:spPr>
          <a:xfrm>
            <a:off x="5716299" y="3476795"/>
            <a:ext cx="872259" cy="456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1331640" y="1916832"/>
            <a:ext cx="121955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TimeSelectionControl</a:t>
            </a:r>
            <a:endParaRPr kumimoji="1" lang="ja-JP" altLang="en-US" sz="1000" dirty="0" err="1" smtClean="0"/>
          </a:p>
        </p:txBody>
      </p:sp>
      <p:sp>
        <p:nvSpPr>
          <p:cNvPr id="55" name="角丸四角形 54"/>
          <p:cNvSpPr/>
          <p:nvPr/>
        </p:nvSpPr>
        <p:spPr>
          <a:xfrm>
            <a:off x="1763688" y="1340768"/>
            <a:ext cx="873140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TimeController</a:t>
            </a:r>
            <a:endParaRPr kumimoji="1" lang="ja-JP" altLang="en-US" sz="1000" dirty="0" err="1" smtClean="0"/>
          </a:p>
        </p:txBody>
      </p:sp>
      <p:cxnSp>
        <p:nvCxnSpPr>
          <p:cNvPr id="57" name="直線矢印コネクタ 56"/>
          <p:cNvCxnSpPr>
            <a:stCxn id="3" idx="0"/>
            <a:endCxn id="54" idx="2"/>
          </p:cNvCxnSpPr>
          <p:nvPr/>
        </p:nvCxnSpPr>
        <p:spPr>
          <a:xfrm flipV="1">
            <a:off x="1580816" y="2167529"/>
            <a:ext cx="360599" cy="46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54" idx="0"/>
            <a:endCxn id="55" idx="2"/>
          </p:cNvCxnSpPr>
          <p:nvPr/>
        </p:nvCxnSpPr>
        <p:spPr>
          <a:xfrm flipV="1">
            <a:off x="1941415" y="1591465"/>
            <a:ext cx="258843" cy="325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619672" y="2276872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内包</a:t>
            </a:r>
            <a:endParaRPr kumimoji="1" lang="ja-JP" altLang="en-US" sz="1000" dirty="0" smtClean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411760" y="2636912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複数内包</a:t>
            </a:r>
            <a:endParaRPr kumimoji="1" lang="ja-JP" altLang="en-US" sz="1000" dirty="0" smtClean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07704" y="328498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保持</a:t>
            </a:r>
            <a:endParaRPr kumimoji="1" lang="ja-JP" altLang="en-US" sz="10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275856" y="3284984"/>
            <a:ext cx="8699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複数保持・制御</a:t>
            </a:r>
            <a:endParaRPr kumimoji="1"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788024" y="2564904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呼び出し</a:t>
            </a:r>
            <a:endParaRPr kumimoji="1" lang="ja-JP" altLang="en-US" sz="10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788024" y="292494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保持</a:t>
            </a:r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220072" y="3573016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保持</a:t>
            </a:r>
            <a:endParaRPr kumimoji="1" lang="ja-JP" altLang="en-US" sz="10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12160" y="3573016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保持</a:t>
            </a:r>
            <a:endParaRPr kumimoji="1" lang="ja-JP" altLang="en-US" sz="10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020272" y="256490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</a:t>
            </a:r>
            <a:endParaRPr kumimoji="1" lang="ja-JP" altLang="en-US" sz="10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516216" y="2996952"/>
            <a:ext cx="61343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更新・作成</a:t>
            </a:r>
            <a:endParaRPr kumimoji="1" lang="ja-JP" altLang="en-US" sz="1000" dirty="0" smtClean="0"/>
          </a:p>
        </p:txBody>
      </p:sp>
      <p:sp>
        <p:nvSpPr>
          <p:cNvPr id="73" name="角丸四角形 72"/>
          <p:cNvSpPr/>
          <p:nvPr/>
        </p:nvSpPr>
        <p:spPr>
          <a:xfrm>
            <a:off x="8004739" y="6093296"/>
            <a:ext cx="88457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クラス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構造体</a:t>
            </a:r>
            <a:endParaRPr kumimoji="1" lang="ja-JP" altLang="en-US" sz="1000" dirty="0"/>
          </a:p>
        </p:txBody>
      </p:sp>
      <p:sp>
        <p:nvSpPr>
          <p:cNvPr id="74" name="角丸四角形 73"/>
          <p:cNvSpPr/>
          <p:nvPr/>
        </p:nvSpPr>
        <p:spPr>
          <a:xfrm>
            <a:off x="7904142" y="6457592"/>
            <a:ext cx="964644" cy="2506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インターフェース</a:t>
            </a:r>
            <a:endParaRPr kumimoji="1" lang="ja-JP" altLang="en-US" sz="1000" dirty="0"/>
          </a:p>
        </p:txBody>
      </p:sp>
      <p:sp>
        <p:nvSpPr>
          <p:cNvPr id="75" name="角丸四角形 74"/>
          <p:cNvSpPr/>
          <p:nvPr/>
        </p:nvSpPr>
        <p:spPr>
          <a:xfrm>
            <a:off x="7779306" y="4941168"/>
            <a:ext cx="365161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主語</a:t>
            </a:r>
            <a:endParaRPr kumimoji="1" lang="ja-JP" altLang="en-US" sz="1000" dirty="0"/>
          </a:p>
        </p:txBody>
      </p:sp>
      <p:sp>
        <p:nvSpPr>
          <p:cNvPr id="76" name="角丸四角形 75"/>
          <p:cNvSpPr/>
          <p:nvPr/>
        </p:nvSpPr>
        <p:spPr>
          <a:xfrm>
            <a:off x="8388424" y="4941168"/>
            <a:ext cx="49970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目的語</a:t>
            </a:r>
            <a:endParaRPr kumimoji="1" lang="ja-JP" altLang="en-US" sz="1000" dirty="0"/>
          </a:p>
        </p:txBody>
      </p:sp>
      <p:cxnSp>
        <p:nvCxnSpPr>
          <p:cNvPr id="77" name="直線矢印コネクタ 76"/>
          <p:cNvCxnSpPr>
            <a:stCxn id="75" idx="3"/>
            <a:endCxn id="76" idx="1"/>
          </p:cNvCxnSpPr>
          <p:nvPr/>
        </p:nvCxnSpPr>
        <p:spPr>
          <a:xfrm>
            <a:off x="8144467" y="5070773"/>
            <a:ext cx="243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8364080" y="5733256"/>
            <a:ext cx="52840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UI</a:t>
            </a:r>
            <a:r>
              <a:rPr lang="ja-JP" altLang="en-US" sz="1000" dirty="0" smtClean="0"/>
              <a:t>クラス</a:t>
            </a:r>
            <a:endParaRPr lang="en-US" altLang="ja-JP" sz="1000" dirty="0"/>
          </a:p>
        </p:txBody>
      </p:sp>
      <p:sp>
        <p:nvSpPr>
          <p:cNvPr id="79" name="角丸四角形 78"/>
          <p:cNvSpPr/>
          <p:nvPr/>
        </p:nvSpPr>
        <p:spPr>
          <a:xfrm>
            <a:off x="8532440" y="5373216"/>
            <a:ext cx="351469" cy="250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外部</a:t>
            </a:r>
            <a:endParaRPr lang="en-US" altLang="ja-JP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シーケンス</a:t>
            </a:r>
            <a:r>
              <a:rPr kumimoji="1" lang="ja-JP" altLang="en-US" dirty="0" smtClean="0"/>
              <a:t>オペレーション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22716" y="3356992"/>
            <a:ext cx="1163993" cy="2506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ISequenceOperation</a:t>
            </a:r>
            <a:endParaRPr kumimoji="1" lang="ja-JP" altLang="en-US" sz="1000" dirty="0" err="1" smtClean="0"/>
          </a:p>
        </p:txBody>
      </p:sp>
      <p:cxnSp>
        <p:nvCxnSpPr>
          <p:cNvPr id="12" name="直線矢印コネクタ 11"/>
          <p:cNvCxnSpPr>
            <a:stCxn id="30" idx="1"/>
            <a:endCxn id="3" idx="3"/>
          </p:cNvCxnSpPr>
          <p:nvPr/>
        </p:nvCxnSpPr>
        <p:spPr>
          <a:xfrm flipH="1">
            <a:off x="1686709" y="2618245"/>
            <a:ext cx="102496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29" idx="1"/>
            <a:endCxn id="3" idx="3"/>
          </p:cNvCxnSpPr>
          <p:nvPr/>
        </p:nvCxnSpPr>
        <p:spPr>
          <a:xfrm flipH="1">
            <a:off x="1686709" y="2042181"/>
            <a:ext cx="1024961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2" idx="1"/>
            <a:endCxn id="3" idx="3"/>
          </p:cNvCxnSpPr>
          <p:nvPr/>
        </p:nvCxnSpPr>
        <p:spPr>
          <a:xfrm flipH="1">
            <a:off x="1686709" y="3194309"/>
            <a:ext cx="102496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31" idx="1"/>
            <a:endCxn id="3" idx="3"/>
          </p:cNvCxnSpPr>
          <p:nvPr/>
        </p:nvCxnSpPr>
        <p:spPr>
          <a:xfrm flipH="1" flipV="1">
            <a:off x="1686709" y="3482341"/>
            <a:ext cx="102496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622" y="2345831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51630" y="314096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51630" y="278092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  <a:endParaRPr lang="ja-JP" altLang="en-US" sz="10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51630" y="350100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2639662" y="1484784"/>
            <a:ext cx="1662779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ViewerFunctionScriptFunction</a:t>
            </a:r>
            <a:endParaRPr kumimoji="1" lang="ja-JP" altLang="en-US" sz="1000" dirty="0" smtClean="0"/>
          </a:p>
        </p:txBody>
      </p:sp>
      <p:sp>
        <p:nvSpPr>
          <p:cNvPr id="29" name="角丸四角形 28"/>
          <p:cNvSpPr/>
          <p:nvPr/>
        </p:nvSpPr>
        <p:spPr>
          <a:xfrm>
            <a:off x="2711670" y="1916832"/>
            <a:ext cx="2120817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OperationLabelSequence.cs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sp>
        <p:nvSpPr>
          <p:cNvPr id="30" name="角丸四角形 29"/>
          <p:cNvSpPr/>
          <p:nvPr/>
        </p:nvSpPr>
        <p:spPr>
          <a:xfrm>
            <a:off x="2711670" y="2492896"/>
            <a:ext cx="2292378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OperationNumericSequence.cs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sp>
        <p:nvSpPr>
          <p:cNvPr id="31" name="角丸四角形 30"/>
          <p:cNvSpPr/>
          <p:nvPr/>
        </p:nvSpPr>
        <p:spPr>
          <a:xfrm>
            <a:off x="2711670" y="3573016"/>
            <a:ext cx="1394107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OperationLabelBoundary</a:t>
            </a:r>
            <a:endParaRPr kumimoji="1" lang="ja-JP" altLang="en-US" sz="1000" dirty="0" smtClean="0"/>
          </a:p>
        </p:txBody>
      </p:sp>
      <p:cxnSp>
        <p:nvCxnSpPr>
          <p:cNvPr id="33" name="直線矢印コネクタ 32"/>
          <p:cNvCxnSpPr>
            <a:stCxn id="26" idx="1"/>
            <a:endCxn id="3" idx="3"/>
          </p:cNvCxnSpPr>
          <p:nvPr/>
        </p:nvCxnSpPr>
        <p:spPr>
          <a:xfrm flipH="1">
            <a:off x="1686709" y="1610133"/>
            <a:ext cx="952953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角丸四角形 50"/>
          <p:cNvSpPr/>
          <p:nvPr/>
        </p:nvSpPr>
        <p:spPr>
          <a:xfrm>
            <a:off x="591888" y="4856039"/>
            <a:ext cx="1405968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OperationExecution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オペレーション実行環境</a:t>
            </a:r>
          </a:p>
        </p:txBody>
      </p:sp>
      <p:cxnSp>
        <p:nvCxnSpPr>
          <p:cNvPr id="53" name="直線矢印コネクタ 52"/>
          <p:cNvCxnSpPr>
            <a:stCxn id="51" idx="0"/>
            <a:endCxn id="3" idx="2"/>
          </p:cNvCxnSpPr>
          <p:nvPr/>
        </p:nvCxnSpPr>
        <p:spPr>
          <a:xfrm flipH="1" flipV="1">
            <a:off x="1104713" y="3607689"/>
            <a:ext cx="190159" cy="124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259632" y="458112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</a:t>
            </a:r>
            <a:endParaRPr kumimoji="1" lang="ja-JP" altLang="en-US" sz="1000" dirty="0" smtClean="0"/>
          </a:p>
        </p:txBody>
      </p:sp>
      <p:sp>
        <p:nvSpPr>
          <p:cNvPr id="56" name="角丸四角形 55"/>
          <p:cNvSpPr/>
          <p:nvPr/>
        </p:nvSpPr>
        <p:spPr>
          <a:xfrm>
            <a:off x="1764372" y="4135959"/>
            <a:ext cx="1729361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000" dirty="0" err="1" smtClean="0"/>
              <a:t>ProcParam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dirty="0" err="1" smtClean="0"/>
              <a:t>SequenceProcEnv</a:t>
            </a:r>
            <a:r>
              <a:rPr kumimoji="1" lang="en-US" altLang="ja-JP" sz="1000" dirty="0" smtClean="0"/>
              <a:t>&gt;</a:t>
            </a:r>
          </a:p>
          <a:p>
            <a:pPr algn="ctr"/>
            <a:r>
              <a:rPr lang="ja-JP" altLang="en-US" sz="1000" dirty="0" smtClean="0"/>
              <a:t>パラメータ基底クラス</a:t>
            </a:r>
            <a:endParaRPr kumimoji="1" lang="ja-JP" altLang="en-US" sz="1000" dirty="0" smtClean="0"/>
          </a:p>
        </p:txBody>
      </p:sp>
      <p:cxnSp>
        <p:nvCxnSpPr>
          <p:cNvPr id="58" name="直線矢印コネクタ 57"/>
          <p:cNvCxnSpPr>
            <a:stCxn id="3" idx="2"/>
            <a:endCxn id="56" idx="0"/>
          </p:cNvCxnSpPr>
          <p:nvPr/>
        </p:nvCxnSpPr>
        <p:spPr>
          <a:xfrm>
            <a:off x="1104713" y="3607689"/>
            <a:ext cx="1524340" cy="52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1469977" y="5589240"/>
            <a:ext cx="1478269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DialogSequenceOperation</a:t>
            </a:r>
            <a:endParaRPr kumimoji="1" lang="ja-JP" altLang="en-US" sz="1000" b="1" dirty="0" err="1" smtClean="0"/>
          </a:p>
        </p:txBody>
      </p:sp>
      <p:cxnSp>
        <p:nvCxnSpPr>
          <p:cNvPr id="63" name="直線矢印コネクタ 62"/>
          <p:cNvCxnSpPr>
            <a:stCxn id="61" idx="0"/>
            <a:endCxn id="51" idx="2"/>
          </p:cNvCxnSpPr>
          <p:nvPr/>
        </p:nvCxnSpPr>
        <p:spPr>
          <a:xfrm flipH="1" flipV="1">
            <a:off x="1294872" y="5276995"/>
            <a:ext cx="914240" cy="31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1691680" y="3861048"/>
            <a:ext cx="67755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仮引数作成</a:t>
            </a:r>
            <a:endParaRPr kumimoji="1" lang="ja-JP" altLang="en-US" sz="10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11760" y="4797152"/>
            <a:ext cx="1047847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実引数入力</a:t>
            </a:r>
            <a:r>
              <a:rPr kumimoji="1" lang="en-US" altLang="ja-JP" sz="1000" dirty="0" smtClean="0"/>
              <a:t>UI</a:t>
            </a:r>
            <a:r>
              <a:rPr kumimoji="1" lang="ja-JP" altLang="en-US" sz="1000" dirty="0" smtClean="0"/>
              <a:t>生成</a:t>
            </a:r>
            <a:endParaRPr kumimoji="1" lang="ja-JP" altLang="en-US" sz="1000" dirty="0" smtClean="0"/>
          </a:p>
        </p:txBody>
      </p:sp>
      <p:cxnSp>
        <p:nvCxnSpPr>
          <p:cNvPr id="68" name="直線矢印コネクタ 67"/>
          <p:cNvCxnSpPr>
            <a:stCxn id="56" idx="2"/>
            <a:endCxn id="61" idx="0"/>
          </p:cNvCxnSpPr>
          <p:nvPr/>
        </p:nvCxnSpPr>
        <p:spPr>
          <a:xfrm flipH="1">
            <a:off x="2209112" y="4556915"/>
            <a:ext cx="419941" cy="103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1259632" y="5301208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呼び出し</a:t>
            </a:r>
            <a:endParaRPr kumimoji="1" lang="ja-JP" altLang="en-US" sz="1000" dirty="0" smtClean="0"/>
          </a:p>
        </p:txBody>
      </p:sp>
      <p:sp>
        <p:nvSpPr>
          <p:cNvPr id="84" name="角丸四角形 83"/>
          <p:cNvSpPr/>
          <p:nvPr/>
        </p:nvSpPr>
        <p:spPr>
          <a:xfrm>
            <a:off x="8004739" y="6093296"/>
            <a:ext cx="88457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クラス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構造体</a:t>
            </a:r>
            <a:endParaRPr kumimoji="1" lang="ja-JP" altLang="en-US" sz="1000" dirty="0"/>
          </a:p>
        </p:txBody>
      </p:sp>
      <p:sp>
        <p:nvSpPr>
          <p:cNvPr id="85" name="角丸四角形 84"/>
          <p:cNvSpPr/>
          <p:nvPr/>
        </p:nvSpPr>
        <p:spPr>
          <a:xfrm>
            <a:off x="7904142" y="6457592"/>
            <a:ext cx="964644" cy="2506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インターフェース</a:t>
            </a:r>
            <a:endParaRPr kumimoji="1" lang="ja-JP" altLang="en-US" sz="1000" dirty="0"/>
          </a:p>
        </p:txBody>
      </p:sp>
      <p:sp>
        <p:nvSpPr>
          <p:cNvPr id="86" name="角丸四角形 85"/>
          <p:cNvSpPr/>
          <p:nvPr/>
        </p:nvSpPr>
        <p:spPr>
          <a:xfrm>
            <a:off x="7779306" y="4941168"/>
            <a:ext cx="365161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主語</a:t>
            </a:r>
            <a:endParaRPr kumimoji="1" lang="ja-JP" altLang="en-US" sz="1000" dirty="0"/>
          </a:p>
        </p:txBody>
      </p:sp>
      <p:sp>
        <p:nvSpPr>
          <p:cNvPr id="87" name="角丸四角形 86"/>
          <p:cNvSpPr/>
          <p:nvPr/>
        </p:nvSpPr>
        <p:spPr>
          <a:xfrm>
            <a:off x="8388424" y="4941168"/>
            <a:ext cx="49970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目的語</a:t>
            </a:r>
            <a:endParaRPr kumimoji="1" lang="ja-JP" altLang="en-US" sz="1000" dirty="0"/>
          </a:p>
        </p:txBody>
      </p:sp>
      <p:cxnSp>
        <p:nvCxnSpPr>
          <p:cNvPr id="88" name="直線矢印コネクタ 87"/>
          <p:cNvCxnSpPr>
            <a:stCxn id="86" idx="3"/>
            <a:endCxn id="87" idx="1"/>
          </p:cNvCxnSpPr>
          <p:nvPr/>
        </p:nvCxnSpPr>
        <p:spPr>
          <a:xfrm>
            <a:off x="8144467" y="5070773"/>
            <a:ext cx="243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8364080" y="5733256"/>
            <a:ext cx="52840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UI</a:t>
            </a:r>
            <a:r>
              <a:rPr lang="ja-JP" altLang="en-US" sz="1000" dirty="0" smtClean="0"/>
              <a:t>クラス</a:t>
            </a:r>
            <a:endParaRPr lang="en-US" altLang="ja-JP" sz="1000" dirty="0"/>
          </a:p>
        </p:txBody>
      </p:sp>
      <p:sp>
        <p:nvSpPr>
          <p:cNvPr id="90" name="角丸四角形 89"/>
          <p:cNvSpPr/>
          <p:nvPr/>
        </p:nvSpPr>
        <p:spPr>
          <a:xfrm>
            <a:off x="8532440" y="5373216"/>
            <a:ext cx="351469" cy="250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外部</a:t>
            </a:r>
            <a:endParaRPr lang="en-US" altLang="ja-JP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711670" y="3068960"/>
            <a:ext cx="1420004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OperationCloneSequence</a:t>
            </a:r>
            <a:endParaRPr kumimoji="1" lang="ja-JP" altLang="en-US" sz="1000" dirty="0" smtClean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267744" y="1988840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5493119" y="1052736"/>
            <a:ext cx="991274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IViewerFunction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ビュー操作処理</a:t>
            </a:r>
            <a:endParaRPr kumimoji="1" lang="ja-JP" altLang="en-US" sz="1000" dirty="0" smtClean="0"/>
          </a:p>
        </p:txBody>
      </p:sp>
      <p:cxnSp>
        <p:nvCxnSpPr>
          <p:cNvPr id="67" name="直線矢印コネクタ 66"/>
          <p:cNvCxnSpPr>
            <a:stCxn id="26" idx="3"/>
            <a:endCxn id="62" idx="1"/>
          </p:cNvCxnSpPr>
          <p:nvPr/>
        </p:nvCxnSpPr>
        <p:spPr>
          <a:xfrm flipV="1">
            <a:off x="4302441" y="1263214"/>
            <a:ext cx="1190678" cy="346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4355976" y="1340768"/>
            <a:ext cx="817014" cy="534368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シーケンス</a:t>
            </a:r>
            <a:endParaRPr lang="en-US" altLang="ja-JP" sz="1000" dirty="0" smtClean="0"/>
          </a:p>
          <a:p>
            <a:r>
              <a:rPr lang="ja-JP" altLang="en-US" sz="1000" dirty="0" smtClean="0"/>
              <a:t>オペレーション</a:t>
            </a:r>
            <a:endParaRPr lang="en-US" altLang="ja-JP" sz="1000" dirty="0" smtClean="0"/>
          </a:p>
          <a:p>
            <a:r>
              <a:rPr lang="ja-JP" altLang="en-US" sz="1000" dirty="0" smtClean="0"/>
              <a:t>として</a:t>
            </a:r>
            <a:r>
              <a:rPr lang="en-US" altLang="ja-JP" sz="1000" dirty="0" smtClean="0"/>
              <a:t>wrap</a:t>
            </a:r>
            <a:endParaRPr lang="ja-JP" altLang="en-US" sz="1000" dirty="0" smtClean="0"/>
          </a:p>
        </p:txBody>
      </p:sp>
      <p:sp>
        <p:nvSpPr>
          <p:cNvPr id="70" name="角丸四角形 69"/>
          <p:cNvSpPr/>
          <p:nvPr/>
        </p:nvSpPr>
        <p:spPr>
          <a:xfrm>
            <a:off x="6372200" y="1700808"/>
            <a:ext cx="2088232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DefaultViewerFunctions.cs</a:t>
            </a:r>
            <a:r>
              <a:rPr lang="ja-JP" altLang="en-US" sz="1000" dirty="0" smtClean="0"/>
              <a:t>内クラス群</a:t>
            </a:r>
            <a:endParaRPr kumimoji="1" lang="ja-JP" altLang="en-US" sz="1000" dirty="0" smtClean="0"/>
          </a:p>
        </p:txBody>
      </p:sp>
      <p:cxnSp>
        <p:nvCxnSpPr>
          <p:cNvPr id="71" name="直線矢印コネクタ 70"/>
          <p:cNvCxnSpPr>
            <a:stCxn id="70" idx="1"/>
            <a:endCxn id="62" idx="2"/>
          </p:cNvCxnSpPr>
          <p:nvPr/>
        </p:nvCxnSpPr>
        <p:spPr>
          <a:xfrm flipH="1" flipV="1">
            <a:off x="5988756" y="1473692"/>
            <a:ext cx="383444" cy="35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6011335" y="1628800"/>
            <a:ext cx="292832" cy="226591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r>
              <a:rPr lang="ja-JP" altLang="en-US" sz="1000" dirty="0" smtClean="0"/>
              <a:t>実装</a:t>
            </a:r>
            <a:endParaRPr kumimoji="1" lang="ja-JP" altLang="en-US" sz="1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3419872" y="1484784"/>
            <a:ext cx="1091175" cy="420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ScriptControlForm</a:t>
            </a:r>
            <a:endParaRPr lang="en-US" altLang="ja-JP" sz="1000" b="1" dirty="0" smtClean="0"/>
          </a:p>
          <a:p>
            <a:pPr algn="ctr"/>
            <a:r>
              <a:rPr kumimoji="1" lang="ja-JP" altLang="en-US" sz="1000" b="1" dirty="0" smtClean="0"/>
              <a:t>メインフォーム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378202" y="2449077"/>
            <a:ext cx="1211327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ScriptConsole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スクリプト</a:t>
            </a:r>
            <a:r>
              <a:rPr kumimoji="1" lang="ja-JP" altLang="en-US" sz="1000" dirty="0" smtClean="0"/>
              <a:t>処理まとめ</a:t>
            </a:r>
            <a:endParaRPr kumimoji="1" lang="ja-JP" altLang="en-US" sz="1000" dirty="0" smtClean="0"/>
          </a:p>
        </p:txBody>
      </p:sp>
      <p:sp>
        <p:nvSpPr>
          <p:cNvPr id="5" name="メモ 4"/>
          <p:cNvSpPr/>
          <p:nvPr/>
        </p:nvSpPr>
        <p:spPr>
          <a:xfrm>
            <a:off x="1123137" y="3298105"/>
            <a:ext cx="1020078" cy="27042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スクリプトテキスト</a:t>
            </a:r>
            <a:endParaRPr kumimoji="1" lang="ja-JP" altLang="en-US" sz="1000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8004739" y="6093296"/>
            <a:ext cx="88457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 smtClean="0"/>
              <a:t>クラス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構造体</a:t>
            </a:r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7904142" y="6457592"/>
            <a:ext cx="964644" cy="2506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インターフェース</a:t>
            </a:r>
            <a:endParaRPr kumimoji="1" lang="ja-JP" altLang="en-US" sz="1000" dirty="0"/>
          </a:p>
        </p:txBody>
      </p:sp>
      <p:sp>
        <p:nvSpPr>
          <p:cNvPr id="8" name="角丸四角形 7"/>
          <p:cNvSpPr/>
          <p:nvPr/>
        </p:nvSpPr>
        <p:spPr>
          <a:xfrm>
            <a:off x="7779306" y="4941168"/>
            <a:ext cx="365161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主語</a:t>
            </a:r>
            <a:endParaRPr kumimoji="1" lang="ja-JP" altLang="en-US" sz="1000" dirty="0"/>
          </a:p>
        </p:txBody>
      </p:sp>
      <p:sp>
        <p:nvSpPr>
          <p:cNvPr id="9" name="角丸四角形 8"/>
          <p:cNvSpPr/>
          <p:nvPr/>
        </p:nvSpPr>
        <p:spPr>
          <a:xfrm>
            <a:off x="8388424" y="4941168"/>
            <a:ext cx="499709" cy="2592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ja-JP" altLang="en-US" sz="1000" dirty="0"/>
              <a:t>目的語</a:t>
            </a:r>
            <a:endParaRPr kumimoji="1" lang="ja-JP" altLang="en-US" sz="1000" dirty="0"/>
          </a:p>
        </p:txBody>
      </p:sp>
      <p:cxnSp>
        <p:nvCxnSpPr>
          <p:cNvPr id="10" name="直線矢印コネクタ 9"/>
          <p:cNvCxnSpPr>
            <a:stCxn id="8" idx="3"/>
            <a:endCxn id="9" idx="1"/>
          </p:cNvCxnSpPr>
          <p:nvPr/>
        </p:nvCxnSpPr>
        <p:spPr>
          <a:xfrm>
            <a:off x="8144467" y="5070773"/>
            <a:ext cx="243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8364080" y="5733256"/>
            <a:ext cx="528400" cy="2506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smtClean="0"/>
              <a:t>UI</a:t>
            </a:r>
            <a:r>
              <a:rPr lang="ja-JP" altLang="en-US" sz="1000" dirty="0" smtClean="0"/>
              <a:t>クラス</a:t>
            </a:r>
            <a:endParaRPr lang="en-US" altLang="ja-JP" sz="1000" dirty="0"/>
          </a:p>
        </p:txBody>
      </p:sp>
      <p:sp>
        <p:nvSpPr>
          <p:cNvPr id="14" name="メモ 13"/>
          <p:cNvSpPr/>
          <p:nvPr/>
        </p:nvSpPr>
        <p:spPr>
          <a:xfrm>
            <a:off x="8244408" y="5373216"/>
            <a:ext cx="673830" cy="27042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外部データ</a:t>
            </a:r>
            <a:endParaRPr kumimoji="1" lang="ja-JP" altLang="en-US" sz="1000" dirty="0" smtClean="0"/>
          </a:p>
        </p:txBody>
      </p:sp>
      <p:sp>
        <p:nvSpPr>
          <p:cNvPr id="15" name="角丸四角形 14"/>
          <p:cNvSpPr/>
          <p:nvPr/>
        </p:nvSpPr>
        <p:spPr>
          <a:xfrm>
            <a:off x="4932040" y="4581128"/>
            <a:ext cx="1569270" cy="591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ObjectCorkBoard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モーション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時系列データ等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格納</a:t>
            </a:r>
            <a:endParaRPr kumimoji="1" lang="ja-JP" altLang="en-US" sz="1000" dirty="0" smtClean="0"/>
          </a:p>
        </p:txBody>
      </p:sp>
      <p:sp>
        <p:nvSpPr>
          <p:cNvPr id="16" name="角丸四角形 15"/>
          <p:cNvSpPr/>
          <p:nvPr/>
        </p:nvSpPr>
        <p:spPr>
          <a:xfrm>
            <a:off x="5076056" y="3212976"/>
            <a:ext cx="1585567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ScriptExecutionEnvironment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実行</a:t>
            </a:r>
            <a:r>
              <a:rPr lang="ja-JP" altLang="en-US" sz="1000" dirty="0" smtClean="0"/>
              <a:t>時データまとめ</a:t>
            </a:r>
            <a:endParaRPr kumimoji="1" lang="ja-JP" altLang="en-US" sz="1000" dirty="0" smtClean="0"/>
          </a:p>
        </p:txBody>
      </p:sp>
      <p:sp>
        <p:nvSpPr>
          <p:cNvPr id="17" name="角丸四角形 16"/>
          <p:cNvSpPr/>
          <p:nvPr/>
        </p:nvSpPr>
        <p:spPr>
          <a:xfrm>
            <a:off x="5652120" y="2348880"/>
            <a:ext cx="1128851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VariableStorage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スクリプト変数管理</a:t>
            </a:r>
            <a:endParaRPr kumimoji="1" lang="ja-JP" altLang="en-US" sz="1000" dirty="0" smtClean="0"/>
          </a:p>
        </p:txBody>
      </p:sp>
      <p:sp>
        <p:nvSpPr>
          <p:cNvPr id="18" name="角丸四角形 17"/>
          <p:cNvSpPr/>
          <p:nvPr/>
        </p:nvSpPr>
        <p:spPr>
          <a:xfrm>
            <a:off x="7308304" y="2348880"/>
            <a:ext cx="1349886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ScriptVariable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ひとつ</a:t>
            </a:r>
            <a:r>
              <a:rPr kumimoji="1" lang="ja-JP" altLang="en-US" sz="1000" dirty="0" smtClean="0"/>
              <a:t>のスクリプト変数</a:t>
            </a:r>
            <a:endParaRPr kumimoji="1" lang="ja-JP" altLang="en-US" sz="10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2123728" y="2564904"/>
            <a:ext cx="721421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ScriptParser</a:t>
            </a:r>
            <a:endParaRPr kumimoji="1" lang="ja-JP" altLang="en-US" sz="1000" dirty="0" err="1" smtClean="0"/>
          </a:p>
        </p:txBody>
      </p:sp>
      <p:sp>
        <p:nvSpPr>
          <p:cNvPr id="20" name="角丸四角形 19"/>
          <p:cNvSpPr/>
          <p:nvPr/>
        </p:nvSpPr>
        <p:spPr>
          <a:xfrm>
            <a:off x="3258400" y="4640015"/>
            <a:ext cx="909688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IScriptFunction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スクリプト関数</a:t>
            </a:r>
            <a:endParaRPr kumimoji="1" lang="ja-JP" altLang="en-US" sz="1000" dirty="0" smtClean="0"/>
          </a:p>
        </p:txBody>
      </p:sp>
      <p:sp>
        <p:nvSpPr>
          <p:cNvPr id="21" name="角丸四角形 20"/>
          <p:cNvSpPr/>
          <p:nvPr/>
        </p:nvSpPr>
        <p:spPr>
          <a:xfrm>
            <a:off x="5646863" y="1759695"/>
            <a:ext cx="1118954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FunctionCallHistory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関数呼び出し履歴</a:t>
            </a:r>
          </a:p>
        </p:txBody>
      </p:sp>
      <p:cxnSp>
        <p:nvCxnSpPr>
          <p:cNvPr id="23" name="直線矢印コネクタ 22"/>
          <p:cNvCxnSpPr>
            <a:stCxn id="3" idx="2"/>
            <a:endCxn id="4" idx="0"/>
          </p:cNvCxnSpPr>
          <p:nvPr/>
        </p:nvCxnSpPr>
        <p:spPr>
          <a:xfrm>
            <a:off x="3965460" y="1905740"/>
            <a:ext cx="18406" cy="54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9" idx="2"/>
            <a:endCxn id="32" idx="0"/>
          </p:cNvCxnSpPr>
          <p:nvPr/>
        </p:nvCxnSpPr>
        <p:spPr>
          <a:xfrm>
            <a:off x="2484439" y="2815601"/>
            <a:ext cx="22273" cy="53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3275856" y="3284984"/>
            <a:ext cx="866604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SyntaxElement</a:t>
            </a:r>
            <a:endParaRPr kumimoji="1" lang="ja-JP" altLang="en-US" sz="1000" dirty="0" err="1" smtClean="0"/>
          </a:p>
        </p:txBody>
      </p:sp>
      <p:cxnSp>
        <p:nvCxnSpPr>
          <p:cNvPr id="31" name="直線矢印コネクタ 30"/>
          <p:cNvCxnSpPr>
            <a:stCxn id="5" idx="3"/>
            <a:endCxn id="29" idx="1"/>
          </p:cNvCxnSpPr>
          <p:nvPr/>
        </p:nvCxnSpPr>
        <p:spPr>
          <a:xfrm flipV="1">
            <a:off x="2143215" y="3410333"/>
            <a:ext cx="1132641" cy="22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2326382" y="3349221"/>
            <a:ext cx="360660" cy="2163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変換</a:t>
            </a:r>
            <a:endParaRPr kumimoji="1" lang="ja-JP" altLang="en-US" sz="1000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3131840" y="4005064"/>
            <a:ext cx="1219550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InvokeSyntaxElement</a:t>
            </a:r>
            <a:endParaRPr kumimoji="1" lang="ja-JP" altLang="en-US" sz="1000" dirty="0" err="1" smtClean="0"/>
          </a:p>
        </p:txBody>
      </p:sp>
      <p:cxnSp>
        <p:nvCxnSpPr>
          <p:cNvPr id="37" name="直線矢印コネクタ 36"/>
          <p:cNvCxnSpPr>
            <a:stCxn id="35" idx="0"/>
            <a:endCxn id="29" idx="2"/>
          </p:cNvCxnSpPr>
          <p:nvPr/>
        </p:nvCxnSpPr>
        <p:spPr>
          <a:xfrm flipH="1" flipV="1">
            <a:off x="3709158" y="3535681"/>
            <a:ext cx="32457" cy="46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4" idx="1"/>
            <a:endCxn id="19" idx="3"/>
          </p:cNvCxnSpPr>
          <p:nvPr/>
        </p:nvCxnSpPr>
        <p:spPr>
          <a:xfrm flipH="1">
            <a:off x="2845149" y="2659555"/>
            <a:ext cx="533053" cy="30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" idx="2"/>
            <a:endCxn id="29" idx="0"/>
          </p:cNvCxnSpPr>
          <p:nvPr/>
        </p:nvCxnSpPr>
        <p:spPr>
          <a:xfrm flipH="1">
            <a:off x="3709158" y="2870033"/>
            <a:ext cx="274708" cy="41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" idx="2"/>
            <a:endCxn id="16" idx="1"/>
          </p:cNvCxnSpPr>
          <p:nvPr/>
        </p:nvCxnSpPr>
        <p:spPr>
          <a:xfrm>
            <a:off x="3983866" y="2870033"/>
            <a:ext cx="1092190" cy="55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16" idx="0"/>
            <a:endCxn id="17" idx="2"/>
          </p:cNvCxnSpPr>
          <p:nvPr/>
        </p:nvCxnSpPr>
        <p:spPr>
          <a:xfrm flipV="1">
            <a:off x="5868840" y="2769836"/>
            <a:ext cx="347706" cy="4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0"/>
            <a:endCxn id="4" idx="3"/>
          </p:cNvCxnSpPr>
          <p:nvPr/>
        </p:nvCxnSpPr>
        <p:spPr>
          <a:xfrm flipH="1" flipV="1">
            <a:off x="4589529" y="2659555"/>
            <a:ext cx="1279311" cy="55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29" idx="3"/>
            <a:endCxn id="16" idx="1"/>
          </p:cNvCxnSpPr>
          <p:nvPr/>
        </p:nvCxnSpPr>
        <p:spPr>
          <a:xfrm>
            <a:off x="4142460" y="3410333"/>
            <a:ext cx="933596" cy="1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3995936" y="206084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保持</a:t>
            </a:r>
            <a:endParaRPr lang="ja-JP" altLang="en-US" sz="10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915816" y="2420888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呼び出し</a:t>
            </a:r>
            <a:endParaRPr lang="ja-JP" altLang="en-US" sz="1000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79912" y="3645024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継承</a:t>
            </a:r>
            <a:endParaRPr lang="ja-JP" altLang="en-US" sz="1000" dirty="0" smtClean="0"/>
          </a:p>
        </p:txBody>
      </p:sp>
      <p:cxnSp>
        <p:nvCxnSpPr>
          <p:cNvPr id="68" name="直線矢印コネクタ 67"/>
          <p:cNvCxnSpPr>
            <a:stCxn id="35" idx="2"/>
            <a:endCxn id="20" idx="0"/>
          </p:cNvCxnSpPr>
          <p:nvPr/>
        </p:nvCxnSpPr>
        <p:spPr>
          <a:xfrm flipH="1">
            <a:off x="3713244" y="4255761"/>
            <a:ext cx="28371" cy="384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131840" y="2996952"/>
            <a:ext cx="804190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スクリプト実行</a:t>
            </a:r>
            <a:endParaRPr lang="ja-JP" altLang="en-US" sz="1000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707904" y="4365104"/>
            <a:ext cx="514046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呼び出し</a:t>
            </a:r>
            <a:endParaRPr lang="ja-JP" altLang="en-US" sz="1000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83968" y="2996952"/>
            <a:ext cx="67755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実行時作成</a:t>
            </a:r>
            <a:endParaRPr lang="ja-JP" altLang="en-US" sz="1000" dirty="0" smtClean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11960" y="3429000"/>
            <a:ext cx="67755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実行時参照</a:t>
            </a:r>
            <a:endParaRPr lang="ja-JP" altLang="en-US" sz="1000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148064" y="2852936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保持</a:t>
            </a:r>
            <a:endParaRPr lang="ja-JP" altLang="en-US" sz="1000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40152" y="2852936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保持</a:t>
            </a:r>
            <a:endParaRPr lang="ja-JP" altLang="en-US" sz="1000" dirty="0" smtClean="0"/>
          </a:p>
        </p:txBody>
      </p:sp>
      <p:cxnSp>
        <p:nvCxnSpPr>
          <p:cNvPr id="76" name="直線矢印コネクタ 75"/>
          <p:cNvCxnSpPr>
            <a:stCxn id="4" idx="3"/>
            <a:endCxn id="21" idx="1"/>
          </p:cNvCxnSpPr>
          <p:nvPr/>
        </p:nvCxnSpPr>
        <p:spPr>
          <a:xfrm flipV="1">
            <a:off x="4589529" y="1970173"/>
            <a:ext cx="1057334" cy="689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932040" y="2204864"/>
            <a:ext cx="590991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en-US" altLang="ja-JP" sz="1000" dirty="0" smtClean="0"/>
              <a:t>J</a:t>
            </a:r>
            <a:r>
              <a:rPr lang="ja-JP" altLang="en-US" sz="1000" dirty="0" smtClean="0"/>
              <a:t>複数</a:t>
            </a:r>
            <a:r>
              <a:rPr lang="ja-JP" altLang="en-US" sz="1000" dirty="0" smtClean="0"/>
              <a:t>保持</a:t>
            </a:r>
            <a:endParaRPr lang="ja-JP" altLang="en-US" sz="1000" dirty="0" smtClean="0"/>
          </a:p>
        </p:txBody>
      </p:sp>
      <p:cxnSp>
        <p:nvCxnSpPr>
          <p:cNvPr id="80" name="直線矢印コネクタ 79"/>
          <p:cNvCxnSpPr>
            <a:stCxn id="20" idx="3"/>
            <a:endCxn id="15" idx="1"/>
          </p:cNvCxnSpPr>
          <p:nvPr/>
        </p:nvCxnSpPr>
        <p:spPr>
          <a:xfrm>
            <a:off x="4168088" y="4850493"/>
            <a:ext cx="763952" cy="2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7" idx="3"/>
            <a:endCxn id="18" idx="1"/>
          </p:cNvCxnSpPr>
          <p:nvPr/>
        </p:nvCxnSpPr>
        <p:spPr>
          <a:xfrm>
            <a:off x="6780971" y="2559358"/>
            <a:ext cx="5273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6804248" y="2348880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複数</a:t>
            </a:r>
            <a:r>
              <a:rPr lang="ja-JP" altLang="en-US" sz="1000" dirty="0" smtClean="0"/>
              <a:t>保持</a:t>
            </a:r>
            <a:endParaRPr lang="ja-JP" altLang="en-US" sz="10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211960" y="4581128"/>
            <a:ext cx="67755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lang="ja-JP" altLang="en-US" sz="1000" dirty="0" smtClean="0"/>
              <a:t>実行時参照</a:t>
            </a:r>
            <a:endParaRPr lang="ja-JP" altLang="en-US" sz="1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/>
          <p:cNvSpPr/>
          <p:nvPr/>
        </p:nvSpPr>
        <p:spPr>
          <a:xfrm>
            <a:off x="5004048" y="2708920"/>
            <a:ext cx="3744416" cy="30243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endParaRPr kumimoji="1" lang="ja-JP" altLang="en-US" sz="1000" dirty="0" err="1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スクリプト関数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3275856" y="3212976"/>
            <a:ext cx="909688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b="1" dirty="0" err="1" smtClean="0"/>
              <a:t>IScriptFunction</a:t>
            </a:r>
            <a:endParaRPr lang="en-US" altLang="ja-JP" sz="1000" b="1" dirty="0" smtClean="0"/>
          </a:p>
          <a:p>
            <a:pPr algn="ctr"/>
            <a:r>
              <a:rPr kumimoji="1" lang="ja-JP" altLang="en-US" sz="1000" b="1" dirty="0" smtClean="0"/>
              <a:t>スクリプト関数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619672" y="4365104"/>
            <a:ext cx="1755034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MotionOperationScriptFunction</a:t>
            </a:r>
            <a:endParaRPr kumimoji="1" lang="ja-JP" altLang="en-US" sz="1000" dirty="0" err="1" smtClean="0"/>
          </a:p>
        </p:txBody>
      </p:sp>
      <p:sp>
        <p:nvSpPr>
          <p:cNvPr id="6" name="角丸四角形 5"/>
          <p:cNvSpPr/>
          <p:nvPr/>
        </p:nvSpPr>
        <p:spPr>
          <a:xfrm>
            <a:off x="1547664" y="1988840"/>
            <a:ext cx="1881278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SequenceOperationScriptFunction</a:t>
            </a:r>
            <a:endParaRPr kumimoji="1" lang="ja-JP" altLang="en-US" sz="1000" dirty="0" err="1" smtClean="0"/>
          </a:p>
        </p:txBody>
      </p:sp>
      <p:sp>
        <p:nvSpPr>
          <p:cNvPr id="7" name="角丸四角形 6"/>
          <p:cNvSpPr/>
          <p:nvPr/>
        </p:nvSpPr>
        <p:spPr>
          <a:xfrm>
            <a:off x="683568" y="2924944"/>
            <a:ext cx="1293802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ISequenceOperation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シーケンスデータ処理</a:t>
            </a:r>
            <a:endParaRPr kumimoji="1" lang="ja-JP" altLang="en-US" sz="1000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83568" y="3573016"/>
            <a:ext cx="1298750" cy="4209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IMotionOperationBase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モーションデータ処理</a:t>
            </a:r>
          </a:p>
        </p:txBody>
      </p:sp>
      <p:cxnSp>
        <p:nvCxnSpPr>
          <p:cNvPr id="10" name="直線矢印コネクタ 9"/>
          <p:cNvCxnSpPr>
            <a:stCxn id="7" idx="3"/>
            <a:endCxn id="3" idx="1"/>
          </p:cNvCxnSpPr>
          <p:nvPr/>
        </p:nvCxnSpPr>
        <p:spPr>
          <a:xfrm>
            <a:off x="1977370" y="3135422"/>
            <a:ext cx="129848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3"/>
            <a:endCxn id="3" idx="1"/>
          </p:cNvCxnSpPr>
          <p:nvPr/>
        </p:nvCxnSpPr>
        <p:spPr>
          <a:xfrm flipV="1">
            <a:off x="1982318" y="3423454"/>
            <a:ext cx="129353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2339752" y="3140968"/>
            <a:ext cx="360660" cy="2163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変換</a:t>
            </a:r>
            <a:endParaRPr kumimoji="1" lang="ja-JP" altLang="en-US" sz="1000" dirty="0" smtClean="0"/>
          </a:p>
        </p:txBody>
      </p:sp>
      <p:sp>
        <p:nvSpPr>
          <p:cNvPr id="17" name="円/楕円 16"/>
          <p:cNvSpPr/>
          <p:nvPr/>
        </p:nvSpPr>
        <p:spPr>
          <a:xfrm>
            <a:off x="2339752" y="3573016"/>
            <a:ext cx="360660" cy="2163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変換</a:t>
            </a:r>
            <a:endParaRPr kumimoji="1" lang="ja-JP" altLang="en-US" sz="1000" dirty="0" smtClean="0"/>
          </a:p>
        </p:txBody>
      </p:sp>
      <p:cxnSp>
        <p:nvCxnSpPr>
          <p:cNvPr id="19" name="直線矢印コネクタ 18"/>
          <p:cNvCxnSpPr>
            <a:stCxn id="6" idx="2"/>
            <a:endCxn id="15" idx="0"/>
          </p:cNvCxnSpPr>
          <p:nvPr/>
        </p:nvCxnSpPr>
        <p:spPr>
          <a:xfrm>
            <a:off x="2488303" y="2239537"/>
            <a:ext cx="31779" cy="901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5" idx="0"/>
            <a:endCxn id="17" idx="4"/>
          </p:cNvCxnSpPr>
          <p:nvPr/>
        </p:nvCxnSpPr>
        <p:spPr>
          <a:xfrm flipV="1">
            <a:off x="2497189" y="3789412"/>
            <a:ext cx="22893" cy="575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932040" y="1916832"/>
            <a:ext cx="1118954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FunctionCallHistory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関数呼び出し履歴</a:t>
            </a:r>
          </a:p>
        </p:txBody>
      </p:sp>
      <p:cxnSp>
        <p:nvCxnSpPr>
          <p:cNvPr id="32" name="直線矢印コネクタ 31"/>
          <p:cNvCxnSpPr>
            <a:stCxn id="30" idx="1"/>
            <a:endCxn id="3" idx="3"/>
          </p:cNvCxnSpPr>
          <p:nvPr/>
        </p:nvCxnSpPr>
        <p:spPr>
          <a:xfrm flipH="1">
            <a:off x="4185544" y="2127310"/>
            <a:ext cx="7464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7236296" y="4005064"/>
            <a:ext cx="1087845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RefScriptVariable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関数戻り値を保持</a:t>
            </a:r>
            <a:endParaRPr kumimoji="1" lang="en-US" altLang="ja-JP" sz="1000" dirty="0" smtClean="0"/>
          </a:p>
        </p:txBody>
      </p:sp>
      <p:sp>
        <p:nvSpPr>
          <p:cNvPr id="34" name="角丸四角形 33"/>
          <p:cNvSpPr/>
          <p:nvPr/>
        </p:nvSpPr>
        <p:spPr>
          <a:xfrm>
            <a:off x="7164288" y="2996952"/>
            <a:ext cx="1179985" cy="420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VariableReplaceMap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変数</a:t>
            </a:r>
            <a:r>
              <a:rPr kumimoji="1" lang="ja-JP" altLang="en-US" sz="1000" dirty="0" smtClean="0"/>
              <a:t>置き換え処理</a:t>
            </a:r>
            <a:endParaRPr kumimoji="1" lang="ja-JP" altLang="en-US" sz="1000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64088" y="3861048"/>
            <a:ext cx="1400867" cy="5912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ParameterizedHistories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リテラル</a:t>
            </a:r>
            <a:r>
              <a:rPr lang="ja-JP" altLang="en-US" sz="1000" dirty="0" smtClean="0"/>
              <a:t>を戻り値変数で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置き換えた履歴</a:t>
            </a:r>
            <a:endParaRPr lang="en-US" altLang="ja-JP" sz="1000" dirty="0" smtClean="0"/>
          </a:p>
        </p:txBody>
      </p:sp>
      <p:cxnSp>
        <p:nvCxnSpPr>
          <p:cNvPr id="37" name="直線矢印コネクタ 36"/>
          <p:cNvCxnSpPr>
            <a:stCxn id="30" idx="2"/>
            <a:endCxn id="35" idx="0"/>
          </p:cNvCxnSpPr>
          <p:nvPr/>
        </p:nvCxnSpPr>
        <p:spPr>
          <a:xfrm>
            <a:off x="5491517" y="2337788"/>
            <a:ext cx="573005" cy="152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5076056" y="2888754"/>
            <a:ext cx="1688340" cy="6491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複数履歴の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実引数と戻り値を分析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変換</a:t>
            </a:r>
            <a:endParaRPr kumimoji="1" lang="ja-JP" altLang="en-US" sz="1000" dirty="0" smtClean="0"/>
          </a:p>
        </p:txBody>
      </p:sp>
      <p:cxnSp>
        <p:nvCxnSpPr>
          <p:cNvPr id="41" name="直線矢印コネクタ 40"/>
          <p:cNvCxnSpPr>
            <a:stCxn id="34" idx="1"/>
            <a:endCxn id="39" idx="6"/>
          </p:cNvCxnSpPr>
          <p:nvPr/>
        </p:nvCxnSpPr>
        <p:spPr>
          <a:xfrm flipH="1">
            <a:off x="6764396" y="3207430"/>
            <a:ext cx="399892" cy="5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4" idx="2"/>
            <a:endCxn id="33" idx="0"/>
          </p:cNvCxnSpPr>
          <p:nvPr/>
        </p:nvCxnSpPr>
        <p:spPr>
          <a:xfrm>
            <a:off x="7754281" y="3417908"/>
            <a:ext cx="25938" cy="58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メモ 47"/>
          <p:cNvSpPr/>
          <p:nvPr/>
        </p:nvSpPr>
        <p:spPr>
          <a:xfrm>
            <a:off x="5580112" y="4941168"/>
            <a:ext cx="1020078" cy="27042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dirty="0" smtClean="0"/>
              <a:t>スクリプトテキスト</a:t>
            </a:r>
            <a:endParaRPr kumimoji="1" lang="ja-JP" altLang="en-US" sz="1000" dirty="0" smtClean="0"/>
          </a:p>
        </p:txBody>
      </p:sp>
      <p:cxnSp>
        <p:nvCxnSpPr>
          <p:cNvPr id="50" name="直線矢印コネクタ 49"/>
          <p:cNvCxnSpPr>
            <a:stCxn id="35" idx="2"/>
            <a:endCxn id="48" idx="0"/>
          </p:cNvCxnSpPr>
          <p:nvPr/>
        </p:nvCxnSpPr>
        <p:spPr>
          <a:xfrm>
            <a:off x="6064522" y="4452264"/>
            <a:ext cx="25629" cy="48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6660232" y="1844824"/>
            <a:ext cx="807196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ScriptConsole</a:t>
            </a:r>
            <a:endParaRPr lang="en-US" altLang="ja-JP" sz="1000" dirty="0" smtClean="0"/>
          </a:p>
        </p:txBody>
      </p:sp>
      <p:cxnSp>
        <p:nvCxnSpPr>
          <p:cNvPr id="59" name="直線矢印コネクタ 58"/>
          <p:cNvCxnSpPr>
            <a:stCxn id="57" idx="2"/>
            <a:endCxn id="62" idx="0"/>
          </p:cNvCxnSpPr>
          <p:nvPr/>
        </p:nvCxnSpPr>
        <p:spPr>
          <a:xfrm flipH="1">
            <a:off x="6876256" y="2095521"/>
            <a:ext cx="187574" cy="61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7092280" y="2204864"/>
            <a:ext cx="1435774" cy="380480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実行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(</a:t>
            </a:r>
            <a:r>
              <a:rPr lang="en-US" altLang="ja-JP" sz="1000" dirty="0" err="1" smtClean="0"/>
              <a:t>GetSerializedCallHistory</a:t>
            </a:r>
            <a:r>
              <a:rPr lang="en-US" altLang="ja-JP" sz="1000" dirty="0" smtClean="0"/>
              <a:t>())</a:t>
            </a:r>
            <a:endParaRPr kumimoji="1" lang="ja-JP" altLang="en-US" sz="1000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83968" y="2708920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保持</a:t>
            </a:r>
            <a:endParaRPr kumimoji="1" lang="ja-JP" altLang="en-US" sz="1000" dirty="0" smtClean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740352" y="3573016"/>
            <a:ext cx="549313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複数保持</a:t>
            </a:r>
            <a:endParaRPr kumimoji="1" lang="ja-JP" altLang="en-US" sz="1000" dirty="0" smtClean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084168" y="4581128"/>
            <a:ext cx="292832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作成</a:t>
            </a:r>
            <a:endParaRPr kumimoji="1" lang="ja-JP" altLang="en-US" sz="1000" dirty="0" smtClean="0"/>
          </a:p>
        </p:txBody>
      </p:sp>
      <p:sp>
        <p:nvSpPr>
          <p:cNvPr id="68" name="角丸四角形 67"/>
          <p:cNvSpPr/>
          <p:nvPr/>
        </p:nvSpPr>
        <p:spPr>
          <a:xfrm>
            <a:off x="5004048" y="1052736"/>
            <a:ext cx="822042" cy="2506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ja-JP" sz="1000" dirty="0" err="1" smtClean="0"/>
              <a:t>ScriptVariable</a:t>
            </a:r>
            <a:endParaRPr kumimoji="1" lang="ja-JP" altLang="en-US" sz="1000" dirty="0" err="1" smtClean="0"/>
          </a:p>
        </p:txBody>
      </p:sp>
      <p:cxnSp>
        <p:nvCxnSpPr>
          <p:cNvPr id="70" name="直線矢印コネクタ 69"/>
          <p:cNvCxnSpPr>
            <a:stCxn id="30" idx="0"/>
            <a:endCxn id="68" idx="2"/>
          </p:cNvCxnSpPr>
          <p:nvPr/>
        </p:nvCxnSpPr>
        <p:spPr>
          <a:xfrm flipH="1" flipV="1">
            <a:off x="5415069" y="1303433"/>
            <a:ext cx="76448" cy="613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436096" y="1484784"/>
            <a:ext cx="1647370" cy="226591"/>
          </a:xfrm>
          <a:prstGeom prst="rect">
            <a:avLst/>
          </a:prstGeom>
          <a:noFill/>
        </p:spPr>
        <p:txBody>
          <a:bodyPr wrap="none" lIns="0" tIns="36000" rIns="36000" bIns="36000" rtlCol="0">
            <a:spAutoFit/>
          </a:bodyPr>
          <a:lstStyle/>
          <a:p>
            <a:r>
              <a:rPr kumimoji="1" lang="ja-JP" altLang="en-US" sz="1000" dirty="0" smtClean="0"/>
              <a:t>実引数</a:t>
            </a:r>
            <a:r>
              <a:rPr kumimoji="1" lang="en-US" altLang="ja-JP" sz="1000" dirty="0" smtClean="0"/>
              <a:t>/</a:t>
            </a:r>
            <a:r>
              <a:rPr kumimoji="1" lang="ja-JP" altLang="en-US" sz="1000" dirty="0" smtClean="0"/>
              <a:t>戻り値として複数保持</a:t>
            </a:r>
            <a:endParaRPr kumimoji="1" lang="ja-JP" altLang="en-US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lIns="36000" tIns="36000" rIns="36000" bIns="36000" rtlCol="0" anchor="ctr">
        <a:spAutoFit/>
      </a:bodyPr>
      <a:lstStyle>
        <a:defPPr algn="ctr">
          <a:defRPr sz="1000" dirty="0" err="1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>
        <a:noFill/>
      </a:spPr>
      <a:bodyPr wrap="none" lIns="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6281</TotalTime>
  <Words>470</Words>
  <Application>Microsoft Office PowerPoint</Application>
  <PresentationFormat>画面に合わせる (4:3)</PresentationFormat>
  <Paragraphs>275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プログラム実行</vt:lpstr>
      <vt:lpstr>モーションデータのUI</vt:lpstr>
      <vt:lpstr>モーションオブジェクト</vt:lpstr>
      <vt:lpstr>モーションオペレーション</vt:lpstr>
      <vt:lpstr>時系列データ</vt:lpstr>
      <vt:lpstr>シーケンスオペレーション</vt:lpstr>
      <vt:lpstr>スクリプト</vt:lpstr>
      <vt:lpstr>スクリプト関数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yano</dc:creator>
  <cp:lastModifiedBy>yano</cp:lastModifiedBy>
  <cp:revision>263</cp:revision>
  <dcterms:created xsi:type="dcterms:W3CDTF">2012-04-02T13:15:26Z</dcterms:created>
  <dcterms:modified xsi:type="dcterms:W3CDTF">2012-04-12T14:38:31Z</dcterms:modified>
</cp:coreProperties>
</file>