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16" r:id="rId2"/>
  </p:sldIdLst>
  <p:sldSz cx="6858000" cy="9144000" type="letter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oshima.094@ms.saitama-u.ac.jp" initials="ru" lastIdx="1" clrIdx="0">
    <p:extLst>
      <p:ext uri="{19B8F6BF-5375-455C-9EA6-DF929625EA0E}">
        <p15:presenceInfo xmlns:p15="http://schemas.microsoft.com/office/powerpoint/2012/main" userId="S::r.oshima.094@ms.saitama-u.ac.jp::1000eb73-9276-4c68-92ac-e77be278d9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C20"/>
    <a:srgbClr val="4F81BD"/>
    <a:srgbClr val="0432FF"/>
    <a:srgbClr val="FFD7F8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8EB30-774E-4535-A068-6218101D1473}" v="15" dt="2022-11-30T02:19:40.076"/>
    <p1510:client id="{6960162B-F855-445C-B945-F7C8884B4DA1}" v="181" dt="2022-11-30T02:47:54.755"/>
    <p1510:client id="{ADE344A8-143E-A3C4-B4E6-4A02BBCF4FA9}" v="8" dt="2022-11-29T06:20:57.942"/>
    <p1510:client id="{EE8FD52D-A917-FA20-15FB-98EBAF1CF2FB}" v="115" dt="2022-11-29T06:27:2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4719"/>
  </p:normalViewPr>
  <p:slideViewPr>
    <p:cSldViewPr snapToGrid="0">
      <p:cViewPr>
        <p:scale>
          <a:sx n="208" d="100"/>
          <a:sy n="208" d="100"/>
        </p:scale>
        <p:origin x="528" y="-23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hiro Tachi" userId="b0c88b008e1b35e7" providerId="Windows Live" clId="Web-{49A8EB30-774E-4535-A068-6218101D1473}"/>
    <pc:docChg chg="modSld">
      <pc:chgData name="Tomohiro Tachi" userId="b0c88b008e1b35e7" providerId="Windows Live" clId="Web-{49A8EB30-774E-4535-A068-6218101D1473}" dt="2022-11-30T02:19:40.076" v="14"/>
      <pc:docMkLst>
        <pc:docMk/>
      </pc:docMkLst>
      <pc:sldChg chg="addSp">
        <pc:chgData name="Tomohiro Tachi" userId="b0c88b008e1b35e7" providerId="Windows Live" clId="Web-{49A8EB30-774E-4535-A068-6218101D1473}" dt="2022-11-30T02:19:40.076" v="14"/>
        <pc:sldMkLst>
          <pc:docMk/>
          <pc:sldMk cId="2527245124" sldId="991"/>
        </pc:sldMkLst>
        <pc:inkChg chg="add">
          <ac:chgData name="Tomohiro Tachi" userId="b0c88b008e1b35e7" providerId="Windows Live" clId="Web-{49A8EB30-774E-4535-A068-6218101D1473}" dt="2022-11-30T02:19:39.857" v="0"/>
          <ac:inkMkLst>
            <pc:docMk/>
            <pc:sldMk cId="2527245124" sldId="991"/>
            <ac:inkMk id="2" creationId="{BB63BFDD-6B72-2884-C079-D890DAC575A1}"/>
          </ac:inkMkLst>
        </pc:inkChg>
        <pc:inkChg chg="add">
          <ac:chgData name="Tomohiro Tachi" userId="b0c88b008e1b35e7" providerId="Windows Live" clId="Web-{49A8EB30-774E-4535-A068-6218101D1473}" dt="2022-11-30T02:19:39.873" v="1"/>
          <ac:inkMkLst>
            <pc:docMk/>
            <pc:sldMk cId="2527245124" sldId="991"/>
            <ac:inkMk id="3" creationId="{0E3F4706-C978-E1D7-63EC-832F90A9CEA0}"/>
          </ac:inkMkLst>
        </pc:inkChg>
        <pc:inkChg chg="add">
          <ac:chgData name="Tomohiro Tachi" userId="b0c88b008e1b35e7" providerId="Windows Live" clId="Web-{49A8EB30-774E-4535-A068-6218101D1473}" dt="2022-11-30T02:19:39.873" v="2"/>
          <ac:inkMkLst>
            <pc:docMk/>
            <pc:sldMk cId="2527245124" sldId="991"/>
            <ac:inkMk id="4" creationId="{D9971205-199B-119F-919E-F6BBF7A5B2D8}"/>
          </ac:inkMkLst>
        </pc:inkChg>
        <pc:inkChg chg="add">
          <ac:chgData name="Tomohiro Tachi" userId="b0c88b008e1b35e7" providerId="Windows Live" clId="Web-{49A8EB30-774E-4535-A068-6218101D1473}" dt="2022-11-30T02:19:39.904" v="3"/>
          <ac:inkMkLst>
            <pc:docMk/>
            <pc:sldMk cId="2527245124" sldId="991"/>
            <ac:inkMk id="7" creationId="{C11CC578-E1CA-D742-7D93-F4154D17FEB9}"/>
          </ac:inkMkLst>
        </pc:inkChg>
        <pc:inkChg chg="add">
          <ac:chgData name="Tomohiro Tachi" userId="b0c88b008e1b35e7" providerId="Windows Live" clId="Web-{49A8EB30-774E-4535-A068-6218101D1473}" dt="2022-11-30T02:19:39.904" v="4"/>
          <ac:inkMkLst>
            <pc:docMk/>
            <pc:sldMk cId="2527245124" sldId="991"/>
            <ac:inkMk id="8" creationId="{9C735CD2-91DA-9DC4-B37F-0F7285CD9DFF}"/>
          </ac:inkMkLst>
        </pc:inkChg>
        <pc:inkChg chg="add">
          <ac:chgData name="Tomohiro Tachi" userId="b0c88b008e1b35e7" providerId="Windows Live" clId="Web-{49A8EB30-774E-4535-A068-6218101D1473}" dt="2022-11-30T02:19:39.920" v="5"/>
          <ac:inkMkLst>
            <pc:docMk/>
            <pc:sldMk cId="2527245124" sldId="991"/>
            <ac:inkMk id="9" creationId="{8FB95B71-A783-308F-9940-E001B4BB3357}"/>
          </ac:inkMkLst>
        </pc:inkChg>
        <pc:inkChg chg="add">
          <ac:chgData name="Tomohiro Tachi" userId="b0c88b008e1b35e7" providerId="Windows Live" clId="Web-{49A8EB30-774E-4535-A068-6218101D1473}" dt="2022-11-30T02:19:39.951" v="6"/>
          <ac:inkMkLst>
            <pc:docMk/>
            <pc:sldMk cId="2527245124" sldId="991"/>
            <ac:inkMk id="10" creationId="{710C3EEE-DE76-67DA-1151-B0D83C1220E5}"/>
          </ac:inkMkLst>
        </pc:inkChg>
        <pc:inkChg chg="add">
          <ac:chgData name="Tomohiro Tachi" userId="b0c88b008e1b35e7" providerId="Windows Live" clId="Web-{49A8EB30-774E-4535-A068-6218101D1473}" dt="2022-11-30T02:19:39.951" v="7"/>
          <ac:inkMkLst>
            <pc:docMk/>
            <pc:sldMk cId="2527245124" sldId="991"/>
            <ac:inkMk id="11" creationId="{0D4CB2A6-BA58-2B50-6118-20EB92CECD32}"/>
          </ac:inkMkLst>
        </pc:inkChg>
        <pc:inkChg chg="add">
          <ac:chgData name="Tomohiro Tachi" userId="b0c88b008e1b35e7" providerId="Windows Live" clId="Web-{49A8EB30-774E-4535-A068-6218101D1473}" dt="2022-11-30T02:19:39.982" v="8"/>
          <ac:inkMkLst>
            <pc:docMk/>
            <pc:sldMk cId="2527245124" sldId="991"/>
            <ac:inkMk id="12" creationId="{8B0DFE71-FB2F-9AD8-C0AB-CE562E3695FF}"/>
          </ac:inkMkLst>
        </pc:inkChg>
        <pc:inkChg chg="add">
          <ac:chgData name="Tomohiro Tachi" userId="b0c88b008e1b35e7" providerId="Windows Live" clId="Web-{49A8EB30-774E-4535-A068-6218101D1473}" dt="2022-11-30T02:19:39.982" v="9"/>
          <ac:inkMkLst>
            <pc:docMk/>
            <pc:sldMk cId="2527245124" sldId="991"/>
            <ac:inkMk id="13" creationId="{2E6A226E-5E2C-FCDA-BC4C-9EE9AAC32EF7}"/>
          </ac:inkMkLst>
        </pc:inkChg>
        <pc:inkChg chg="add">
          <ac:chgData name="Tomohiro Tachi" userId="b0c88b008e1b35e7" providerId="Windows Live" clId="Web-{49A8EB30-774E-4535-A068-6218101D1473}" dt="2022-11-30T02:19:40.014" v="10"/>
          <ac:inkMkLst>
            <pc:docMk/>
            <pc:sldMk cId="2527245124" sldId="991"/>
            <ac:inkMk id="14" creationId="{8CEBE476-1D7B-B730-1768-CE01FB319E9F}"/>
          </ac:inkMkLst>
        </pc:inkChg>
        <pc:inkChg chg="add">
          <ac:chgData name="Tomohiro Tachi" userId="b0c88b008e1b35e7" providerId="Windows Live" clId="Web-{49A8EB30-774E-4535-A068-6218101D1473}" dt="2022-11-30T02:19:40.029" v="11"/>
          <ac:inkMkLst>
            <pc:docMk/>
            <pc:sldMk cId="2527245124" sldId="991"/>
            <ac:inkMk id="15" creationId="{D642096E-93F0-E369-D649-BE0DB8D28FA7}"/>
          </ac:inkMkLst>
        </pc:inkChg>
        <pc:inkChg chg="add">
          <ac:chgData name="Tomohiro Tachi" userId="b0c88b008e1b35e7" providerId="Windows Live" clId="Web-{49A8EB30-774E-4535-A068-6218101D1473}" dt="2022-11-30T02:19:40.060" v="12"/>
          <ac:inkMkLst>
            <pc:docMk/>
            <pc:sldMk cId="2527245124" sldId="991"/>
            <ac:inkMk id="16" creationId="{C9439532-CAB2-D237-C36E-AE847F641A54}"/>
          </ac:inkMkLst>
        </pc:inkChg>
        <pc:inkChg chg="add">
          <ac:chgData name="Tomohiro Tachi" userId="b0c88b008e1b35e7" providerId="Windows Live" clId="Web-{49A8EB30-774E-4535-A068-6218101D1473}" dt="2022-11-30T02:19:40.076" v="13"/>
          <ac:inkMkLst>
            <pc:docMk/>
            <pc:sldMk cId="2527245124" sldId="991"/>
            <ac:inkMk id="17" creationId="{D7E6D59D-00EC-C28D-9794-954D9E8C7296}"/>
          </ac:inkMkLst>
        </pc:inkChg>
        <pc:inkChg chg="add">
          <ac:chgData name="Tomohiro Tachi" userId="b0c88b008e1b35e7" providerId="Windows Live" clId="Web-{49A8EB30-774E-4535-A068-6218101D1473}" dt="2022-11-30T02:19:40.076" v="14"/>
          <ac:inkMkLst>
            <pc:docMk/>
            <pc:sldMk cId="2527245124" sldId="991"/>
            <ac:inkMk id="18" creationId="{DCA79B03-666A-83E4-B0CB-1387612A637F}"/>
          </ac:inkMkLst>
        </pc:inkChg>
      </pc:sldChg>
    </pc:docChg>
  </pc:docChgLst>
  <pc:docChgLst>
    <pc:chgData name="Tomohiro Tachi" userId="b0c88b008e1b35e7" providerId="LiveId" clId="{6960162B-F855-445C-B945-F7C8884B4DA1}"/>
    <pc:docChg chg="undo custSel addSld modSld">
      <pc:chgData name="Tomohiro Tachi" userId="b0c88b008e1b35e7" providerId="LiveId" clId="{6960162B-F855-445C-B945-F7C8884B4DA1}" dt="2022-11-30T02:48:23.659" v="860" actId="20577"/>
      <pc:docMkLst>
        <pc:docMk/>
      </pc:docMkLst>
      <pc:sldChg chg="addSp delSp modSp mod modShow">
        <pc:chgData name="Tomohiro Tachi" userId="b0c88b008e1b35e7" providerId="LiveId" clId="{6960162B-F855-445C-B945-F7C8884B4DA1}" dt="2022-11-30T02:45:43.259" v="651" actId="729"/>
        <pc:sldMkLst>
          <pc:docMk/>
          <pc:sldMk cId="2527245124" sldId="991"/>
        </pc:sldMkLst>
        <pc:grpChg chg="mod">
          <ac:chgData name="Tomohiro Tachi" userId="b0c88b008e1b35e7" providerId="LiveId" clId="{6960162B-F855-445C-B945-F7C8884B4DA1}" dt="2022-11-30T02:21:46.334" v="10"/>
          <ac:grpSpMkLst>
            <pc:docMk/>
            <pc:sldMk cId="2527245124" sldId="991"/>
            <ac:grpSpMk id="25" creationId="{58FE3598-3E48-BAFA-C99E-68A095400C64}"/>
          </ac:grpSpMkLst>
        </pc:grpChg>
        <pc:grpChg chg="mod">
          <ac:chgData name="Tomohiro Tachi" userId="b0c88b008e1b35e7" providerId="LiveId" clId="{6960162B-F855-445C-B945-F7C8884B4DA1}" dt="2022-11-30T02:21:48.949" v="15"/>
          <ac:grpSpMkLst>
            <pc:docMk/>
            <pc:sldMk cId="2527245124" sldId="991"/>
            <ac:grpSpMk id="30" creationId="{AF3CBF05-6F20-CA4C-D0C0-55CF665B84CC}"/>
          </ac:grpSpMkLst>
        </pc:grpChg>
        <pc:grpChg chg="del 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6" creationId="{A8191276-A7FC-A508-4B75-8543AD58270F}"/>
          </ac:grpSpMkLst>
        </pc:grpChg>
        <pc:grpChg chg="mod">
          <ac:chgData name="Tomohiro Tachi" userId="b0c88b008e1b35e7" providerId="LiveId" clId="{6960162B-F855-445C-B945-F7C8884B4DA1}" dt="2022-11-30T02:21:57.499" v="23"/>
          <ac:grpSpMkLst>
            <pc:docMk/>
            <pc:sldMk cId="2527245124" sldId="991"/>
            <ac:grpSpMk id="39" creationId="{84C5EE9C-54D3-3FC6-F2D1-1E1E65A56112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2" creationId="{7737CC27-84A2-748F-D7E1-0ABFCCBCC3C7}"/>
          </ac:grpSpMkLst>
        </pc:grpChg>
        <pc:grpChg chg="del 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6" creationId="{53B516AB-75C7-F6AA-8EE2-90B55025E125}"/>
          </ac:grpSpMkLst>
        </pc:grpChg>
        <pc:grpChg chg="mod">
          <ac:chgData name="Tomohiro Tachi" userId="b0c88b008e1b35e7" providerId="LiveId" clId="{6960162B-F855-445C-B945-F7C8884B4DA1}" dt="2022-11-30T02:22:05.838" v="31"/>
          <ac:grpSpMkLst>
            <pc:docMk/>
            <pc:sldMk cId="2527245124" sldId="991"/>
            <ac:grpSpMk id="47" creationId="{D8AA1CCF-93AB-C0DA-5821-FF87A75090F0}"/>
          </ac:grpSpMkLst>
        </pc:grpChg>
        <pc:grpChg chg="add del mod">
          <ac:chgData name="Tomohiro Tachi" userId="b0c88b008e1b35e7" providerId="LiveId" clId="{6960162B-F855-445C-B945-F7C8884B4DA1}" dt="2022-11-30T02:22:51.714" v="65"/>
          <ac:grpSpMkLst>
            <pc:docMk/>
            <pc:sldMk cId="2527245124" sldId="991"/>
            <ac:grpSpMk id="51" creationId="{51132C57-9E01-45DD-7350-28FB82203FEC}"/>
          </ac:grpSpMkLst>
        </pc:grpChg>
        <pc:grpChg chg="add del mod">
          <ac:chgData name="Tomohiro Tachi" userId="b0c88b008e1b35e7" providerId="LiveId" clId="{6960162B-F855-445C-B945-F7C8884B4DA1}" dt="2022-11-30T02:22:50.417" v="61"/>
          <ac:grpSpMkLst>
            <pc:docMk/>
            <pc:sldMk cId="2527245124" sldId="991"/>
            <ac:grpSpMk id="55" creationId="{A79AF1CC-19D0-3E35-DB8D-42D5800999DB}"/>
          </ac:grpSpMkLst>
        </pc:grpChg>
        <pc:grpChg chg="add del mod">
          <ac:chgData name="Tomohiro Tachi" userId="b0c88b008e1b35e7" providerId="LiveId" clId="{6960162B-F855-445C-B945-F7C8884B4DA1}" dt="2022-11-30T02:22:50.077" v="59"/>
          <ac:grpSpMkLst>
            <pc:docMk/>
            <pc:sldMk cId="2527245124" sldId="991"/>
            <ac:grpSpMk id="57" creationId="{D71CE354-5925-335F-6AD3-D8D72EFC0396}"/>
          </ac:grpSpMkLst>
        </pc:grpChg>
        <pc:grpChg chg="add del mod">
          <ac:chgData name="Tomohiro Tachi" userId="b0c88b008e1b35e7" providerId="LiveId" clId="{6960162B-F855-445C-B945-F7C8884B4DA1}" dt="2022-11-30T02:22:49.078" v="55"/>
          <ac:grpSpMkLst>
            <pc:docMk/>
            <pc:sldMk cId="2527245124" sldId="991"/>
            <ac:grpSpMk id="61" creationId="{B82387FB-CA7B-376B-9451-104F9E69DB7E}"/>
          </ac:grpSpMkLst>
        </pc:grpChg>
        <pc:grpChg chg="mod">
          <ac:chgData name="Tomohiro Tachi" userId="b0c88b008e1b35e7" providerId="LiveId" clId="{6960162B-F855-445C-B945-F7C8884B4DA1}" dt="2022-11-30T02:22:48.270" v="51"/>
          <ac:grpSpMkLst>
            <pc:docMk/>
            <pc:sldMk cId="2527245124" sldId="991"/>
            <ac:grpSpMk id="65" creationId="{36D25924-BFC0-8B98-9A67-F6B4456C5E7B}"/>
          </ac:grpSpMkLst>
        </pc:grpChg>
        <pc:grpChg chg="del mod">
          <ac:chgData name="Tomohiro Tachi" userId="b0c88b008e1b35e7" providerId="LiveId" clId="{6960162B-F855-445C-B945-F7C8884B4DA1}" dt="2022-11-30T02:23:06.056" v="74"/>
          <ac:grpSpMkLst>
            <pc:docMk/>
            <pc:sldMk cId="2527245124" sldId="991"/>
            <ac:grpSpMk id="70" creationId="{41781D45-961A-E587-C2EB-238DF99B8F7B}"/>
          </ac:grpSpMkLst>
        </pc:grpChg>
        <pc:grpChg chg="del mod">
          <ac:chgData name="Tomohiro Tachi" userId="b0c88b008e1b35e7" providerId="LiveId" clId="{6960162B-F855-445C-B945-F7C8884B4DA1}" dt="2022-11-30T02:23:15.353" v="85"/>
          <ac:grpSpMkLst>
            <pc:docMk/>
            <pc:sldMk cId="2527245124" sldId="991"/>
            <ac:grpSpMk id="77" creationId="{F8CBCF3B-6DA0-D10C-7CAA-E42CC29897BA}"/>
          </ac:grpSpMkLst>
        </pc:grpChg>
        <pc:grpChg chg="del mod">
          <ac:chgData name="Tomohiro Tachi" userId="b0c88b008e1b35e7" providerId="LiveId" clId="{6960162B-F855-445C-B945-F7C8884B4DA1}" dt="2022-11-30T02:23:19.162" v="89"/>
          <ac:grpSpMkLst>
            <pc:docMk/>
            <pc:sldMk cId="2527245124" sldId="991"/>
            <ac:grpSpMk id="80" creationId="{063C5807-0070-C78D-1F1D-A57CB3305198}"/>
          </ac:grpSpMkLst>
        </pc:grpChg>
        <pc:grpChg chg="del mod">
          <ac:chgData name="Tomohiro Tachi" userId="b0c88b008e1b35e7" providerId="LiveId" clId="{6960162B-F855-445C-B945-F7C8884B4DA1}" dt="2022-11-30T02:23:24.371" v="93"/>
          <ac:grpSpMkLst>
            <pc:docMk/>
            <pc:sldMk cId="2527245124" sldId="991"/>
            <ac:grpSpMk id="84" creationId="{DAE2F4C0-AE19-6A39-5772-79D2131D4C5E}"/>
          </ac:grpSpMkLst>
        </pc:grpChg>
        <pc:grpChg chg="del 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88" creationId="{EFC18F56-091C-881C-ADAA-24FD70903417}"/>
          </ac:grpSpMkLst>
        </pc:grpChg>
        <pc:grpChg chg="mod">
          <ac:chgData name="Tomohiro Tachi" userId="b0c88b008e1b35e7" providerId="LiveId" clId="{6960162B-F855-445C-B945-F7C8884B4DA1}" dt="2022-11-30T02:23:36.220" v="101"/>
          <ac:grpSpMkLst>
            <pc:docMk/>
            <pc:sldMk cId="2527245124" sldId="991"/>
            <ac:grpSpMk id="96" creationId="{90C9142D-A723-D4AC-EF1D-ABED2075CFB8}"/>
          </ac:grpSpMkLst>
        </pc:grpChg>
        <pc:grpChg chg="add del mod">
          <ac:chgData name="Tomohiro Tachi" userId="b0c88b008e1b35e7" providerId="LiveId" clId="{6960162B-F855-445C-B945-F7C8884B4DA1}" dt="2022-11-30T02:24:26.926" v="118"/>
          <ac:grpSpMkLst>
            <pc:docMk/>
            <pc:sldMk cId="2527245124" sldId="991"/>
            <ac:grpSpMk id="100" creationId="{89B5EE6D-4DA0-B2EB-E1D9-19F147FA737B}"/>
          </ac:grpSpMkLst>
        </pc:grpChg>
        <pc:grpChg chg="mod">
          <ac:chgData name="Tomohiro Tachi" userId="b0c88b008e1b35e7" providerId="LiveId" clId="{6960162B-F855-445C-B945-F7C8884B4DA1}" dt="2022-11-30T02:24:25.215" v="113"/>
          <ac:grpSpMkLst>
            <pc:docMk/>
            <pc:sldMk cId="2527245124" sldId="991"/>
            <ac:grpSpMk id="105" creationId="{30144E12-0414-DB6D-BCFB-DF3992AE9250}"/>
          </ac:grpSpMkLst>
        </pc:grpChg>
        <pc:picChg chg="add mod">
          <ac:chgData name="Tomohiro Tachi" userId="b0c88b008e1b35e7" providerId="LiveId" clId="{6960162B-F855-445C-B945-F7C8884B4DA1}" dt="2022-11-30T02:21:38.792" v="4" actId="1076"/>
          <ac:picMkLst>
            <pc:docMk/>
            <pc:sldMk cId="2527245124" sldId="991"/>
            <ac:picMk id="19" creationId="{390A34CC-FE0A-1404-B263-6E5AE5A883BB}"/>
          </ac:picMkLst>
        </pc:pic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0" creationId="{49133B20-65B5-35FE-973F-0A9515F69868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1" creationId="{8C2CCCF8-715F-EE00-2BCD-CB9C1E3D2A01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2" creationId="{C1581A5E-C22D-953C-F830-DA73717BA097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3" creationId="{F94A7A2F-4EE8-17A2-5E4F-13E7785B9934}"/>
          </ac:inkMkLst>
        </pc:inkChg>
        <pc:inkChg chg="add mod">
          <ac:chgData name="Tomohiro Tachi" userId="b0c88b008e1b35e7" providerId="LiveId" clId="{6960162B-F855-445C-B945-F7C8884B4DA1}" dt="2022-11-30T02:21:46.334" v="10"/>
          <ac:inkMkLst>
            <pc:docMk/>
            <pc:sldMk cId="2527245124" sldId="991"/>
            <ac:inkMk id="24" creationId="{08BD7C40-CF9C-C151-CE1B-A5C0F4A89980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6" creationId="{5E6B45FF-04EF-DE57-F20C-970071A6938C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7" creationId="{DE07C180-3D0F-3CB2-2692-1DE6BA3B4FC2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8" creationId="{96FE3C91-620D-C0D5-DC93-65FBD05DC9D6}"/>
          </ac:inkMkLst>
        </pc:inkChg>
        <pc:inkChg chg="add mod">
          <ac:chgData name="Tomohiro Tachi" userId="b0c88b008e1b35e7" providerId="LiveId" clId="{6960162B-F855-445C-B945-F7C8884B4DA1}" dt="2022-11-30T02:21:48.949" v="15"/>
          <ac:inkMkLst>
            <pc:docMk/>
            <pc:sldMk cId="2527245124" sldId="991"/>
            <ac:inkMk id="29" creationId="{F8580EF4-C2D3-98B9-4929-557128EFCFCE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1" creationId="{9C33026C-FCE5-FCEB-F981-AA70F8A2146D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3" creationId="{9FB1FFF8-7FD0-4606-6BF1-20452E63649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4" creationId="{8C3CB880-FDA9-712A-618A-AF23B898273F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5" creationId="{A2341873-C71F-42B9-3386-1DDA3C97BBC0}"/>
          </ac:inkMkLst>
        </pc:inkChg>
        <pc:inkChg chg="add mod">
          <ac:chgData name="Tomohiro Tachi" userId="b0c88b008e1b35e7" providerId="LiveId" clId="{6960162B-F855-445C-B945-F7C8884B4DA1}" dt="2022-11-30T02:21:57.499" v="23"/>
          <ac:inkMkLst>
            <pc:docMk/>
            <pc:sldMk cId="2527245124" sldId="991"/>
            <ac:inkMk id="37" creationId="{7F1A9F9E-BBE4-CC5F-D282-501BC4D4ABBD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38" creationId="{4BF3E673-5EF5-BF61-285D-49039D7E1D78}"/>
          </ac:inkMkLst>
        </pc:inkChg>
        <pc:inkChg chg="add del mod">
          <ac:chgData name="Tomohiro Tachi" userId="b0c88b008e1b35e7" providerId="LiveId" clId="{6960162B-F855-445C-B945-F7C8884B4DA1}" dt="2022-11-30T02:22:02.099" v="27"/>
          <ac:inkMkLst>
            <pc:docMk/>
            <pc:sldMk cId="2527245124" sldId="991"/>
            <ac:inkMk id="40" creationId="{DC92BC39-76F7-082D-77DF-A3DB57A7E34A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1" creationId="{A691CB5D-3D3A-F784-099E-F2F82D3A7861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3" creationId="{345DCED0-D60D-6D5E-CDC5-E5A96DCC605E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4" creationId="{380EE0C2-513D-BBC0-4F64-6C1E4E19734B}"/>
          </ac:inkMkLst>
        </pc:inkChg>
        <pc:inkChg chg="add mod">
          <ac:chgData name="Tomohiro Tachi" userId="b0c88b008e1b35e7" providerId="LiveId" clId="{6960162B-F855-445C-B945-F7C8884B4DA1}" dt="2022-11-30T02:22:05.838" v="31"/>
          <ac:inkMkLst>
            <pc:docMk/>
            <pc:sldMk cId="2527245124" sldId="991"/>
            <ac:inkMk id="45" creationId="{B81E72DC-A794-AE94-6BD1-0F4EE7D30279}"/>
          </ac:inkMkLst>
        </pc:inkChg>
        <pc:inkChg chg="add del mod">
          <ac:chgData name="Tomohiro Tachi" userId="b0c88b008e1b35e7" providerId="LiveId" clId="{6960162B-F855-445C-B945-F7C8884B4DA1}" dt="2022-11-30T02:22:52.538" v="67" actId="9405"/>
          <ac:inkMkLst>
            <pc:docMk/>
            <pc:sldMk cId="2527245124" sldId="991"/>
            <ac:inkMk id="48" creationId="{E2932550-9262-9B3B-434B-7AB2F5476CF0}"/>
          </ac:inkMkLst>
        </pc:inkChg>
        <pc:inkChg chg="add del mod">
          <ac:chgData name="Tomohiro Tachi" userId="b0c88b008e1b35e7" providerId="LiveId" clId="{6960162B-F855-445C-B945-F7C8884B4DA1}" dt="2022-11-30T02:22:52.098" v="66" actId="9405"/>
          <ac:inkMkLst>
            <pc:docMk/>
            <pc:sldMk cId="2527245124" sldId="991"/>
            <ac:inkMk id="49" creationId="{E269599E-20AD-FE74-FD05-583FCF3A70AA}"/>
          </ac:inkMkLst>
        </pc:inkChg>
        <pc:inkChg chg="add del mod">
          <ac:chgData name="Tomohiro Tachi" userId="b0c88b008e1b35e7" providerId="LiveId" clId="{6960162B-F855-445C-B945-F7C8884B4DA1}" dt="2022-11-30T02:22:51.714" v="65"/>
          <ac:inkMkLst>
            <pc:docMk/>
            <pc:sldMk cId="2527245124" sldId="991"/>
            <ac:inkMk id="50" creationId="{6E206D3E-B19E-B565-F6B6-1477FD16EBFC}"/>
          </ac:inkMkLst>
        </pc:inkChg>
        <pc:inkChg chg="add del mod">
          <ac:chgData name="Tomohiro Tachi" userId="b0c88b008e1b35e7" providerId="LiveId" clId="{6960162B-F855-445C-B945-F7C8884B4DA1}" dt="2022-11-30T02:22:51.326" v="63" actId="9405"/>
          <ac:inkMkLst>
            <pc:docMk/>
            <pc:sldMk cId="2527245124" sldId="991"/>
            <ac:inkMk id="52" creationId="{26DBC201-C638-97C5-C73F-DF41C1EBED96}"/>
          </ac:inkMkLst>
        </pc:inkChg>
        <pc:inkChg chg="add del mod">
          <ac:chgData name="Tomohiro Tachi" userId="b0c88b008e1b35e7" providerId="LiveId" clId="{6960162B-F855-445C-B945-F7C8884B4DA1}" dt="2022-11-30T02:22:50.936" v="62" actId="9405"/>
          <ac:inkMkLst>
            <pc:docMk/>
            <pc:sldMk cId="2527245124" sldId="991"/>
            <ac:inkMk id="53" creationId="{F5C1D070-94AF-34B6-4F41-04D3ABE19A4F}"/>
          </ac:inkMkLst>
        </pc:inkChg>
        <pc:inkChg chg="add del mod">
          <ac:chgData name="Tomohiro Tachi" userId="b0c88b008e1b35e7" providerId="LiveId" clId="{6960162B-F855-445C-B945-F7C8884B4DA1}" dt="2022-11-30T02:22:50.417" v="61"/>
          <ac:inkMkLst>
            <pc:docMk/>
            <pc:sldMk cId="2527245124" sldId="991"/>
            <ac:inkMk id="54" creationId="{11387695-C71A-41CE-9D08-07C851582353}"/>
          </ac:inkMkLst>
        </pc:inkChg>
        <pc:inkChg chg="add del mod">
          <ac:chgData name="Tomohiro Tachi" userId="b0c88b008e1b35e7" providerId="LiveId" clId="{6960162B-F855-445C-B945-F7C8884B4DA1}" dt="2022-11-30T02:22:50.077" v="59"/>
          <ac:inkMkLst>
            <pc:docMk/>
            <pc:sldMk cId="2527245124" sldId="991"/>
            <ac:inkMk id="56" creationId="{0F9F49FF-B0B8-531F-0E3A-4E0F2D1B8899}"/>
          </ac:inkMkLst>
        </pc:inkChg>
        <pc:inkChg chg="add del mod">
          <ac:chgData name="Tomohiro Tachi" userId="b0c88b008e1b35e7" providerId="LiveId" clId="{6960162B-F855-445C-B945-F7C8884B4DA1}" dt="2022-11-30T02:22:49.719" v="57" actId="9405"/>
          <ac:inkMkLst>
            <pc:docMk/>
            <pc:sldMk cId="2527245124" sldId="991"/>
            <ac:inkMk id="58" creationId="{2C1A006E-845E-B595-5CEC-611055EEC38A}"/>
          </ac:inkMkLst>
        </pc:inkChg>
        <pc:inkChg chg="add del mod">
          <ac:chgData name="Tomohiro Tachi" userId="b0c88b008e1b35e7" providerId="LiveId" clId="{6960162B-F855-445C-B945-F7C8884B4DA1}" dt="2022-11-30T02:22:49.409" v="56" actId="9405"/>
          <ac:inkMkLst>
            <pc:docMk/>
            <pc:sldMk cId="2527245124" sldId="991"/>
            <ac:inkMk id="59" creationId="{FDD82A52-CFBD-E31A-E630-77D7071B36DB}"/>
          </ac:inkMkLst>
        </pc:inkChg>
        <pc:inkChg chg="add del mod">
          <ac:chgData name="Tomohiro Tachi" userId="b0c88b008e1b35e7" providerId="LiveId" clId="{6960162B-F855-445C-B945-F7C8884B4DA1}" dt="2022-11-30T02:22:49.078" v="55"/>
          <ac:inkMkLst>
            <pc:docMk/>
            <pc:sldMk cId="2527245124" sldId="991"/>
            <ac:inkMk id="60" creationId="{18A97658-099F-20C9-84FF-0ECBFE833A12}"/>
          </ac:inkMkLst>
        </pc:inkChg>
        <pc:inkChg chg="add del mod">
          <ac:chgData name="Tomohiro Tachi" userId="b0c88b008e1b35e7" providerId="LiveId" clId="{6960162B-F855-445C-B945-F7C8884B4DA1}" dt="2022-11-30T02:22:48.832" v="53" actId="9405"/>
          <ac:inkMkLst>
            <pc:docMk/>
            <pc:sldMk cId="2527245124" sldId="991"/>
            <ac:inkMk id="62" creationId="{DA872A9E-76BF-D0DA-9F5A-3930A4609421}"/>
          </ac:inkMkLst>
        </pc:inkChg>
        <pc:inkChg chg="add del mod">
          <ac:chgData name="Tomohiro Tachi" userId="b0c88b008e1b35e7" providerId="LiveId" clId="{6960162B-F855-445C-B945-F7C8884B4DA1}" dt="2022-11-30T02:22:48.590" v="52" actId="9405"/>
          <ac:inkMkLst>
            <pc:docMk/>
            <pc:sldMk cId="2527245124" sldId="991"/>
            <ac:inkMk id="63" creationId="{8BC3FF9F-0133-9CD5-6B1C-76C414BD2EC3}"/>
          </ac:inkMkLst>
        </pc:inkChg>
        <pc:inkChg chg="add del mod">
          <ac:chgData name="Tomohiro Tachi" userId="b0c88b008e1b35e7" providerId="LiveId" clId="{6960162B-F855-445C-B945-F7C8884B4DA1}" dt="2022-11-30T02:22:48.270" v="51"/>
          <ac:inkMkLst>
            <pc:docMk/>
            <pc:sldMk cId="2527245124" sldId="991"/>
            <ac:inkMk id="64" creationId="{507CDCED-68AC-C788-4253-DBBF3C4B641A}"/>
          </ac:inkMkLst>
        </pc:inkChg>
        <pc:inkChg chg="add">
          <ac:chgData name="Tomohiro Tachi" userId="b0c88b008e1b35e7" providerId="LiveId" clId="{6960162B-F855-445C-B945-F7C8884B4DA1}" dt="2022-11-30T02:22:57.945" v="68" actId="9405"/>
          <ac:inkMkLst>
            <pc:docMk/>
            <pc:sldMk cId="2527245124" sldId="991"/>
            <ac:inkMk id="66" creationId="{D6532EA7-220A-0F9F-C906-63E3FF4D5C11}"/>
          </ac:inkMkLst>
        </pc:inkChg>
        <pc:inkChg chg="add del mod">
          <ac:chgData name="Tomohiro Tachi" userId="b0c88b008e1b35e7" providerId="LiveId" clId="{6960162B-F855-445C-B945-F7C8884B4DA1}" dt="2022-11-30T02:23:06.056" v="75"/>
          <ac:inkMkLst>
            <pc:docMk/>
            <pc:sldMk cId="2527245124" sldId="991"/>
            <ac:inkMk id="67" creationId="{EB6FBA5D-A086-98C3-4BC3-BE3EA2878E20}"/>
          </ac:inkMkLst>
        </pc:inkChg>
        <pc:inkChg chg="add del mod">
          <ac:chgData name="Tomohiro Tachi" userId="b0c88b008e1b35e7" providerId="LiveId" clId="{6960162B-F855-445C-B945-F7C8884B4DA1}" dt="2022-11-30T02:23:06.055" v="73"/>
          <ac:inkMkLst>
            <pc:docMk/>
            <pc:sldMk cId="2527245124" sldId="991"/>
            <ac:inkMk id="68" creationId="{FFFF35A5-AEFD-8685-18E3-E74C9E783876}"/>
          </ac:inkMkLst>
        </pc:inkChg>
        <pc:inkChg chg="add del mod">
          <ac:chgData name="Tomohiro Tachi" userId="b0c88b008e1b35e7" providerId="LiveId" clId="{6960162B-F855-445C-B945-F7C8884B4DA1}" dt="2022-11-30T02:23:06.056" v="74"/>
          <ac:inkMkLst>
            <pc:docMk/>
            <pc:sldMk cId="2527245124" sldId="991"/>
            <ac:inkMk id="69" creationId="{B719AC8A-0E94-F4F1-DBDF-D23D5D4508C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1" creationId="{D1E8D3D2-A478-A768-5EF8-4D369F7CCFA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2" creationId="{44D1E900-DAD3-94C0-9B51-CDED3842FD6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3" creationId="{DA521904-D0A8-13CB-8FD6-0F8F3C32F2A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4" creationId="{B95F2374-7298-36B4-4D27-A10972B5636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5" creationId="{8E40D07B-0F53-3F9E-DC3A-28EC25B7006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8" creationId="{36B250CC-BDE0-F55D-7E94-528191265AA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1" creationId="{01A64617-8C44-EA83-567A-7CF41B4C0B14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2" creationId="{09FE606F-6328-6002-B6DD-B85BEF9FED45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5" creationId="{F942E126-A438-C5C3-4F80-CB9B7512246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6" creationId="{7A2CF9F3-A11E-E298-C9CE-750B12C060E9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89" creationId="{63DDCC0C-82BD-F769-6B2F-93FB4B478A10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0" creationId="{978EB251-07B6-5679-99AD-66E4A8B13278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1" creationId="{8208A2C0-018E-BCAB-84FE-7E48B5E248F6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2" creationId="{9EE87ECF-4BA7-D9AB-F359-D23508EE978C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3" creationId="{07B7E275-4BE2-E26F-2C58-301A1ECBCF1F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4" creationId="{5D55694A-53FD-3905-C8A4-C75D42737FD1}"/>
          </ac:inkMkLst>
        </pc:inkChg>
        <pc:inkChg chg="add mod">
          <ac:chgData name="Tomohiro Tachi" userId="b0c88b008e1b35e7" providerId="LiveId" clId="{6960162B-F855-445C-B945-F7C8884B4DA1}" dt="2022-11-30T02:23:36.220" v="101"/>
          <ac:inkMkLst>
            <pc:docMk/>
            <pc:sldMk cId="2527245124" sldId="991"/>
            <ac:inkMk id="95" creationId="{6AA652F8-95D6-45E0-21B5-06D1423E6EF3}"/>
          </ac:inkMkLst>
        </pc:inkChg>
        <pc:inkChg chg="add del">
          <ac:chgData name="Tomohiro Tachi" userId="b0c88b008e1b35e7" providerId="LiveId" clId="{6960162B-F855-445C-B945-F7C8884B4DA1}" dt="2022-11-30T02:24:04.983" v="103" actId="9405"/>
          <ac:inkMkLst>
            <pc:docMk/>
            <pc:sldMk cId="2527245124" sldId="991"/>
            <ac:inkMk id="97" creationId="{A736C46F-7148-5B20-6486-FFAE77F5C1CF}"/>
          </ac:inkMkLst>
        </pc:inkChg>
        <pc:inkChg chg="add del mod">
          <ac:chgData name="Tomohiro Tachi" userId="b0c88b008e1b35e7" providerId="LiveId" clId="{6960162B-F855-445C-B945-F7C8884B4DA1}" dt="2022-11-30T02:24:27.271" v="119" actId="9405"/>
          <ac:inkMkLst>
            <pc:docMk/>
            <pc:sldMk cId="2527245124" sldId="991"/>
            <ac:inkMk id="98" creationId="{17B8C39F-A42C-BC6F-23AC-F5585817E8F4}"/>
          </ac:inkMkLst>
        </pc:inkChg>
        <pc:inkChg chg="add del mod">
          <ac:chgData name="Tomohiro Tachi" userId="b0c88b008e1b35e7" providerId="LiveId" clId="{6960162B-F855-445C-B945-F7C8884B4DA1}" dt="2022-11-30T02:24:26.926" v="118"/>
          <ac:inkMkLst>
            <pc:docMk/>
            <pc:sldMk cId="2527245124" sldId="991"/>
            <ac:inkMk id="99" creationId="{13A59719-80D7-4A40-6880-33EE7D33E1B2}"/>
          </ac:inkMkLst>
        </pc:inkChg>
        <pc:inkChg chg="add del mod">
          <ac:chgData name="Tomohiro Tachi" userId="b0c88b008e1b35e7" providerId="LiveId" clId="{6960162B-F855-445C-B945-F7C8884B4DA1}" dt="2022-11-30T02:24:26.603" v="116" actId="9405"/>
          <ac:inkMkLst>
            <pc:docMk/>
            <pc:sldMk cId="2527245124" sldId="991"/>
            <ac:inkMk id="101" creationId="{131AD0B2-2D16-7F15-705D-1FD149BB9CB0}"/>
          </ac:inkMkLst>
        </pc:inkChg>
        <pc:inkChg chg="add del mod">
          <ac:chgData name="Tomohiro Tachi" userId="b0c88b008e1b35e7" providerId="LiveId" clId="{6960162B-F855-445C-B945-F7C8884B4DA1}" dt="2022-11-30T02:24:26.324" v="115" actId="9405"/>
          <ac:inkMkLst>
            <pc:docMk/>
            <pc:sldMk cId="2527245124" sldId="991"/>
            <ac:inkMk id="102" creationId="{392EB6C7-B725-952C-0E2E-C827A89014CD}"/>
          </ac:inkMkLst>
        </pc:inkChg>
        <pc:inkChg chg="add del mod">
          <ac:chgData name="Tomohiro Tachi" userId="b0c88b008e1b35e7" providerId="LiveId" clId="{6960162B-F855-445C-B945-F7C8884B4DA1}" dt="2022-11-30T02:24:26.024" v="114" actId="9405"/>
          <ac:inkMkLst>
            <pc:docMk/>
            <pc:sldMk cId="2527245124" sldId="991"/>
            <ac:inkMk id="103" creationId="{F4C829AF-2149-6B19-1E74-4AFBA95F00F1}"/>
          </ac:inkMkLst>
        </pc:inkChg>
        <pc:inkChg chg="add del mod">
          <ac:chgData name="Tomohiro Tachi" userId="b0c88b008e1b35e7" providerId="LiveId" clId="{6960162B-F855-445C-B945-F7C8884B4DA1}" dt="2022-11-30T02:24:25.215" v="113"/>
          <ac:inkMkLst>
            <pc:docMk/>
            <pc:sldMk cId="2527245124" sldId="991"/>
            <ac:inkMk id="104" creationId="{44827C87-683B-1EA6-C74C-0B0E30EBC134}"/>
          </ac:inkMkLst>
        </pc:inkChg>
        <pc:inkChg chg="add del">
          <ac:chgData name="Tomohiro Tachi" userId="b0c88b008e1b35e7" providerId="LiveId" clId="{6960162B-F855-445C-B945-F7C8884B4DA1}" dt="2022-11-30T02:24:41.388" v="121" actId="9405"/>
          <ac:inkMkLst>
            <pc:docMk/>
            <pc:sldMk cId="2527245124" sldId="991"/>
            <ac:inkMk id="106" creationId="{472A8D86-AC9B-7F9D-CAFC-7FF8B6806DB0}"/>
          </ac:inkMkLst>
        </pc:inkChg>
      </pc:sldChg>
      <pc:sldChg chg="modSp mod">
        <pc:chgData name="Tomohiro Tachi" userId="b0c88b008e1b35e7" providerId="LiveId" clId="{6960162B-F855-445C-B945-F7C8884B4DA1}" dt="2022-11-30T02:47:43.470" v="732" actId="20577"/>
        <pc:sldMkLst>
          <pc:docMk/>
          <pc:sldMk cId="996947685" sldId="1006"/>
        </pc:sldMkLst>
        <pc:spChg chg="mod">
          <ac:chgData name="Tomohiro Tachi" userId="b0c88b008e1b35e7" providerId="LiveId" clId="{6960162B-F855-445C-B945-F7C8884B4DA1}" dt="2022-11-30T02:47:43.470" v="732" actId="20577"/>
          <ac:spMkLst>
            <pc:docMk/>
            <pc:sldMk cId="996947685" sldId="1006"/>
            <ac:spMk id="43" creationId="{AB211C56-0D20-692E-FA6B-CBA562FC9CE2}"/>
          </ac:spMkLst>
        </pc:spChg>
      </pc:sldChg>
      <pc:sldChg chg="mod modShow">
        <pc:chgData name="Tomohiro Tachi" userId="b0c88b008e1b35e7" providerId="LiveId" clId="{6960162B-F855-445C-B945-F7C8884B4DA1}" dt="2022-11-30T02:47:11.525" v="709" actId="729"/>
        <pc:sldMkLst>
          <pc:docMk/>
          <pc:sldMk cId="635047918" sldId="1008"/>
        </pc:sldMkLst>
      </pc:sldChg>
      <pc:sldChg chg="addSp delSp modSp mod">
        <pc:chgData name="Tomohiro Tachi" userId="b0c88b008e1b35e7" providerId="LiveId" clId="{6960162B-F855-445C-B945-F7C8884B4DA1}" dt="2022-11-30T02:48:23.659" v="860" actId="20577"/>
        <pc:sldMkLst>
          <pc:docMk/>
          <pc:sldMk cId="3174745874" sldId="1009"/>
        </pc:sldMkLst>
        <pc:spChg chg="add mod">
          <ac:chgData name="Tomohiro Tachi" userId="b0c88b008e1b35e7" providerId="LiveId" clId="{6960162B-F855-445C-B945-F7C8884B4DA1}" dt="2022-11-30T02:48:23.659" v="860" actId="20577"/>
          <ac:spMkLst>
            <pc:docMk/>
            <pc:sldMk cId="3174745874" sldId="1009"/>
            <ac:spMk id="179" creationId="{3FB31EF7-1569-5989-6E8C-E93220B12A94}"/>
          </ac:spMkLst>
        </pc:spChg>
        <pc:grpChg chg="add mod">
          <ac:chgData name="Tomohiro Tachi" userId="b0c88b008e1b35e7" providerId="LiveId" clId="{6960162B-F855-445C-B945-F7C8884B4DA1}" dt="2022-11-30T02:43:48.485" v="579" actId="1076"/>
          <ac:grpSpMkLst>
            <pc:docMk/>
            <pc:sldMk cId="3174745874" sldId="1009"/>
            <ac:grpSpMk id="103" creationId="{7F633078-D3EC-8B97-87C8-815CD309D1C0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7" creationId="{0AB11EF5-82C1-26BD-628C-FED60F9E2DF1}"/>
          </ac:grpSpMkLst>
        </pc:grpChg>
        <pc:grpChg chg="del mod">
          <ac:chgData name="Tomohiro Tachi" userId="b0c88b008e1b35e7" providerId="LiveId" clId="{6960162B-F855-445C-B945-F7C8884B4DA1}" dt="2022-11-30T02:44:11.746" v="613"/>
          <ac:grpSpMkLst>
            <pc:docMk/>
            <pc:sldMk cId="3174745874" sldId="1009"/>
            <ac:grpSpMk id="138" creationId="{C7DF32FC-7F93-16A6-EB1D-631D0ECEE106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39" creationId="{EDABEE92-248B-452F-EA97-D6682927B52E}"/>
          </ac:grpSpMkLst>
        </pc:grpChg>
        <pc:grpChg chg="del mod">
          <ac:chgData name="Tomohiro Tachi" userId="b0c88b008e1b35e7" providerId="LiveId" clId="{6960162B-F855-445C-B945-F7C8884B4DA1}" dt="2022-11-30T02:44:18.801" v="621"/>
          <ac:grpSpMkLst>
            <pc:docMk/>
            <pc:sldMk cId="3174745874" sldId="1009"/>
            <ac:grpSpMk id="142" creationId="{D9E71AE2-51ED-B8FE-A6ED-40A0B3387571}"/>
          </ac:grpSpMkLst>
        </pc:grpChg>
        <pc:grpChg chg="del 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47" creationId="{EB584BED-D195-5A13-4B7D-48EFE4680FDE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4" creationId="{93038DD6-4CA3-C63A-038F-DE61FDDF4322}"/>
          </ac:grpSpMkLst>
        </pc:grpChg>
        <pc:grpChg chg="del mod">
          <ac:chgData name="Tomohiro Tachi" userId="b0c88b008e1b35e7" providerId="LiveId" clId="{6960162B-F855-445C-B945-F7C8884B4DA1}" dt="2022-11-30T02:45:21.548" v="645"/>
          <ac:grpSpMkLst>
            <pc:docMk/>
            <pc:sldMk cId="3174745874" sldId="1009"/>
            <ac:grpSpMk id="165" creationId="{73C3982D-9C6A-877D-C55C-669651CD01AC}"/>
          </ac:grpSpMkLst>
        </pc:grpChg>
        <pc:grpChg chg="del 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69" creationId="{0B8DFE97-9322-7EE0-40C9-66F49BBA3663}"/>
          </ac:grpSpMkLst>
        </pc:grpChg>
        <pc:grpChg chg="mod">
          <ac:chgData name="Tomohiro Tachi" userId="b0c88b008e1b35e7" providerId="LiveId" clId="{6960162B-F855-445C-B945-F7C8884B4DA1}" dt="2022-11-30T02:45:23.660" v="648"/>
          <ac:grpSpMkLst>
            <pc:docMk/>
            <pc:sldMk cId="3174745874" sldId="1009"/>
            <ac:grpSpMk id="172" creationId="{D2195630-A2E9-1F68-4D12-D54B6BDE8431}"/>
          </ac:grpSpMkLst>
        </pc:grpChg>
        <pc:grpChg chg="mod">
          <ac:chgData name="Tomohiro Tachi" userId="b0c88b008e1b35e7" providerId="LiveId" clId="{6960162B-F855-445C-B945-F7C8884B4DA1}" dt="2022-11-30T02:45:26.031" v="650"/>
          <ac:grpSpMkLst>
            <pc:docMk/>
            <pc:sldMk cId="3174745874" sldId="1009"/>
            <ac:grpSpMk id="174" creationId="{C162D8B4-F73B-610F-64EB-09915DB22D81}"/>
          </ac:grpSpMkLst>
        </pc:grpChg>
        <pc:picChg chg="add mod">
          <ac:chgData name="Tomohiro Tachi" userId="b0c88b008e1b35e7" providerId="LiveId" clId="{6960162B-F855-445C-B945-F7C8884B4DA1}" dt="2022-11-30T02:44:27.960" v="625" actId="1076"/>
          <ac:picMkLst>
            <pc:docMk/>
            <pc:sldMk cId="3174745874" sldId="1009"/>
            <ac:picMk id="148" creationId="{D1415F7D-3228-9B61-7EEB-9CA9C9F97356}"/>
          </ac:picMkLst>
        </pc:picChg>
        <pc:picChg chg="add mod">
          <ac:chgData name="Tomohiro Tachi" userId="b0c88b008e1b35e7" providerId="LiveId" clId="{6960162B-F855-445C-B945-F7C8884B4DA1}" dt="2022-11-30T02:47:24.257" v="713" actId="1076"/>
          <ac:picMkLst>
            <pc:docMk/>
            <pc:sldMk cId="3174745874" sldId="1009"/>
            <ac:picMk id="175" creationId="{029CDBD7-F7ED-CF05-6E22-68B449305C69}"/>
          </ac:picMkLst>
        </pc:picChg>
        <pc:picChg chg="add mod">
          <ac:chgData name="Tomohiro Tachi" userId="b0c88b008e1b35e7" providerId="LiveId" clId="{6960162B-F855-445C-B945-F7C8884B4DA1}" dt="2022-11-30T02:47:25.461" v="714" actId="1076"/>
          <ac:picMkLst>
            <pc:docMk/>
            <pc:sldMk cId="3174745874" sldId="1009"/>
            <ac:picMk id="176" creationId="{4221A466-47FE-1077-9B67-706A9AD0C7F1}"/>
          </ac:picMkLst>
        </pc:picChg>
        <pc:picChg chg="add mod">
          <ac:chgData name="Tomohiro Tachi" userId="b0c88b008e1b35e7" providerId="LiveId" clId="{6960162B-F855-445C-B945-F7C8884B4DA1}" dt="2022-11-30T02:47:27.445" v="715" actId="1076"/>
          <ac:picMkLst>
            <pc:docMk/>
            <pc:sldMk cId="3174745874" sldId="1009"/>
            <ac:picMk id="177" creationId="{336CD7CC-9358-3110-9BC8-CD5EBE428DA5}"/>
          </ac:picMkLst>
        </pc:picChg>
        <pc:picChg chg="add mod">
          <ac:chgData name="Tomohiro Tachi" userId="b0c88b008e1b35e7" providerId="LiveId" clId="{6960162B-F855-445C-B945-F7C8884B4DA1}" dt="2022-11-30T02:47:22.599" v="712" actId="1076"/>
          <ac:picMkLst>
            <pc:docMk/>
            <pc:sldMk cId="3174745874" sldId="1009"/>
            <ac:picMk id="178" creationId="{4AD3A0A7-BFA4-E68A-0530-F0A2B2331FE9}"/>
          </ac:picMkLst>
        </pc:pic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" creationId="{9E856408-9198-4929-A47F-181069F7448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" creationId="{250712BF-7C62-67DD-8019-B24297362B3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" creationId="{F930323F-CA59-1BF0-4104-71D2D00796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4" creationId="{3DD4FFFC-AF79-17AB-2593-7FAED4DEA3F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5" creationId="{4E714F49-FC4C-5545-BF19-FF7CBA870A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6" creationId="{4825B2DE-62CE-C3D2-7E3F-8263B5FFA8A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7" creationId="{39077ADA-8B7A-D57B-F74B-4BF72FD6D7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9" creationId="{8B78E7A8-A8C6-0546-4E29-8D4F67BB8DE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1" creationId="{E5A5FCED-6000-17A6-E456-C7D3BE69706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23" creationId="{648EEE73-BC9E-70CC-1153-14987F12190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3" creationId="{1F54E6E0-DD29-5864-2199-BB05158F488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4" creationId="{0C5CDB68-2D93-42BE-4E02-E5E45B636C0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5" creationId="{96F6B6C4-6195-74C2-804E-BCC383C76F3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6" creationId="{894527AC-BF95-95D4-A575-DFD58E963C1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7" creationId="{9E7F8325-A31F-B9DD-6487-C5C416D8BDC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8" creationId="{B9798C34-1F38-2833-B760-3E2B8602969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39" creationId="{C2D8983C-81B7-FBCF-BCD4-785DD803E85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0" creationId="{4C4C0392-BF1E-7198-BA4A-C06B5E9285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1" creationId="{DFFCCC28-1B12-1BE9-1EF6-B45F5093F49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2" creationId="{DD6C0F81-A373-F690-9801-D2F9A053000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3" creationId="{9CD5DE2A-78F7-234A-D564-5E4B9BC53D7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4" creationId="{A3B7852D-1A30-BA60-58BC-D1D6C6043E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5" creationId="{A4533584-D8EF-9120-52E4-E31FE972DE4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6" creationId="{FEA24E32-78C3-67A1-3254-FBF00AABCD4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7" creationId="{E3C2C9BB-4CA1-C1D8-2868-D163B99059AF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8" creationId="{D6D36C74-F290-E605-B739-EC1F6B48FBA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49" creationId="{6C88C482-C258-1AE2-26B2-9F24ACCCCEB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0" creationId="{3C17ED47-C7BD-9E57-5731-2163523DF0B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1" creationId="{E53CFA4B-F1FA-315F-720F-3FC63056AC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2" creationId="{8670EFE5-DA5A-5DBD-F315-ED15A3F9256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3" creationId="{28223658-5D96-A9AE-3D4D-253F401B89F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4" creationId="{9D48D250-57C0-0608-F165-6980F98ED5A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5" creationId="{71B8A886-3733-3712-8D07-E68176F972E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6" creationId="{841A2C29-C83F-5E89-26DD-B33469636E0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7" creationId="{90258BAD-3D05-3406-6C7B-12318137E5E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8" creationId="{8542384A-8793-119A-8222-2D8F114E652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59" creationId="{2B0A8000-628F-8CB7-F98F-97C91D2B1FD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0" creationId="{8A6B8031-60E6-0152-D353-FE301AA92E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1" creationId="{A7F4AF76-CAFD-B103-1638-31EB5147F8E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2" creationId="{466BAA4C-4998-B931-6C43-CE7DB00D208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3" creationId="{8F7F69FD-2E9C-DF2B-D80D-2B87AD7EEC3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4" creationId="{C5BB4B91-259C-ABFB-207E-8389BF9DCB2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5" creationId="{C87C8930-64DF-1B81-B03F-F69B98B873C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6" creationId="{76332BBF-68AC-C50C-F583-A72FD5E592A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7" creationId="{8E7E6B6C-7E19-EF8E-EDB9-31BC1F27EDC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8" creationId="{4FA5680C-FE1E-CA66-251A-12E0871043B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69" creationId="{E032912E-7F61-98CB-CB93-A282D12C540C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0" creationId="{D407FCE5-984B-3C53-8B3E-BC3631CE494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1" creationId="{1FE1147C-2173-01C5-61E5-D319733CE5E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2" creationId="{6A678AAB-5F3F-7908-352D-84E72123BB3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3" creationId="{57AFF641-AC18-ED71-3F09-0699AF0E1A0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4" creationId="{4EA9E925-C764-6B8E-6810-2FDAC7B94343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5" creationId="{9430DEDA-9410-8BA4-415F-776E30664D31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6" creationId="{EF3B7DC2-AE1F-F05F-E3A6-CD3881BBB5B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7" creationId="{B7F15486-7840-871D-3AAB-00A99F745C8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8" creationId="{69C52BC6-9203-E943-5E49-B013507B34E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79" creationId="{3AE25F69-9E1D-6704-6DC8-50CDFFBB9A69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0" creationId="{5BAB1F33-8938-0D67-ABCA-AF9E23AE59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1" creationId="{11B01AB5-7A2C-EF76-2D1D-6C1546A888F5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2" creationId="{81649EED-FE00-D072-B167-AE7A12152E5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3" creationId="{DB809EA6-4696-2836-B87F-DCAF2CEC208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4" creationId="{1CCE36F4-21D8-A201-68F8-1BF1AC21A35E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5" creationId="{5E1A9DB4-3C7E-A3D1-3C63-0B2B577F91D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6" creationId="{47314547-7D52-C797-978C-6CD197D6201D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7" creationId="{49593E0B-09D7-6091-355D-2A13519EC32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8" creationId="{32227DA1-9EB6-7D8B-BEE3-EC416C26D9D6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89" creationId="{D2053D1C-3B32-1C7F-9598-905832ED43B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0" creationId="{5FE6C1B4-058F-DF2E-A2E1-0E9457F62A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1" creationId="{8A55399D-9B88-B38E-1717-76F59A14A79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2" creationId="{E79752FE-4A79-5837-1D68-6C6ABFB5E4E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3" creationId="{B53E6570-C57F-BEFA-DF92-850F131DF46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4" creationId="{B466D51B-DD6D-39D4-8DE4-2040186C40A7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5" creationId="{75A35F26-8B89-CB89-8F4F-021E9BFB916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6" creationId="{55B72BF1-02A5-0700-1C5F-DB756672A1DB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7" creationId="{BBCEF581-1701-1B84-2907-8576FD394302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8" creationId="{962E53E5-DA1E-CD42-43F6-0797E5D16E78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99" creationId="{28A165DC-DA69-65D9-E980-02AC00BACF9A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0" creationId="{DEFF26AC-D12D-B1A2-9198-E49F254B47D0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1" creationId="{34C13CE8-3D88-3BF8-DCDE-9B270F156CA4}"/>
          </ac:inkMkLst>
        </pc:inkChg>
        <pc:inkChg chg="add mod">
          <ac:chgData name="Tomohiro Tachi" userId="b0c88b008e1b35e7" providerId="LiveId" clId="{6960162B-F855-445C-B945-F7C8884B4DA1}" dt="2022-11-30T02:43:45.504" v="578" actId="164"/>
          <ac:inkMkLst>
            <pc:docMk/>
            <pc:sldMk cId="3174745874" sldId="1009"/>
            <ac:inkMk id="102" creationId="{3E77D2C7-036C-3B8B-3F9B-68C47E86D92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4" creationId="{044A9310-7509-2D82-B165-EFD93BF82D84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5" creationId="{19F063AF-2FC0-BFD3-C2A0-77F224A2255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6" creationId="{9968E40B-1F3A-16A0-6407-CB04D64FE6E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7" creationId="{0D5791DC-2EB3-2CA4-1ABD-67B1780AB25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8" creationId="{835DF898-E232-F903-8E4F-7C58B02AEA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09" creationId="{A7899516-3005-9D30-1E01-DE9A4DC3378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0" creationId="{FCC23C7F-A335-15E9-590E-0B1FEA75BB8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1" creationId="{CC67424B-2807-803E-7E75-76548F1C78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2" creationId="{3FA96E69-5036-A269-A30C-A394826CCC0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3" creationId="{DD08A9C3-F1D4-7A1B-4461-B2C340051B7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4" creationId="{BD150BFE-68CF-9BDC-6833-353CFBE2A73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5" creationId="{ED8EC8DE-77F7-921A-DBA6-D45D7BA39965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6" creationId="{3E42ED1E-67B3-AECF-525C-425225B4BE56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7" creationId="{C999F306-BFC1-E417-4601-3487CD9B172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8" creationId="{42803B89-0523-809B-EFE8-0178B5930B9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19" creationId="{D27B7B2F-6750-6632-8409-F76B581579F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0" creationId="{7B38B9D4-A171-D43B-79E4-41F264B8EC8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1" creationId="{5CF1B4FC-A719-8B36-86F2-90A5ACF3A97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2" creationId="{6A80835A-5CDF-E203-5522-C4DE41AA9D8F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3" creationId="{E4BCE810-8ADE-ABF6-943E-8B89DD3874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4" creationId="{D4375D9B-C1E5-1EBF-E96F-EB499525D37C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5" creationId="{D19BDB57-0BA1-427B-A57A-3797079A552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6" creationId="{77EFB2F6-1841-E081-2A4D-D8F03F058ABB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7" creationId="{8729CD9F-1FD4-7D46-849A-FEDD406C5B91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8" creationId="{C48C649C-3501-00E5-54F6-CC0516BCC46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29" creationId="{D8EE93DA-4E68-1679-9837-30FE5E4CC2C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0" creationId="{AFBFA4A6-AD9D-C9B8-537E-34831ECF0079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1" creationId="{761248E5-950F-6DDC-C44D-7C40491AEF0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2" creationId="{DA3395B2-EB83-DEA4-44A9-EF602EDC0E3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3" creationId="{E7FE3939-89B7-E75F-026A-B397F3464A08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4" creationId="{AA987556-7809-BD92-DF2C-A7EB7B8931E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5" creationId="{A9E5ED1A-2EF6-3F74-6C2E-6910B7A69EE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36" creationId="{3A1C2EBD-08F6-AD94-C2D2-AA0A7A902BB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0" creationId="{E0FB86B8-8EF7-F5FA-8FD0-3DCE3179C30D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1" creationId="{7384D0F4-2D5A-0CF4-FE43-DB29FD0193DA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3" creationId="{83DE8D90-EE1D-A0ED-D421-1CA4DE5FC213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4" creationId="{DF6487E1-19E5-527F-5DB8-8D781C1D4BCE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5" creationId="{77765C49-6FCF-AFEA-7B7D-3213E1984112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46" creationId="{50988A65-2D31-837A-A19C-A0C49B6B80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49" creationId="{B9F18A58-9AE7-9992-6EC7-41BD5FD3C0C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0" creationId="{109AD031-6E1C-E8FD-16C5-2E63FDEB9A5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1" creationId="{53890D90-8445-BB6B-0B60-8F388A34E30C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2" creationId="{74158BBA-D7AC-0760-21E1-087C2BDBA07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3" creationId="{E98B3FDA-6706-002F-1D31-62CE263999C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4" creationId="{4E774425-E746-89DA-C096-5143F03390B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5" creationId="{720DFBA2-2424-141E-D1A4-BDC3A8C90C5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6" creationId="{82995143-BAE3-645D-20D4-138400A017F9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7" creationId="{5FFD824B-5847-FBCB-6DF2-60DB0C19966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8" creationId="{0BA3CFEB-D202-6178-E942-AE968F58D7D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59" creationId="{59FEAEFA-1E75-D345-04FF-20C060E243E1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0" creationId="{7BC3D01E-1F8E-A014-ABE5-7596CDFB384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1" creationId="{CFE8D7C6-87C2-FE20-04AD-ABC591F33BEA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2" creationId="{188BB90F-0AED-F5D0-D475-C2EA243C6210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3" creationId="{7A795AF3-4DEA-8E6A-393A-CA7D7CE727A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6" creationId="{64CC7979-CFC4-21DA-6743-CB0932B38542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7" creationId="{92C93287-AD90-FF20-FD6C-CA8CF73A54B8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68" creationId="{A89E9077-1268-490E-21D8-A0CDFE2D234E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0" creationId="{94CBF634-18BB-E5B3-669E-F6D3D1E81685}"/>
          </ac:inkMkLst>
        </pc:inkChg>
        <pc:inkChg chg="add mod">
          <ac:chgData name="Tomohiro Tachi" userId="b0c88b008e1b35e7" providerId="LiveId" clId="{6960162B-F855-445C-B945-F7C8884B4DA1}" dt="2022-11-30T02:45:23.660" v="648"/>
          <ac:inkMkLst>
            <pc:docMk/>
            <pc:sldMk cId="3174745874" sldId="1009"/>
            <ac:inkMk id="171" creationId="{1A6CBAB6-3606-E755-C1AB-7C0346A4EA17}"/>
          </ac:inkMkLst>
        </pc:inkChg>
        <pc:inkChg chg="add mod">
          <ac:chgData name="Tomohiro Tachi" userId="b0c88b008e1b35e7" providerId="LiveId" clId="{6960162B-F855-445C-B945-F7C8884B4DA1}" dt="2022-11-30T02:45:26.031" v="650"/>
          <ac:inkMkLst>
            <pc:docMk/>
            <pc:sldMk cId="3174745874" sldId="1009"/>
            <ac:inkMk id="173" creationId="{F1C926E7-4C25-2B8A-45D0-32A4FC1B3DD1}"/>
          </ac:inkMkLst>
        </pc:inkChg>
      </pc:sldChg>
      <pc:sldChg chg="addSp delSp modSp add mod">
        <pc:chgData name="Tomohiro Tachi" userId="b0c88b008e1b35e7" providerId="LiveId" clId="{6960162B-F855-445C-B945-F7C8884B4DA1}" dt="2022-11-30T02:46:43.850" v="708" actId="20577"/>
        <pc:sldMkLst>
          <pc:docMk/>
          <pc:sldMk cId="607271969" sldId="1010"/>
        </pc:sldMkLst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6" creationId="{818759E9-9BD9-2092-6D57-A3E88FDA6344}"/>
          </ac:spMkLst>
        </pc:spChg>
        <pc:spChg chg="del">
          <ac:chgData name="Tomohiro Tachi" userId="b0c88b008e1b35e7" providerId="LiveId" clId="{6960162B-F855-445C-B945-F7C8884B4DA1}" dt="2022-11-30T02:25:34.775" v="124" actId="478"/>
          <ac:spMkLst>
            <pc:docMk/>
            <pc:sldMk cId="607271969" sldId="1010"/>
            <ac:spMk id="119" creationId="{386D3205-404C-608B-B0DF-DEF2DA14914B}"/>
          </ac:spMkLst>
        </pc:spChg>
        <pc:spChg chg="del mod">
          <ac:chgData name="Tomohiro Tachi" userId="b0c88b008e1b35e7" providerId="LiveId" clId="{6960162B-F855-445C-B945-F7C8884B4DA1}" dt="2022-11-30T02:29:19.911" v="190" actId="478"/>
          <ac:spMkLst>
            <pc:docMk/>
            <pc:sldMk cId="607271969" sldId="1010"/>
            <ac:spMk id="121" creationId="{F3F42D74-E092-AF8A-D49B-848D03E13E05}"/>
          </ac:spMkLst>
        </pc:spChg>
        <pc:spChg chg="mod">
          <ac:chgData name="Tomohiro Tachi" userId="b0c88b008e1b35e7" providerId="LiveId" clId="{6960162B-F855-445C-B945-F7C8884B4DA1}" dt="2022-11-30T02:45:55.708" v="652" actId="1076"/>
          <ac:spMkLst>
            <pc:docMk/>
            <pc:sldMk cId="607271969" sldId="1010"/>
            <ac:spMk id="122" creationId="{31C3C8C6-602A-9D0D-2521-0116BBF36ABA}"/>
          </ac:spMkLst>
        </pc:spChg>
        <pc:spChg chg="add mod">
          <ac:chgData name="Tomohiro Tachi" userId="b0c88b008e1b35e7" providerId="LiveId" clId="{6960162B-F855-445C-B945-F7C8884B4DA1}" dt="2022-11-30T02:46:43.850" v="708" actId="20577"/>
          <ac:spMkLst>
            <pc:docMk/>
            <pc:sldMk cId="607271969" sldId="1010"/>
            <ac:spMk id="697" creationId="{D6E05294-B632-013D-67EE-DEF510D73989}"/>
          </ac:spMkLst>
        </pc:s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25" creationId="{58FE3598-3E48-BAFA-C99E-68A095400C64}"/>
          </ac:grpSpMkLst>
        </pc:grpChg>
        <pc:grpChg chg="del mod topLvl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30" creationId="{AF3CBF05-6F20-CA4C-D0C0-55CF665B84CC}"/>
          </ac:grpSpMkLst>
        </pc:grpChg>
        <pc:grpChg chg="add 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36" creationId="{9225234B-69C8-7B4A-7243-4394D4A09E65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39" creationId="{84C5EE9C-54D3-3FC6-F2D1-1E1E65A56112}"/>
          </ac:grpSpMkLst>
        </pc:grpChg>
        <pc:grpChg chg="mod topLvl">
          <ac:chgData name="Tomohiro Tachi" userId="b0c88b008e1b35e7" providerId="LiveId" clId="{6960162B-F855-445C-B945-F7C8884B4DA1}" dt="2022-11-30T02:37:13.091" v="413" actId="164"/>
          <ac:grpSpMkLst>
            <pc:docMk/>
            <pc:sldMk cId="607271969" sldId="1010"/>
            <ac:grpSpMk id="47" creationId="{D8AA1CCF-93AB-C0DA-5821-FF87A75090F0}"/>
          </ac:grpSpMkLst>
        </pc:grpChg>
        <pc:grpChg chg="del mod topLvl">
          <ac:chgData name="Tomohiro Tachi" userId="b0c88b008e1b35e7" providerId="LiveId" clId="{6960162B-F855-445C-B945-F7C8884B4DA1}" dt="2022-11-30T02:27:18.024" v="180" actId="165"/>
          <ac:grpSpMkLst>
            <pc:docMk/>
            <pc:sldMk cId="607271969" sldId="1010"/>
            <ac:grpSpMk id="62" creationId="{9D255730-3E86-0719-832D-A3A6FC4301BA}"/>
          </ac:grpSpMkLst>
        </pc:grpChg>
        <pc:grpChg chg="add del mod">
          <ac:chgData name="Tomohiro Tachi" userId="b0c88b008e1b35e7" providerId="LiveId" clId="{6960162B-F855-445C-B945-F7C8884B4DA1}" dt="2022-11-30T02:27:07.370" v="177" actId="165"/>
          <ac:grpSpMkLst>
            <pc:docMk/>
            <pc:sldMk cId="607271969" sldId="1010"/>
            <ac:grpSpMk id="63" creationId="{E4313A8E-6307-BDB1-7366-1C5AAAAB77A6}"/>
          </ac:grpSpMkLst>
        </pc:grpChg>
        <pc:grpChg chg="mod topLvl">
          <ac:chgData name="Tomohiro Tachi" userId="b0c88b008e1b35e7" providerId="LiveId" clId="{6960162B-F855-445C-B945-F7C8884B4DA1}" dt="2022-11-30T02:37:06.995" v="409"/>
          <ac:grpSpMkLst>
            <pc:docMk/>
            <pc:sldMk cId="607271969" sldId="1010"/>
            <ac:grpSpMk id="96" creationId="{90C9142D-A723-D4AC-EF1D-ABED2075CFB8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112" creationId="{24A768B6-6E15-5D3A-A5E5-289AC77A2C35}"/>
          </ac:grpSpMkLst>
        </pc:grpChg>
        <pc:grpChg chg="del mod">
          <ac:chgData name="Tomohiro Tachi" userId="b0c88b008e1b35e7" providerId="LiveId" clId="{6960162B-F855-445C-B945-F7C8884B4DA1}" dt="2022-11-30T02:29:54.463" v="202"/>
          <ac:grpSpMkLst>
            <pc:docMk/>
            <pc:sldMk cId="607271969" sldId="1010"/>
            <ac:grpSpMk id="120" creationId="{66E4D7BA-840E-19BB-656E-B1B31B7B8A29}"/>
          </ac:grpSpMkLst>
        </pc:grpChg>
        <pc:grpChg chg="add del 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29" creationId="{98E5BF3E-BF5E-270E-03C6-C0D2812DB571}"/>
          </ac:grpSpMkLst>
        </pc:grpChg>
        <pc:grpChg chg="mod">
          <ac:chgData name="Tomohiro Tachi" userId="b0c88b008e1b35e7" providerId="LiveId" clId="{6960162B-F855-445C-B945-F7C8884B4DA1}" dt="2022-11-30T02:30:03.623" v="208"/>
          <ac:grpSpMkLst>
            <pc:docMk/>
            <pc:sldMk cId="607271969" sldId="1010"/>
            <ac:grpSpMk id="133" creationId="{D31F9C88-86D4-3797-DE97-2F14C6AC669C}"/>
          </ac:grpSpMkLst>
        </pc:grpChg>
        <pc:grpChg chg="mod">
          <ac:chgData name="Tomohiro Tachi" userId="b0c88b008e1b35e7" providerId="LiveId" clId="{6960162B-F855-445C-B945-F7C8884B4DA1}" dt="2022-11-30T02:30:17.274" v="222"/>
          <ac:grpSpMkLst>
            <pc:docMk/>
            <pc:sldMk cId="607271969" sldId="1010"/>
            <ac:grpSpMk id="136" creationId="{60A212C8-CF7A-0D51-930F-B3DBE741888B}"/>
          </ac:grpSpMkLst>
        </pc:grpChg>
        <pc:grpChg chg="mod">
          <ac:chgData name="Tomohiro Tachi" userId="b0c88b008e1b35e7" providerId="LiveId" clId="{6960162B-F855-445C-B945-F7C8884B4DA1}" dt="2022-11-30T02:30:16.424" v="219"/>
          <ac:grpSpMkLst>
            <pc:docMk/>
            <pc:sldMk cId="607271969" sldId="1010"/>
            <ac:grpSpMk id="139" creationId="{B57A35CD-1E25-CF2D-B151-0E9E251A7451}"/>
          </ac:grpSpMkLst>
        </pc:grpChg>
        <pc:grpChg chg="del mod">
          <ac:chgData name="Tomohiro Tachi" userId="b0c88b008e1b35e7" providerId="LiveId" clId="{6960162B-F855-445C-B945-F7C8884B4DA1}" dt="2022-11-30T02:37:17.934" v="416"/>
          <ac:grpSpMkLst>
            <pc:docMk/>
            <pc:sldMk cId="607271969" sldId="1010"/>
            <ac:grpSpMk id="144" creationId="{3B05D6E6-2359-6F68-8845-E1794F90FC21}"/>
          </ac:grpSpMkLst>
        </pc:grpChg>
        <pc:grpChg chg="del mod">
          <ac:chgData name="Tomohiro Tachi" userId="b0c88b008e1b35e7" providerId="LiveId" clId="{6960162B-F855-445C-B945-F7C8884B4DA1}" dt="2022-11-30T02:30:27.474" v="232"/>
          <ac:grpSpMkLst>
            <pc:docMk/>
            <pc:sldMk cId="607271969" sldId="1010"/>
            <ac:grpSpMk id="147" creationId="{B07C288A-3172-3CCA-95FB-0E1449AB0122}"/>
          </ac:grpSpMkLst>
        </pc:grpChg>
        <pc:grpChg chg="del mod">
          <ac:chgData name="Tomohiro Tachi" userId="b0c88b008e1b35e7" providerId="LiveId" clId="{6960162B-F855-445C-B945-F7C8884B4DA1}" dt="2022-11-30T02:30:31.261" v="238"/>
          <ac:grpSpMkLst>
            <pc:docMk/>
            <pc:sldMk cId="607271969" sldId="1010"/>
            <ac:grpSpMk id="149" creationId="{A666F907-5F7B-530F-2795-B586BBD541C9}"/>
          </ac:grpSpMkLst>
        </pc:grpChg>
        <pc:grpChg chg="del mod">
          <ac:chgData name="Tomohiro Tachi" userId="b0c88b008e1b35e7" providerId="LiveId" clId="{6960162B-F855-445C-B945-F7C8884B4DA1}" dt="2022-11-30T02:30:33.831" v="241"/>
          <ac:grpSpMkLst>
            <pc:docMk/>
            <pc:sldMk cId="607271969" sldId="1010"/>
            <ac:grpSpMk id="155" creationId="{C547B5B9-5D82-7946-088B-F6510A97A9AF}"/>
          </ac:grpSpMkLst>
        </pc:grpChg>
        <pc:grpChg chg="del mod">
          <ac:chgData name="Tomohiro Tachi" userId="b0c88b008e1b35e7" providerId="LiveId" clId="{6960162B-F855-445C-B945-F7C8884B4DA1}" dt="2022-11-30T02:30:37.002" v="244"/>
          <ac:grpSpMkLst>
            <pc:docMk/>
            <pc:sldMk cId="607271969" sldId="1010"/>
            <ac:grpSpMk id="158" creationId="{17B9FFA8-3AEF-2ADB-73BA-365200790AFE}"/>
          </ac:grpSpMkLst>
        </pc:grpChg>
        <pc:grpChg chg="del mod">
          <ac:chgData name="Tomohiro Tachi" userId="b0c88b008e1b35e7" providerId="LiveId" clId="{6960162B-F855-445C-B945-F7C8884B4DA1}" dt="2022-11-30T02:30:39.792" v="249"/>
          <ac:grpSpMkLst>
            <pc:docMk/>
            <pc:sldMk cId="607271969" sldId="1010"/>
            <ac:grpSpMk id="161" creationId="{857B13DC-2161-D16C-EA59-7E7845AAE7C9}"/>
          </ac:grpSpMkLst>
        </pc:grpChg>
        <pc:grpChg chg="del mod">
          <ac:chgData name="Tomohiro Tachi" userId="b0c88b008e1b35e7" providerId="LiveId" clId="{6960162B-F855-445C-B945-F7C8884B4DA1}" dt="2022-11-30T02:30:49.645" v="253"/>
          <ac:grpSpMkLst>
            <pc:docMk/>
            <pc:sldMk cId="607271969" sldId="1010"/>
            <ac:grpSpMk id="166" creationId="{EB8E9229-CA20-4259-33D2-FCF36040C2AC}"/>
          </ac:grpSpMkLst>
        </pc:grpChg>
        <pc:grpChg chg="del mod">
          <ac:chgData name="Tomohiro Tachi" userId="b0c88b008e1b35e7" providerId="LiveId" clId="{6960162B-F855-445C-B945-F7C8884B4DA1}" dt="2022-11-30T02:31:34.667" v="267"/>
          <ac:grpSpMkLst>
            <pc:docMk/>
            <pc:sldMk cId="607271969" sldId="1010"/>
            <ac:grpSpMk id="169" creationId="{41E5FF87-6771-61F0-38D9-703A93F02B4D}"/>
          </ac:grpSpMkLst>
        </pc:grpChg>
        <pc:grpChg chg="mod">
          <ac:chgData name="Tomohiro Tachi" userId="b0c88b008e1b35e7" providerId="LiveId" clId="{6960162B-F855-445C-B945-F7C8884B4DA1}" dt="2022-11-30T02:32:09.050" v="277"/>
          <ac:grpSpMkLst>
            <pc:docMk/>
            <pc:sldMk cId="607271969" sldId="1010"/>
            <ac:grpSpMk id="175" creationId="{64E94F89-6DB5-A8DD-7F95-592E9AAE0B49}"/>
          </ac:grpSpMkLst>
        </pc:grpChg>
        <pc:grpChg chg="del mod">
          <ac:chgData name="Tomohiro Tachi" userId="b0c88b008e1b35e7" providerId="LiveId" clId="{6960162B-F855-445C-B945-F7C8884B4DA1}" dt="2022-11-30T02:32:09.051" v="278"/>
          <ac:grpSpMkLst>
            <pc:docMk/>
            <pc:sldMk cId="607271969" sldId="1010"/>
            <ac:grpSpMk id="176" creationId="{AB86DD82-47AF-ECBB-BE87-8557EBC4B699}"/>
          </ac:grpSpMkLst>
        </pc:grpChg>
        <pc:grpChg chg="del mod">
          <ac:chgData name="Tomohiro Tachi" userId="b0c88b008e1b35e7" providerId="LiveId" clId="{6960162B-F855-445C-B945-F7C8884B4DA1}" dt="2022-11-30T02:32:10.328" v="280"/>
          <ac:grpSpMkLst>
            <pc:docMk/>
            <pc:sldMk cId="607271969" sldId="1010"/>
            <ac:grpSpMk id="179" creationId="{64AA0C3D-D220-9DDB-D2A3-E6128822CB6B}"/>
          </ac:grpSpMkLst>
        </pc:grpChg>
        <pc:grpChg chg="add mod">
          <ac:chgData name="Tomohiro Tachi" userId="b0c88b008e1b35e7" providerId="LiveId" clId="{6960162B-F855-445C-B945-F7C8884B4DA1}" dt="2022-11-30T02:33:21.053" v="294" actId="1076"/>
          <ac:grpSpMkLst>
            <pc:docMk/>
            <pc:sldMk cId="607271969" sldId="1010"/>
            <ac:grpSpMk id="202" creationId="{1CCE4089-D25D-9590-7618-67A06B404A5C}"/>
          </ac:grpSpMkLst>
        </pc:grpChg>
        <pc:grpChg chg="del mod">
          <ac:chgData name="Tomohiro Tachi" userId="b0c88b008e1b35e7" providerId="LiveId" clId="{6960162B-F855-445C-B945-F7C8884B4DA1}" dt="2022-11-30T02:34:17.075" v="310"/>
          <ac:grpSpMkLst>
            <pc:docMk/>
            <pc:sldMk cId="607271969" sldId="1010"/>
            <ac:grpSpMk id="208" creationId="{2A78DD3E-A335-6C7A-EB48-9C19D6ED8665}"/>
          </ac:grpSpMkLst>
        </pc:grpChg>
        <pc:grpChg chg="add del mod">
          <ac:chgData name="Tomohiro Tachi" userId="b0c88b008e1b35e7" providerId="LiveId" clId="{6960162B-F855-445C-B945-F7C8884B4DA1}" dt="2022-11-30T02:34:30.684" v="319"/>
          <ac:grpSpMkLst>
            <pc:docMk/>
            <pc:sldMk cId="607271969" sldId="1010"/>
            <ac:grpSpMk id="210" creationId="{4BB1D0C0-F2CC-F5DC-8AB1-7347686A1AC9}"/>
          </ac:grpSpMkLst>
        </pc:grpChg>
        <pc:grpChg chg="mod">
          <ac:chgData name="Tomohiro Tachi" userId="b0c88b008e1b35e7" providerId="LiveId" clId="{6960162B-F855-445C-B945-F7C8884B4DA1}" dt="2022-11-30T02:34:27.107" v="315"/>
          <ac:grpSpMkLst>
            <pc:docMk/>
            <pc:sldMk cId="607271969" sldId="1010"/>
            <ac:grpSpMk id="213" creationId="{BF840907-BA5A-072B-E0F5-ED81300E57F9}"/>
          </ac:grpSpMkLst>
        </pc:grpChg>
        <pc:grpChg chg="del mod">
          <ac:chgData name="Tomohiro Tachi" userId="b0c88b008e1b35e7" providerId="LiveId" clId="{6960162B-F855-445C-B945-F7C8884B4DA1}" dt="2022-11-30T02:34:36.586" v="322"/>
          <ac:grpSpMkLst>
            <pc:docMk/>
            <pc:sldMk cId="607271969" sldId="1010"/>
            <ac:grpSpMk id="216" creationId="{D6EC6698-0388-33AD-7EAE-43E40CBBA958}"/>
          </ac:grpSpMkLst>
        </pc:grpChg>
        <pc:grpChg chg="del mod">
          <ac:chgData name="Tomohiro Tachi" userId="b0c88b008e1b35e7" providerId="LiveId" clId="{6960162B-F855-445C-B945-F7C8884B4DA1}" dt="2022-11-30T02:34:40.331" v="325"/>
          <ac:grpSpMkLst>
            <pc:docMk/>
            <pc:sldMk cId="607271969" sldId="1010"/>
            <ac:grpSpMk id="219" creationId="{D4857A48-7A68-04A9-9A32-65E612002BAB}"/>
          </ac:grpSpMkLst>
        </pc:grpChg>
        <pc:grpChg chg="del mod">
          <ac:chgData name="Tomohiro Tachi" userId="b0c88b008e1b35e7" providerId="LiveId" clId="{6960162B-F855-445C-B945-F7C8884B4DA1}" dt="2022-11-30T02:34:44.273" v="328"/>
          <ac:grpSpMkLst>
            <pc:docMk/>
            <pc:sldMk cId="607271969" sldId="1010"/>
            <ac:grpSpMk id="222" creationId="{F0A8E2D8-FF4F-B4AF-8084-3B09B35399E3}"/>
          </ac:grpSpMkLst>
        </pc:grpChg>
        <pc:grpChg chg="del mod">
          <ac:chgData name="Tomohiro Tachi" userId="b0c88b008e1b35e7" providerId="LiveId" clId="{6960162B-F855-445C-B945-F7C8884B4DA1}" dt="2022-11-30T02:34:46.050" v="331"/>
          <ac:grpSpMkLst>
            <pc:docMk/>
            <pc:sldMk cId="607271969" sldId="1010"/>
            <ac:grpSpMk id="225" creationId="{299FFF2E-2A07-0BC5-4CB8-06A1381AC1BB}"/>
          </ac:grpSpMkLst>
        </pc:grpChg>
        <pc:grpChg chg="add del 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28" creationId="{935F0F84-5397-4B5B-7296-2A4C1E20A78A}"/>
          </ac:grpSpMkLst>
        </pc:grpChg>
        <pc:grpChg chg="mod">
          <ac:chgData name="Tomohiro Tachi" userId="b0c88b008e1b35e7" providerId="LiveId" clId="{6960162B-F855-445C-B945-F7C8884B4DA1}" dt="2022-11-30T02:34:47.980" v="335"/>
          <ac:grpSpMkLst>
            <pc:docMk/>
            <pc:sldMk cId="607271969" sldId="1010"/>
            <ac:grpSpMk id="230" creationId="{836D4418-3C9F-5A82-AE47-65CCF65990F3}"/>
          </ac:grpSpMkLst>
        </pc:grpChg>
        <pc:grpChg chg="del mod">
          <ac:chgData name="Tomohiro Tachi" userId="b0c88b008e1b35e7" providerId="LiveId" clId="{6960162B-F855-445C-B945-F7C8884B4DA1}" dt="2022-11-30T02:35:00.130" v="357"/>
          <ac:grpSpMkLst>
            <pc:docMk/>
            <pc:sldMk cId="607271969" sldId="1010"/>
            <ac:grpSpMk id="240" creationId="{8BDD98EC-D574-7E80-4FBA-90F79842578F}"/>
          </ac:grpSpMkLst>
        </pc:grpChg>
        <pc:grpChg chg="del mod">
          <ac:chgData name="Tomohiro Tachi" userId="b0c88b008e1b35e7" providerId="LiveId" clId="{6960162B-F855-445C-B945-F7C8884B4DA1}" dt="2022-11-30T02:35:01.665" v="360"/>
          <ac:grpSpMkLst>
            <pc:docMk/>
            <pc:sldMk cId="607271969" sldId="1010"/>
            <ac:grpSpMk id="252" creationId="{4B5788DD-03C8-AE16-F05E-2AEBF42A5970}"/>
          </ac:grpSpMkLst>
        </pc:grpChg>
        <pc:grpChg chg="mod">
          <ac:chgData name="Tomohiro Tachi" userId="b0c88b008e1b35e7" providerId="LiveId" clId="{6960162B-F855-445C-B945-F7C8884B4DA1}" dt="2022-11-30T02:36:59.370" v="405" actId="1076"/>
          <ac:grpSpMkLst>
            <pc:docMk/>
            <pc:sldMk cId="607271969" sldId="1010"/>
            <ac:grpSpMk id="255" creationId="{B31C53DB-A45A-2142-EE74-EAC22D5DB19F}"/>
          </ac:grpSpMkLst>
        </pc:grpChg>
        <pc:grpChg chg="add mod">
          <ac:chgData name="Tomohiro Tachi" userId="b0c88b008e1b35e7" providerId="LiveId" clId="{6960162B-F855-445C-B945-F7C8884B4DA1}" dt="2022-11-30T02:35:47.785" v="386" actId="164"/>
          <ac:grpSpMkLst>
            <pc:docMk/>
            <pc:sldMk cId="607271969" sldId="1010"/>
            <ac:grpSpMk id="256" creationId="{66432B7D-31F6-2566-B4E9-F57BB70CE369}"/>
          </ac:grpSpMkLst>
        </pc:grpChg>
        <pc:grpChg chg="add mod">
          <ac:chgData name="Tomohiro Tachi" userId="b0c88b008e1b35e7" providerId="LiveId" clId="{6960162B-F855-445C-B945-F7C8884B4DA1}" dt="2022-11-30T02:37:34.176" v="417" actId="1076"/>
          <ac:grpSpMkLst>
            <pc:docMk/>
            <pc:sldMk cId="607271969" sldId="1010"/>
            <ac:grpSpMk id="264" creationId="{CB87EC3E-5E6F-F4EB-FFF4-658E459B2014}"/>
          </ac:grpSpMkLst>
        </pc:grpChg>
        <pc:grpChg chg="del 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67" creationId="{1D2A3A43-8D34-1A3D-95AB-FECD37E07AF6}"/>
          </ac:grpSpMkLst>
        </pc:grpChg>
        <pc:grpChg chg="del mod">
          <ac:chgData name="Tomohiro Tachi" userId="b0c88b008e1b35e7" providerId="LiveId" clId="{6960162B-F855-445C-B945-F7C8884B4DA1}" dt="2022-11-30T02:37:47.649" v="431"/>
          <ac:grpSpMkLst>
            <pc:docMk/>
            <pc:sldMk cId="607271969" sldId="1010"/>
            <ac:grpSpMk id="272" creationId="{C3341F3A-43C2-3AF4-2B8C-D21B9CFEF3B4}"/>
          </ac:grpSpMkLst>
        </pc:grpChg>
        <pc:grpChg chg="mod">
          <ac:chgData name="Tomohiro Tachi" userId="b0c88b008e1b35e7" providerId="LiveId" clId="{6960162B-F855-445C-B945-F7C8884B4DA1}" dt="2022-11-30T02:37:42.511" v="424"/>
          <ac:grpSpMkLst>
            <pc:docMk/>
            <pc:sldMk cId="607271969" sldId="1010"/>
            <ac:grpSpMk id="273" creationId="{368A43AF-DA69-B7C1-17C6-3C9B5FC511C4}"/>
          </ac:grpSpMkLst>
        </pc:grpChg>
        <pc:grpChg chg="mod">
          <ac:chgData name="Tomohiro Tachi" userId="b0c88b008e1b35e7" providerId="LiveId" clId="{6960162B-F855-445C-B945-F7C8884B4DA1}" dt="2022-11-30T02:40:28.163" v="476"/>
          <ac:grpSpMkLst>
            <pc:docMk/>
            <pc:sldMk cId="607271969" sldId="1010"/>
            <ac:grpSpMk id="280" creationId="{87854B5B-9366-6316-88E6-81D9026D9AB3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0" creationId="{BF1B912D-E3C9-0576-AD03-A5869857140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01" creationId="{AA068992-9CA7-9FD9-883A-BE015FE37F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21" creationId="{339558E0-99FF-4808-9541-A0B51234B3D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41" creationId="{842D053B-FD22-D71A-F553-793C02D7F47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61" creationId="{7F76FE11-313F-4ED6-BCDB-65DDC5FD4B2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381" creationId="{C64B671E-D6F4-5229-2AEA-85390685069C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01" creationId="{CF3C149A-989C-F5B4-8F91-46E3AAC4E4ED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21" creationId="{CE97EC8E-8190-A55E-619E-023E9688A7F4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41" creationId="{4165AFA1-791D-34B1-5827-28F7519C1F2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461" creationId="{750EB871-7901-7EB7-76D9-285F306C205F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57" creationId="{1192D335-EEDF-CBA2-4DCA-6C1D930E5ED8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62" creationId="{47A185A9-4054-AF1E-C17C-CB31EC6EEFF5}"/>
          </ac:grpSpMkLst>
        </pc:grpChg>
        <pc:grpChg chg="add mod">
          <ac:chgData name="Tomohiro Tachi" userId="b0c88b008e1b35e7" providerId="LiveId" clId="{6960162B-F855-445C-B945-F7C8884B4DA1}" dt="2022-11-30T02:40:34.543" v="477" actId="164"/>
          <ac:grpSpMkLst>
            <pc:docMk/>
            <pc:sldMk cId="607271969" sldId="1010"/>
            <ac:grpSpMk id="582" creationId="{F3D3353C-93C1-C61C-AA3C-3A56BCAFAD44}"/>
          </ac:grpSpMkLst>
        </pc:grpChg>
        <pc:grpChg chg="mod">
          <ac:chgData name="Tomohiro Tachi" userId="b0c88b008e1b35e7" providerId="LiveId" clId="{6960162B-F855-445C-B945-F7C8884B4DA1}" dt="2022-11-30T02:41:04.712" v="481" actId="1076"/>
          <ac:grpSpMkLst>
            <pc:docMk/>
            <pc:sldMk cId="607271969" sldId="1010"/>
            <ac:grpSpMk id="602" creationId="{514015B7-893E-88A0-6983-6973000976D1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09" creationId="{2DEDDB5F-6AB1-8B04-5E7F-B99EA80191B2}"/>
          </ac:grpSpMkLst>
        </pc:grpChg>
        <pc:grpChg chg="mod">
          <ac:chgData name="Tomohiro Tachi" userId="b0c88b008e1b35e7" providerId="LiveId" clId="{6960162B-F855-445C-B945-F7C8884B4DA1}" dt="2022-11-30T02:41:32.267" v="488"/>
          <ac:grpSpMkLst>
            <pc:docMk/>
            <pc:sldMk cId="607271969" sldId="1010"/>
            <ac:grpSpMk id="610" creationId="{D3611C78-E6FA-AADB-0DDE-BBDBEE7CB2EE}"/>
          </ac:grpSpMkLst>
        </pc:grpChg>
        <pc:grpChg chg="del mod">
          <ac:chgData name="Tomohiro Tachi" userId="b0c88b008e1b35e7" providerId="LiveId" clId="{6960162B-F855-445C-B945-F7C8884B4DA1}" dt="2022-11-30T02:42:01.622" v="510"/>
          <ac:grpSpMkLst>
            <pc:docMk/>
            <pc:sldMk cId="607271969" sldId="1010"/>
            <ac:grpSpMk id="613" creationId="{53850EC2-D956-515D-83DC-76BFC2C6E3BB}"/>
          </ac:grpSpMkLst>
        </pc:grpChg>
        <pc:grpChg chg="del mod">
          <ac:chgData name="Tomohiro Tachi" userId="b0c88b008e1b35e7" providerId="LiveId" clId="{6960162B-F855-445C-B945-F7C8884B4DA1}" dt="2022-11-30T02:42:07.870" v="517"/>
          <ac:grpSpMkLst>
            <pc:docMk/>
            <pc:sldMk cId="607271969" sldId="1010"/>
            <ac:grpSpMk id="632" creationId="{8ED0A660-9C2B-7B82-6206-8B5AF025D79A}"/>
          </ac:grpSpMkLst>
        </pc:grpChg>
        <pc:grpChg chg="del mod">
          <ac:chgData name="Tomohiro Tachi" userId="b0c88b008e1b35e7" providerId="LiveId" clId="{6960162B-F855-445C-B945-F7C8884B4DA1}" dt="2022-11-30T02:42:09.750" v="519"/>
          <ac:grpSpMkLst>
            <pc:docMk/>
            <pc:sldMk cId="607271969" sldId="1010"/>
            <ac:grpSpMk id="639" creationId="{6C4D2039-204D-FAF8-9D39-588605FBC0F3}"/>
          </ac:grpSpMkLst>
        </pc:grpChg>
        <pc:grpChg chg="del mod">
          <ac:chgData name="Tomohiro Tachi" userId="b0c88b008e1b35e7" providerId="LiveId" clId="{6960162B-F855-445C-B945-F7C8884B4DA1}" dt="2022-11-30T02:42:11.092" v="521"/>
          <ac:grpSpMkLst>
            <pc:docMk/>
            <pc:sldMk cId="607271969" sldId="1010"/>
            <ac:grpSpMk id="641" creationId="{B6E4A335-1F11-0FE9-5CF7-A4C06F444B0A}"/>
          </ac:grpSpMkLst>
        </pc:grpChg>
        <pc:grpChg chg="del mod">
          <ac:chgData name="Tomohiro Tachi" userId="b0c88b008e1b35e7" providerId="LiveId" clId="{6960162B-F855-445C-B945-F7C8884B4DA1}" dt="2022-11-30T02:42:14.054" v="525"/>
          <ac:grpSpMkLst>
            <pc:docMk/>
            <pc:sldMk cId="607271969" sldId="1010"/>
            <ac:grpSpMk id="643" creationId="{6A0D3BA7-E5D1-3CA2-296F-965EFA7CCE90}"/>
          </ac:grpSpMkLst>
        </pc:grpChg>
        <pc:grpChg chg="del mod">
          <ac:chgData name="Tomohiro Tachi" userId="b0c88b008e1b35e7" providerId="LiveId" clId="{6960162B-F855-445C-B945-F7C8884B4DA1}" dt="2022-11-30T02:42:16.497" v="528"/>
          <ac:grpSpMkLst>
            <pc:docMk/>
            <pc:sldMk cId="607271969" sldId="1010"/>
            <ac:grpSpMk id="647" creationId="{1CC46400-1EA0-6CE9-1137-89524BC90660}"/>
          </ac:grpSpMkLst>
        </pc:grpChg>
        <pc:grpChg chg="del mod">
          <ac:chgData name="Tomohiro Tachi" userId="b0c88b008e1b35e7" providerId="LiveId" clId="{6960162B-F855-445C-B945-F7C8884B4DA1}" dt="2022-11-30T02:42:20.181" v="534"/>
          <ac:grpSpMkLst>
            <pc:docMk/>
            <pc:sldMk cId="607271969" sldId="1010"/>
            <ac:grpSpMk id="650" creationId="{526ECD71-4E79-5E11-C7D0-EB0A55C73929}"/>
          </ac:grpSpMkLst>
        </pc:grpChg>
        <pc:grpChg chg="del mod">
          <ac:chgData name="Tomohiro Tachi" userId="b0c88b008e1b35e7" providerId="LiveId" clId="{6960162B-F855-445C-B945-F7C8884B4DA1}" dt="2022-11-30T02:42:24.212" v="542"/>
          <ac:grpSpMkLst>
            <pc:docMk/>
            <pc:sldMk cId="607271969" sldId="1010"/>
            <ac:grpSpMk id="656" creationId="{8A05AC49-929E-1873-ACA6-8A5A54FC8683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64" creationId="{2ACB6460-1EE1-9BB4-5EA2-529633CA0BFC}"/>
          </ac:grpSpMkLst>
        </pc:grpChg>
        <pc:grpChg chg="del mod">
          <ac:chgData name="Tomohiro Tachi" userId="b0c88b008e1b35e7" providerId="LiveId" clId="{6960162B-F855-445C-B945-F7C8884B4DA1}" dt="2022-11-30T02:42:37.086" v="560"/>
          <ac:grpSpMkLst>
            <pc:docMk/>
            <pc:sldMk cId="607271969" sldId="1010"/>
            <ac:grpSpMk id="678" creationId="{0B8FDC29-727E-0C95-A47F-B21A3AD73CCE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82" creationId="{B2CB176D-374A-6B8E-02B6-E4CC29C60165}"/>
          </ac:grpSpMkLst>
        </pc:grpChg>
        <pc:grpChg chg="del mod">
          <ac:chgData name="Tomohiro Tachi" userId="b0c88b008e1b35e7" providerId="LiveId" clId="{6960162B-F855-445C-B945-F7C8884B4DA1}" dt="2022-11-30T02:42:45.671" v="572"/>
          <ac:grpSpMkLst>
            <pc:docMk/>
            <pc:sldMk cId="607271969" sldId="1010"/>
            <ac:grpSpMk id="690" creationId="{CE258D6D-F44D-9842-BBA9-38F6F9D600F5}"/>
          </ac:grpSpMkLst>
        </pc:grpChg>
        <pc:grpChg chg="del mod">
          <ac:chgData name="Tomohiro Tachi" userId="b0c88b008e1b35e7" providerId="LiveId" clId="{6960162B-F855-445C-B945-F7C8884B4DA1}" dt="2022-11-30T02:42:46.629" v="574"/>
          <ac:grpSpMkLst>
            <pc:docMk/>
            <pc:sldMk cId="607271969" sldId="1010"/>
            <ac:grpSpMk id="694" creationId="{3F7280D7-CF98-B1C2-71D0-EA28A204C44D}"/>
          </ac:grpSpMkLst>
        </pc:grpChg>
        <pc:grpChg chg="del mod">
          <ac:chgData name="Tomohiro Tachi" userId="b0c88b008e1b35e7" providerId="LiveId" clId="{6960162B-F855-445C-B945-F7C8884B4DA1}" dt="2022-11-30T02:43:36.329" v="576" actId="21"/>
          <ac:grpSpMkLst>
            <pc:docMk/>
            <pc:sldMk cId="607271969" sldId="1010"/>
            <ac:grpSpMk id="696" creationId="{789210BF-D332-32C5-93AC-2FE90E5E498B}"/>
          </ac:grpSpMkLst>
        </pc:grpChg>
        <pc:picChg chg="mod topLvl">
          <ac:chgData name="Tomohiro Tachi" userId="b0c88b008e1b35e7" providerId="LiveId" clId="{6960162B-F855-445C-B945-F7C8884B4DA1}" dt="2022-11-30T02:37:13.091" v="413" actId="164"/>
          <ac:picMkLst>
            <pc:docMk/>
            <pc:sldMk cId="607271969" sldId="1010"/>
            <ac:picMk id="19" creationId="{390A34CC-FE0A-1404-B263-6E5AE5A883BB}"/>
          </ac:picMkLst>
        </pc:picChg>
        <pc:picChg chg="del">
          <ac:chgData name="Tomohiro Tachi" userId="b0c88b008e1b35e7" providerId="LiveId" clId="{6960162B-F855-445C-B945-F7C8884B4DA1}" dt="2022-11-30T02:25:33.206" v="123" actId="478"/>
          <ac:picMkLst>
            <pc:docMk/>
            <pc:sldMk cId="607271969" sldId="1010"/>
            <ac:picMk id="113" creationId="{043842C0-131D-797E-4C2C-23C210FCB295}"/>
          </ac:picMkLst>
        </pc:picChg>
        <pc:picChg chg="add mod modCrop">
          <ac:chgData name="Tomohiro Tachi" userId="b0c88b008e1b35e7" providerId="LiveId" clId="{6960162B-F855-445C-B945-F7C8884B4DA1}" dt="2022-11-30T02:36:59.370" v="405" actId="1076"/>
          <ac:picMkLst>
            <pc:docMk/>
            <pc:sldMk cId="607271969" sldId="1010"/>
            <ac:picMk id="115" creationId="{8716A038-DB58-D42E-C06A-342B127114D6}"/>
          </ac:picMkLst>
        </pc:picChg>
        <pc:picChg chg="add mod modCrop">
          <ac:chgData name="Tomohiro Tachi" userId="b0c88b008e1b35e7" providerId="LiveId" clId="{6960162B-F855-445C-B945-F7C8884B4DA1}" dt="2022-11-30T02:33:53.902" v="300" actId="1076"/>
          <ac:picMkLst>
            <pc:docMk/>
            <pc:sldMk cId="607271969" sldId="1010"/>
            <ac:picMk id="170" creationId="{494352A7-2D23-B765-EADA-7D02B5A794C8}"/>
          </ac:picMkLst>
        </pc:pic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" creationId="{BB63BFDD-6B72-2884-C079-D890DAC575A1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3" creationId="{0E3F4706-C978-E1D7-63EC-832F90A9CEA0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4" creationId="{D9971205-199B-119F-919E-F6BBF7A5B2D8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7" creationId="{C11CC578-E1CA-D742-7D93-F4154D17FEB9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8" creationId="{9C735CD2-91DA-9DC4-B37F-0F7285CD9D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9" creationId="{8FB95B71-A783-308F-9940-E001B4BB335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0" creationId="{710C3EEE-DE76-67DA-1151-B0D83C1220E5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1" creationId="{0D4CB2A6-BA58-2B50-6118-20EB92CECD32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2" creationId="{8B0DFE71-FB2F-9AD8-C0AB-CE562E3695F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3" creationId="{2E6A226E-5E2C-FCDA-BC4C-9EE9AAC32EF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4" creationId="{8CEBE476-1D7B-B730-1768-CE01FB319E9F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5" creationId="{D642096E-93F0-E369-D649-BE0DB8D28FA7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6" creationId="{C9439532-CAB2-D237-C36E-AE847F641A54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7" creationId="{D7E6D59D-00EC-C28D-9794-954D9E8C7296}"/>
          </ac:inkMkLst>
        </pc:inkChg>
        <pc:inkChg chg="mod topLvl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18" creationId="{DCA79B03-666A-83E4-B0CB-1387612A637F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0" creationId="{49133B20-65B5-35FE-973F-0A9515F69868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1" creationId="{8C2CCCF8-715F-EE00-2BCD-CB9C1E3D2A01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2" creationId="{C1581A5E-C22D-953C-F830-DA73717BA097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3" creationId="{F94A7A2F-4EE8-17A2-5E4F-13E7785B9934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4" creationId="{08BD7C40-CF9C-C151-CE1B-A5C0F4A89980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6" creationId="{5E6B45FF-04EF-DE57-F20C-970071A6938C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7" creationId="{DE07C180-3D0F-3CB2-2692-1DE6BA3B4FC2}"/>
          </ac:inkMkLst>
        </pc:inkChg>
        <pc:inkChg chg="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8" creationId="{96FE3C91-620D-C0D5-DC93-65FBD05DC9D6}"/>
          </ac:inkMkLst>
        </pc:inkChg>
        <pc:inkChg chg="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29" creationId="{F8580EF4-C2D3-98B9-4929-557128EFCFC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1" creationId="{9C33026C-FCE5-FCEB-F981-AA70F8A2146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3" creationId="{9FB1FFF8-7FD0-4606-6BF1-20452E63649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4" creationId="{8C3CB880-FDA9-712A-618A-AF23B898273F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5" creationId="{A2341873-C71F-42B9-3386-1DDA3C97BBC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7" creationId="{7F1A9F9E-BBE4-CC5F-D282-501BC4D4ABBD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38" creationId="{4BF3E673-5EF5-BF61-285D-49039D7E1D7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0" creationId="{3173F804-AC23-1997-5FE1-EAE25F16FF50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1" creationId="{A691CB5D-3D3A-F784-099E-F2F82D3A7861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2" creationId="{B9F982A0-8E80-E27C-C5CE-9D2D6DEB4DF7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3" creationId="{345DCED0-D60D-6D5E-CDC5-E5A96DCC605E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4" creationId="{380EE0C2-513D-BBC0-4F64-6C1E4E19734B}"/>
          </ac:inkMkLst>
        </pc:inkChg>
        <pc:inkChg chg="mod">
          <ac:chgData name="Tomohiro Tachi" userId="b0c88b008e1b35e7" providerId="LiveId" clId="{6960162B-F855-445C-B945-F7C8884B4DA1}" dt="2022-11-30T02:36:03.142" v="387" actId="1076"/>
          <ac:inkMkLst>
            <pc:docMk/>
            <pc:sldMk cId="607271969" sldId="1010"/>
            <ac:inkMk id="45" creationId="{B81E72DC-A794-AE94-6BD1-0F4EE7D3027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6" creationId="{9A239081-752E-D1BF-C3F7-195DAD15C07A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8" creationId="{14B3F473-C93D-EEBA-81D9-FF3060B4AAE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49" creationId="{AFEFBA10-294E-17A8-96EE-D67920EBF4F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0" creationId="{63DE2E18-E9A7-F604-AB25-24A14E23135D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1" creationId="{C03532F5-AB1E-6AA9-5A58-BE1B726A0BD8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2" creationId="{6EDD1651-6593-0CC3-C8C2-4909794D233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3" creationId="{476E8553-4215-D339-5C7F-ECCE59C5BA8C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4" creationId="{F875A134-D05B-E827-F24B-6FB41C4C4015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5" creationId="{B33743E3-3E4A-B89E-9303-8E0AF0078B3B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6" creationId="{6F7DF84C-2085-E902-79C9-529B04C64F09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7" creationId="{636E238A-C544-9B8C-9160-4642DCFF2FBE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8" creationId="{6DEB0689-9230-6A50-C7CB-7E3443B6F0AF}"/>
          </ac:inkMkLst>
        </pc:inkChg>
        <pc:inkChg chg="add mod topLvl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59" creationId="{9C520FE5-DA20-8207-ACDC-58716F57B486}"/>
          </ac:inkMkLst>
        </pc:inkChg>
        <pc:inkChg chg="add del mod">
          <ac:chgData name="Tomohiro Tachi" userId="b0c88b008e1b35e7" providerId="LiveId" clId="{6960162B-F855-445C-B945-F7C8884B4DA1}" dt="2022-11-30T02:26:24.642" v="167"/>
          <ac:inkMkLst>
            <pc:docMk/>
            <pc:sldMk cId="607271969" sldId="1010"/>
            <ac:inkMk id="60" creationId="{513A7F32-1DB3-9E5F-FCD1-8BA1E0384530}"/>
          </ac:inkMkLst>
        </pc:inkChg>
        <pc:inkChg chg="add del mod">
          <ac:chgData name="Tomohiro Tachi" userId="b0c88b008e1b35e7" providerId="LiveId" clId="{6960162B-F855-445C-B945-F7C8884B4DA1}" dt="2022-11-30T02:26:24.642" v="166"/>
          <ac:inkMkLst>
            <pc:docMk/>
            <pc:sldMk cId="607271969" sldId="1010"/>
            <ac:inkMk id="61" creationId="{15740922-B97C-5F07-E2E8-E77FDA3B4C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4" creationId="{563DF5ED-5ED6-DDF3-8001-8475434BF4F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5" creationId="{9DC2BB08-33B9-EB05-160A-B4E962A7CD4F}"/>
          </ac:inkMkLst>
        </pc:inkChg>
        <pc:inkChg chg="mod topLvl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66" creationId="{D6532EA7-220A-0F9F-C906-63E3FF4D5C11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7" creationId="{1DF99C4B-1B48-49CE-3850-80A913BB179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8" creationId="{64E0647B-1A2B-C1DB-ACF0-250EBEBE8872}"/>
          </ac:inkMkLst>
        </pc:inkChg>
        <pc:inkChg chg="add del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69" creationId="{B6A79340-A303-6656-0FA0-88523CE0373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0" creationId="{71490B50-694E-9C1D-C281-FF89912F94F5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1" creationId="{D1E8D3D2-A478-A768-5EF8-4D369F7CCFA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2" creationId="{44D1E900-DAD3-94C0-9B51-CDED3842FD60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3" creationId="{DA521904-D0A8-13CB-8FD6-0F8F3C32F2AE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74" creationId="{B95F2374-7298-36B4-4D27-A10972B5636E}"/>
          </ac:inkMkLst>
        </pc:inkChg>
        <pc:inkChg chg="del mod">
          <ac:chgData name="Tomohiro Tachi" userId="b0c88b008e1b35e7" providerId="LiveId" clId="{6960162B-F855-445C-B945-F7C8884B4DA1}" dt="2022-11-30T02:36:09.924" v="392"/>
          <ac:inkMkLst>
            <pc:docMk/>
            <pc:sldMk cId="607271969" sldId="1010"/>
            <ac:inkMk id="75" creationId="{8E40D07B-0F53-3F9E-DC3A-28EC25B70066}"/>
          </ac:inkMkLst>
        </pc:inkChg>
        <pc:inkChg chg="del mod">
          <ac:chgData name="Tomohiro Tachi" userId="b0c88b008e1b35e7" providerId="LiveId" clId="{6960162B-F855-445C-B945-F7C8884B4DA1}" dt="2022-11-30T02:36:12.920" v="394"/>
          <ac:inkMkLst>
            <pc:docMk/>
            <pc:sldMk cId="607271969" sldId="1010"/>
            <ac:inkMk id="76" creationId="{F4E5B837-5A13-66FF-9C2D-1332275767B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77" creationId="{86CF7BAF-700D-8521-D554-E7A2A98E2371}"/>
          </ac:inkMkLst>
        </pc:inkChg>
        <pc:inkChg chg="del mod">
          <ac:chgData name="Tomohiro Tachi" userId="b0c88b008e1b35e7" providerId="LiveId" clId="{6960162B-F855-445C-B945-F7C8884B4DA1}" dt="2022-11-30T02:36:09.923" v="391"/>
          <ac:inkMkLst>
            <pc:docMk/>
            <pc:sldMk cId="607271969" sldId="1010"/>
            <ac:inkMk id="78" creationId="{36B250CC-BDE0-F55D-7E94-528191265AA1}"/>
          </ac:inkMkLst>
        </pc:inkChg>
        <pc:inkChg chg="del mod">
          <ac:chgData name="Tomohiro Tachi" userId="b0c88b008e1b35e7" providerId="LiveId" clId="{6960162B-F855-445C-B945-F7C8884B4DA1}" dt="2022-11-30T02:36:11.444" v="393"/>
          <ac:inkMkLst>
            <pc:docMk/>
            <pc:sldMk cId="607271969" sldId="1010"/>
            <ac:inkMk id="79" creationId="{53FCF417-EC11-C55A-7652-696834BA5D7E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0" creationId="{9A131BC2-5B51-CE9A-4292-C986916D0EDB}"/>
          </ac:inkMkLst>
        </pc:inkChg>
        <pc:inkChg chg="del mod">
          <ac:chgData name="Tomohiro Tachi" userId="b0c88b008e1b35e7" providerId="LiveId" clId="{6960162B-F855-445C-B945-F7C8884B4DA1}" dt="2022-11-30T02:37:06.498" v="408"/>
          <ac:inkMkLst>
            <pc:docMk/>
            <pc:sldMk cId="607271969" sldId="1010"/>
            <ac:inkMk id="81" creationId="{01A64617-8C44-EA83-567A-7CF41B4C0B14}"/>
          </ac:inkMkLst>
        </pc:inkChg>
        <pc:inkChg chg="del 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2" creationId="{09FE606F-6328-6002-B6DD-B85BEF9FED45}"/>
          </ac:inkMkLst>
        </pc:inkChg>
        <pc:inkChg chg="del mod">
          <ac:chgData name="Tomohiro Tachi" userId="b0c88b008e1b35e7" providerId="LiveId" clId="{6960162B-F855-445C-B945-F7C8884B4DA1}" dt="2022-11-30T02:37:05.736" v="407"/>
          <ac:inkMkLst>
            <pc:docMk/>
            <pc:sldMk cId="607271969" sldId="1010"/>
            <ac:inkMk id="83" creationId="{DE0D3865-5EDA-2BFA-A95D-3FCB6907DF2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4" creationId="{8B00B298-1E14-9FB6-9B6E-792B2BBDBFD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5" creationId="{F942E126-A438-C5C3-4F80-CB9B75122461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6" creationId="{7A2CF9F3-A11E-E298-C9CE-750B12C060E9}"/>
          </ac:inkMkLst>
        </pc:inkChg>
        <pc:inkChg chg="mod">
          <ac:chgData name="Tomohiro Tachi" userId="b0c88b008e1b35e7" providerId="LiveId" clId="{6960162B-F855-445C-B945-F7C8884B4DA1}" dt="2022-11-30T02:37:06.995" v="409"/>
          <ac:inkMkLst>
            <pc:docMk/>
            <pc:sldMk cId="607271969" sldId="1010"/>
            <ac:inkMk id="87" creationId="{D65B7D2B-2FFD-4AD7-3773-F077934EE24D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88" creationId="{80983484-FF11-1390-CEEC-7BC1BE7F79CA}"/>
          </ac:inkMkLst>
        </pc:inkChg>
        <pc:inkChg chg="del mod">
          <ac:chgData name="Tomohiro Tachi" userId="b0c88b008e1b35e7" providerId="LiveId" clId="{6960162B-F855-445C-B945-F7C8884B4DA1}" dt="2022-11-30T02:26:24.641" v="165"/>
          <ac:inkMkLst>
            <pc:docMk/>
            <pc:sldMk cId="607271969" sldId="1010"/>
            <ac:inkMk id="89" creationId="{63DDCC0C-82BD-F769-6B2F-93FB4B478A10}"/>
          </ac:inkMkLst>
        </pc:inkChg>
        <pc:inkChg chg="del mod">
          <ac:chgData name="Tomohiro Tachi" userId="b0c88b008e1b35e7" providerId="LiveId" clId="{6960162B-F855-445C-B945-F7C8884B4DA1}" dt="2022-11-30T02:26:24.637" v="161"/>
          <ac:inkMkLst>
            <pc:docMk/>
            <pc:sldMk cId="607271969" sldId="1010"/>
            <ac:inkMk id="90" creationId="{978EB251-07B6-5679-99AD-66E4A8B13278}"/>
          </ac:inkMkLst>
        </pc:inkChg>
        <pc:inkChg chg="del mod">
          <ac:chgData name="Tomohiro Tachi" userId="b0c88b008e1b35e7" providerId="LiveId" clId="{6960162B-F855-445C-B945-F7C8884B4DA1}" dt="2022-11-30T02:26:24.640" v="164"/>
          <ac:inkMkLst>
            <pc:docMk/>
            <pc:sldMk cId="607271969" sldId="1010"/>
            <ac:inkMk id="91" creationId="{8208A2C0-018E-BCAB-84FE-7E48B5E248F6}"/>
          </ac:inkMkLst>
        </pc:inkChg>
        <pc:inkChg chg="del mod">
          <ac:chgData name="Tomohiro Tachi" userId="b0c88b008e1b35e7" providerId="LiveId" clId="{6960162B-F855-445C-B945-F7C8884B4DA1}" dt="2022-11-30T02:26:24.638" v="163"/>
          <ac:inkMkLst>
            <pc:docMk/>
            <pc:sldMk cId="607271969" sldId="1010"/>
            <ac:inkMk id="92" creationId="{9EE87ECF-4BA7-D9AB-F359-D23508EE978C}"/>
          </ac:inkMkLst>
        </pc:inkChg>
        <pc:inkChg chg="del mod">
          <ac:chgData name="Tomohiro Tachi" userId="b0c88b008e1b35e7" providerId="LiveId" clId="{6960162B-F855-445C-B945-F7C8884B4DA1}" dt="2022-11-30T02:26:24.638" v="162"/>
          <ac:inkMkLst>
            <pc:docMk/>
            <pc:sldMk cId="607271969" sldId="1010"/>
            <ac:inkMk id="93" creationId="{07B7E275-4BE2-E26F-2C58-301A1ECBCF1F}"/>
          </ac:inkMkLst>
        </pc:inkChg>
        <pc:inkChg chg="del mod">
          <ac:chgData name="Tomohiro Tachi" userId="b0c88b008e1b35e7" providerId="LiveId" clId="{6960162B-F855-445C-B945-F7C8884B4DA1}" dt="2022-11-30T02:26:24.637" v="160"/>
          <ac:inkMkLst>
            <pc:docMk/>
            <pc:sldMk cId="607271969" sldId="1010"/>
            <ac:inkMk id="94" creationId="{5D55694A-53FD-3905-C8A4-C75D42737FD1}"/>
          </ac:inkMkLst>
        </pc:inkChg>
        <pc:inkChg chg="del mod">
          <ac:chgData name="Tomohiro Tachi" userId="b0c88b008e1b35e7" providerId="LiveId" clId="{6960162B-F855-445C-B945-F7C8884B4DA1}" dt="2022-11-30T02:26:24.643" v="168"/>
          <ac:inkMkLst>
            <pc:docMk/>
            <pc:sldMk cId="607271969" sldId="1010"/>
            <ac:inkMk id="95" creationId="{6AA652F8-95D6-45E0-21B5-06D1423E6EF3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7" creationId="{AA373B45-9CC4-4F9A-FF2A-AEAE204C79F0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8" creationId="{C53AF0CA-7B41-BEDB-8EE6-E98FD8BF6CB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99" creationId="{43DC0413-2D55-26AC-0F8B-CB019187E9DF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0" creationId="{DA8F236E-13BB-310F-70DE-4D890F2BA96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1" creationId="{F4D14F11-CD83-C7DD-D4A5-2F3C2675ED9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2" creationId="{918C5E13-0D4F-3700-4D68-FA164C0650F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3" creationId="{F86B5224-0D9A-D2EE-36F9-C40144214B3A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4" creationId="{1288F8A5-4768-E8A2-7BC2-9AEC009A3837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5" creationId="{EEB0D143-A4CA-31D3-6CF6-9EE769D32B1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6" creationId="{7612C1C8-F4E7-4137-68CA-A3DEA72F2365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7" creationId="{4E4F5CC2-099E-D92B-113F-F1737E2D5EA6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8" creationId="{19AC1285-1519-C076-AD86-20FEDD081522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09" creationId="{E6F3F65E-ECC6-262E-B105-BFB162D7E389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0" creationId="{EF5509AE-C930-BE86-A11F-D86BC049D528}"/>
          </ac:inkMkLst>
        </pc:inkChg>
        <pc:inkChg chg="add mod">
          <ac:chgData name="Tomohiro Tachi" userId="b0c88b008e1b35e7" providerId="LiveId" clId="{6960162B-F855-445C-B945-F7C8884B4DA1}" dt="2022-11-30T02:27:41.163" v="185"/>
          <ac:inkMkLst>
            <pc:docMk/>
            <pc:sldMk cId="607271969" sldId="1010"/>
            <ac:inkMk id="111" creationId="{E8D0C2FC-6F0D-CCA4-6A31-3E95D00725B8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6" creationId="{88A0F9AF-BA2D-52E1-A976-681BA2140985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7" creationId="{94B4647B-FD98-92D4-B8D9-DC9F23128F2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18" creationId="{094E4FBB-07FF-2337-9FFE-257687C395E9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3" creationId="{77CF7E57-929E-5A59-B4F2-80932FA4EE12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4" creationId="{8C2399BE-B8A5-FF7E-5C6F-FCA34B7EDE47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5" creationId="{563BF4C2-3227-10EF-2A72-2C919CEBD221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6" creationId="{7E9992F6-043B-FAD8-4B78-428E98C20253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7" creationId="{5F410EC4-7571-FC4E-CE39-EFCFC5E5995A}"/>
          </ac:inkMkLst>
        </pc:inkChg>
        <pc:inkChg chg="add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28" creationId="{004AF2BB-0AEB-9417-5198-1110D675A5EA}"/>
          </ac:inkMkLst>
        </pc:inkChg>
        <pc:inkChg chg="add del mod">
          <ac:chgData name="Tomohiro Tachi" userId="b0c88b008e1b35e7" providerId="LiveId" clId="{6960162B-F855-445C-B945-F7C8884B4DA1}" dt="2022-11-30T02:30:04.559" v="210" actId="9405"/>
          <ac:inkMkLst>
            <pc:docMk/>
            <pc:sldMk cId="607271969" sldId="1010"/>
            <ac:inkMk id="130" creationId="{AF5CEB3D-3531-AB75-E239-F891B08A747C}"/>
          </ac:inkMkLst>
        </pc:inkChg>
        <pc:inkChg chg="add del mod">
          <ac:chgData name="Tomohiro Tachi" userId="b0c88b008e1b35e7" providerId="LiveId" clId="{6960162B-F855-445C-B945-F7C8884B4DA1}" dt="2022-11-30T02:30:04.109" v="209" actId="9405"/>
          <ac:inkMkLst>
            <pc:docMk/>
            <pc:sldMk cId="607271969" sldId="1010"/>
            <ac:inkMk id="131" creationId="{2AB31189-90C0-7905-04CA-F528FBCB51A2}"/>
          </ac:inkMkLst>
        </pc:inkChg>
        <pc:inkChg chg="add del mod">
          <ac:chgData name="Tomohiro Tachi" userId="b0c88b008e1b35e7" providerId="LiveId" clId="{6960162B-F855-445C-B945-F7C8884B4DA1}" dt="2022-11-30T02:30:03.623" v="208"/>
          <ac:inkMkLst>
            <pc:docMk/>
            <pc:sldMk cId="607271969" sldId="1010"/>
            <ac:inkMk id="132" creationId="{26945BED-B1E8-2F05-CE91-0BCB703BF800}"/>
          </ac:inkMkLst>
        </pc:inkChg>
        <pc:inkChg chg="add del mod">
          <ac:chgData name="Tomohiro Tachi" userId="b0c88b008e1b35e7" providerId="LiveId" clId="{6960162B-F855-445C-B945-F7C8884B4DA1}" dt="2022-11-30T02:32:21.715" v="286" actId="478"/>
          <ac:inkMkLst>
            <pc:docMk/>
            <pc:sldMk cId="607271969" sldId="1010"/>
            <ac:inkMk id="134" creationId="{FEE4FE54-65A1-884A-710F-18E3FE646708}"/>
          </ac:inkMkLst>
        </pc:inkChg>
        <pc:inkChg chg="add del mod">
          <ac:chgData name="Tomohiro Tachi" userId="b0c88b008e1b35e7" providerId="LiveId" clId="{6960162B-F855-445C-B945-F7C8884B4DA1}" dt="2022-11-30T02:30:17.274" v="222"/>
          <ac:inkMkLst>
            <pc:docMk/>
            <pc:sldMk cId="607271969" sldId="1010"/>
            <ac:inkMk id="135" creationId="{1E860C40-02A8-49B8-8F69-ED046FA9B1D9}"/>
          </ac:inkMkLst>
        </pc:inkChg>
        <pc:inkChg chg="add del mod">
          <ac:chgData name="Tomohiro Tachi" userId="b0c88b008e1b35e7" providerId="LiveId" clId="{6960162B-F855-445C-B945-F7C8884B4DA1}" dt="2022-11-30T02:30:17.039" v="220" actId="9405"/>
          <ac:inkMkLst>
            <pc:docMk/>
            <pc:sldMk cId="607271969" sldId="1010"/>
            <ac:inkMk id="137" creationId="{0BC8F640-83CD-666A-EE20-2931998F3E5A}"/>
          </ac:inkMkLst>
        </pc:inkChg>
        <pc:inkChg chg="add del mod">
          <ac:chgData name="Tomohiro Tachi" userId="b0c88b008e1b35e7" providerId="LiveId" clId="{6960162B-F855-445C-B945-F7C8884B4DA1}" dt="2022-11-30T02:30:16.424" v="219"/>
          <ac:inkMkLst>
            <pc:docMk/>
            <pc:sldMk cId="607271969" sldId="1010"/>
            <ac:inkMk id="138" creationId="{F6319D73-75B5-C466-4555-EB20B630B013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0" creationId="{8F2BD197-B461-7F30-A3DF-AE8C05FECE49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1" creationId="{A29EDEA9-462D-3EC7-8B27-A0F48CCD76C8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2" creationId="{4BC63D2F-BBCA-03E8-D38D-C9ADBA9B999E}"/>
          </ac:inkMkLst>
        </pc:inkChg>
        <pc:inkChg chg="add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143" creationId="{3910DB6B-A5BB-291C-BB3A-76F8D1A7E8FA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5" creationId="{108B1118-3134-2D88-07A2-547AA7DC0FB5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6" creationId="{73F34539-B1AC-04B7-A6BC-9977C20C9EC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48" creationId="{DF43603B-B9D7-43E8-BD4A-33C964432DB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0" creationId="{D9AA80A0-0CB3-97C1-A960-5FE36B512D14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1" creationId="{A6B92195-1682-F720-F0E3-7E1BDCBECFC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2" creationId="{FBBE778F-3138-2A0F-18CB-2BB348C6EBD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3" creationId="{9582138F-7578-A676-8C03-09CC400F1B08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4" creationId="{B2071115-5D1E-6448-F522-6DF3537FBA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6" creationId="{45C3F5DA-A6B8-2913-EBF9-171380D29957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57" creationId="{EAC11ED7-F191-2178-BFA9-6697816E39D4}"/>
          </ac:inkMkLst>
        </pc:inkChg>
        <pc:inkChg chg="add del mod">
          <ac:chgData name="Tomohiro Tachi" userId="b0c88b008e1b35e7" providerId="LiveId" clId="{6960162B-F855-445C-B945-F7C8884B4DA1}" dt="2022-11-30T02:30:41.127" v="250"/>
          <ac:inkMkLst>
            <pc:docMk/>
            <pc:sldMk cId="607271969" sldId="1010"/>
            <ac:inkMk id="159" creationId="{6466FB2D-FD06-2F6D-B13D-1FBBBEF3FEB3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0" creationId="{8E18E63D-90D1-13D8-93C7-720943E0D9E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2" creationId="{3BFFBC96-E57B-4AFB-0153-722B8E3DD372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3" creationId="{33E6C574-D8A9-0882-B8B8-02725F1AF236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4" creationId="{E422B75C-730D-0019-3297-7817EF362C90}"/>
          </ac:inkMkLst>
        </pc:inkChg>
        <pc:inkChg chg="add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65" creationId="{6BD57503-2408-08D2-5A8D-FB38CCBE2FF4}"/>
          </ac:inkMkLst>
        </pc:inkChg>
        <pc:inkChg chg="add del mod">
          <ac:chgData name="Tomohiro Tachi" userId="b0c88b008e1b35e7" providerId="LiveId" clId="{6960162B-F855-445C-B945-F7C8884B4DA1}" dt="2022-11-30T02:30:59.178" v="255"/>
          <ac:inkMkLst>
            <pc:docMk/>
            <pc:sldMk cId="607271969" sldId="1010"/>
            <ac:inkMk id="167" creationId="{0A5CBCBA-8E7F-DF5A-8E34-D20626AB5481}"/>
          </ac:inkMkLst>
        </pc:inkChg>
        <pc:inkChg chg="add del mod">
          <ac:chgData name="Tomohiro Tachi" userId="b0c88b008e1b35e7" providerId="LiveId" clId="{6960162B-F855-445C-B945-F7C8884B4DA1}" dt="2022-11-30T02:30:59.179" v="256"/>
          <ac:inkMkLst>
            <pc:docMk/>
            <pc:sldMk cId="607271969" sldId="1010"/>
            <ac:inkMk id="168" creationId="{DEE3478A-172C-63E5-288C-D4E470E4C3D3}"/>
          </ac:inkMkLst>
        </pc:inkChg>
        <pc:inkChg chg="add del mod">
          <ac:chgData name="Tomohiro Tachi" userId="b0c88b008e1b35e7" providerId="LiveId" clId="{6960162B-F855-445C-B945-F7C8884B4DA1}" dt="2022-11-30T02:32:09.051" v="278"/>
          <ac:inkMkLst>
            <pc:docMk/>
            <pc:sldMk cId="607271969" sldId="1010"/>
            <ac:inkMk id="171" creationId="{4B53AC5C-4E06-8474-D1AB-801F72F7B0C9}"/>
          </ac:inkMkLst>
        </pc:inkChg>
        <pc:inkChg chg="add del mod">
          <ac:chgData name="Tomohiro Tachi" userId="b0c88b008e1b35e7" providerId="LiveId" clId="{6960162B-F855-445C-B945-F7C8884B4DA1}" dt="2022-11-30T02:32:09.051" v="279"/>
          <ac:inkMkLst>
            <pc:docMk/>
            <pc:sldMk cId="607271969" sldId="1010"/>
            <ac:inkMk id="172" creationId="{CB9F96E3-00A5-BFB2-9109-31F45EB7CB9D}"/>
          </ac:inkMkLst>
        </pc:inkChg>
        <pc:inkChg chg="add del mod">
          <ac:chgData name="Tomohiro Tachi" userId="b0c88b008e1b35e7" providerId="LiveId" clId="{6960162B-F855-445C-B945-F7C8884B4DA1}" dt="2022-11-30T02:32:09.049" v="276"/>
          <ac:inkMkLst>
            <pc:docMk/>
            <pc:sldMk cId="607271969" sldId="1010"/>
            <ac:inkMk id="173" creationId="{B8F47DDF-75EF-3EF1-C380-B40D47EEFAA9}"/>
          </ac:inkMkLst>
        </pc:inkChg>
        <pc:inkChg chg="add del mod">
          <ac:chgData name="Tomohiro Tachi" userId="b0c88b008e1b35e7" providerId="LiveId" clId="{6960162B-F855-445C-B945-F7C8884B4DA1}" dt="2022-11-30T02:32:09.050" v="277"/>
          <ac:inkMkLst>
            <pc:docMk/>
            <pc:sldMk cId="607271969" sldId="1010"/>
            <ac:inkMk id="174" creationId="{FAC365FE-F861-DC81-7E26-E02CCF98678D}"/>
          </ac:inkMkLst>
        </pc:inkChg>
        <pc:inkChg chg="add del mod">
          <ac:chgData name="Tomohiro Tachi" userId="b0c88b008e1b35e7" providerId="LiveId" clId="{6960162B-F855-445C-B945-F7C8884B4DA1}" dt="2022-11-30T02:32:10.334" v="283"/>
          <ac:inkMkLst>
            <pc:docMk/>
            <pc:sldMk cId="607271969" sldId="1010"/>
            <ac:inkMk id="177" creationId="{73E5818B-0560-853F-80A4-F80A0B3C3E1E}"/>
          </ac:inkMkLst>
        </pc:inkChg>
        <pc:inkChg chg="add del mod">
          <ac:chgData name="Tomohiro Tachi" userId="b0c88b008e1b35e7" providerId="LiveId" clId="{6960162B-F855-445C-B945-F7C8884B4DA1}" dt="2022-11-30T02:32:10.328" v="280"/>
          <ac:inkMkLst>
            <pc:docMk/>
            <pc:sldMk cId="607271969" sldId="1010"/>
            <ac:inkMk id="178" creationId="{2DEC50D8-D5A7-D07D-2D3C-C754FCE3C3EE}"/>
          </ac:inkMkLst>
        </pc:inkChg>
        <pc:inkChg chg="add del">
          <ac:chgData name="Tomohiro Tachi" userId="b0c88b008e1b35e7" providerId="LiveId" clId="{6960162B-F855-445C-B945-F7C8884B4DA1}" dt="2022-11-30T02:34:09.122" v="302"/>
          <ac:inkMkLst>
            <pc:docMk/>
            <pc:sldMk cId="607271969" sldId="1010"/>
            <ac:inkMk id="180" creationId="{9BDB0797-8DFB-7C30-7D52-436AF738CCC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1" creationId="{ADC72966-5354-D73F-4FFE-05F8D5D8DD2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2" creationId="{11B075A9-4EEE-26D8-0ECC-7A7BEB4F1C98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3" creationId="{52D4612C-3B0F-8566-06CD-5DBC6D97CECA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4" creationId="{56623CCC-D928-5AA5-B904-EEBFC63F564B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5" creationId="{CA32CAB1-FD8D-6A1C-B94F-5697DB34E05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6" creationId="{87B68FBD-F196-ABA8-E69E-BAF23B1F7F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7" creationId="{A07400A1-7D06-61D7-16E7-4D174AB45C86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8" creationId="{3ED5AFBB-B062-9EA7-2565-4B0710D9BAA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89" creationId="{AE7CAD2D-13D0-B945-C007-64B2FA5A9735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0" creationId="{80B86E88-870F-09D4-49AA-F18CA108D62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1" creationId="{B521EA69-AEE4-D63B-C6B1-F456FBD2088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2" creationId="{DA7D5F06-1E62-2157-1448-E579B2845E34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3" creationId="{5F1E5E5D-516E-FD09-FED3-F0BFAF07385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4" creationId="{69B71CDA-3086-77C7-4534-2028D5FA3520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5" creationId="{F4119DEE-3621-DA81-37FA-1FE437E73FAE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6" creationId="{D0134B84-D6E6-BA44-7220-683B07ECA38D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7" creationId="{7A07E717-7DDD-6DF5-2757-C694AC9DFFD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8" creationId="{DD2C181E-EF50-54BF-47F8-4D742CE78ACC}"/>
          </ac:inkMkLst>
        </pc:inkChg>
        <pc:inkChg chg="add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199" creationId="{684D4330-727B-A9F2-4404-5127EA784697}"/>
          </ac:inkMkLst>
        </pc:inkChg>
        <pc:inkChg chg="add del mod">
          <ac:chgData name="Tomohiro Tachi" userId="b0c88b008e1b35e7" providerId="LiveId" clId="{6960162B-F855-445C-B945-F7C8884B4DA1}" dt="2022-11-30T02:32:10.334" v="282"/>
          <ac:inkMkLst>
            <pc:docMk/>
            <pc:sldMk cId="607271969" sldId="1010"/>
            <ac:inkMk id="200" creationId="{3C7C701E-A316-8A95-0D87-32D53DA96AD8}"/>
          </ac:inkMkLst>
        </pc:inkChg>
        <pc:inkChg chg="add del mod">
          <ac:chgData name="Tomohiro Tachi" userId="b0c88b008e1b35e7" providerId="LiveId" clId="{6960162B-F855-445C-B945-F7C8884B4DA1}" dt="2022-11-30T02:32:10.332" v="281"/>
          <ac:inkMkLst>
            <pc:docMk/>
            <pc:sldMk cId="607271969" sldId="1010"/>
            <ac:inkMk id="201" creationId="{B2DD57EF-978E-1AD5-8D8E-0F96C694B68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3" creationId="{7DAEEEA0-E89F-3974-318E-B0B18058709F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4" creationId="{169FEC08-3D5A-DBAF-48C6-07B78F0C70D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5" creationId="{4505A1EC-95D0-342F-0867-A68C803560D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6" creationId="{52387CC5-C2FE-97AA-B561-2F12C2C2FC6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7" creationId="{ABB844AC-2E82-5CF7-7FF1-CD10F04474E7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09" creationId="{7FC385B1-C487-F7EA-543B-2B1F50524CD1}"/>
          </ac:inkMkLst>
        </pc:inkChg>
        <pc:inkChg chg="add del mod">
          <ac:chgData name="Tomohiro Tachi" userId="b0c88b008e1b35e7" providerId="LiveId" clId="{6960162B-F855-445C-B945-F7C8884B4DA1}" dt="2022-11-30T02:34:27.728" v="316" actId="9405"/>
          <ac:inkMkLst>
            <pc:docMk/>
            <pc:sldMk cId="607271969" sldId="1010"/>
            <ac:inkMk id="211" creationId="{B828923A-4255-6C9B-1561-8A9C05E3FA81}"/>
          </ac:inkMkLst>
        </pc:inkChg>
        <pc:inkChg chg="add del mod">
          <ac:chgData name="Tomohiro Tachi" userId="b0c88b008e1b35e7" providerId="LiveId" clId="{6960162B-F855-445C-B945-F7C8884B4DA1}" dt="2022-11-30T02:34:27.107" v="315"/>
          <ac:inkMkLst>
            <pc:docMk/>
            <pc:sldMk cId="607271969" sldId="1010"/>
            <ac:inkMk id="212" creationId="{7E3892A7-6491-2101-C090-3B7E5BD5518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4" creationId="{F3E4E980-A6EA-1CD7-D8D5-F2894DA5CD40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5" creationId="{D69C7D9C-21FC-A620-5E3E-A3E286F7B9CC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7" creationId="{D7D25AF6-CC1D-9188-78BC-C969DCC5F797}"/>
          </ac:inkMkLst>
        </pc:inkChg>
        <pc:inkChg chg="add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18" creationId="{48DA39D8-118B-5B9A-A59F-3ED66477A05D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0" creationId="{A4F24D07-4787-6A5B-1403-10809A5163D5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1" creationId="{24674BB0-2B7A-D2E4-7C71-995C3606394E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3" creationId="{1DA061DC-9771-AFFF-0C20-8B37EC04F013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4" creationId="{288589A1-4BE3-D780-B126-0195AA4724B9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6" creationId="{3AA7FE80-0ED4-DA4B-E00F-DAF924C2D3E1}"/>
          </ac:inkMkLst>
        </pc:inkChg>
        <pc:inkChg chg="add del mod">
          <ac:chgData name="Tomohiro Tachi" userId="b0c88b008e1b35e7" providerId="LiveId" clId="{6960162B-F855-445C-B945-F7C8884B4DA1}" dt="2022-11-30T02:35:04.168" v="376"/>
          <ac:inkMkLst>
            <pc:docMk/>
            <pc:sldMk cId="607271969" sldId="1010"/>
            <ac:inkMk id="227" creationId="{67885CA9-0D43-A945-03B1-2AA9E5AC0803}"/>
          </ac:inkMkLst>
        </pc:inkChg>
        <pc:inkChg chg="add del mod">
          <ac:chgData name="Tomohiro Tachi" userId="b0c88b008e1b35e7" providerId="LiveId" clId="{6960162B-F855-445C-B945-F7C8884B4DA1}" dt="2022-11-30T02:34:47.980" v="335"/>
          <ac:inkMkLst>
            <pc:docMk/>
            <pc:sldMk cId="607271969" sldId="1010"/>
            <ac:inkMk id="229" creationId="{12DF98F2-E7F8-B8AC-6220-145B727CE59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1" creationId="{90E7D3DD-9FC9-40D9-D461-FFEB52B1001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2" creationId="{5DFAA685-4B41-A771-C238-F1001758ED11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3" creationId="{02301D1E-76D2-1ADD-53D6-61BDE1A7F00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4" creationId="{407F1656-97FF-D122-ACEF-2F6037E3DD29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5" creationId="{EFBCA885-A832-46D2-0D71-D7FB197A720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6" creationId="{A9A6170E-CA01-E675-9A8C-554C5213A03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7" creationId="{FB827575-2BDA-45AB-EBA9-508B6ED86DC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8" creationId="{05C9F322-81F5-DD08-E9DD-09D7AD7CC83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39" creationId="{9021F1CB-8515-13DA-402A-AA25BA001E45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1" creationId="{FB5FEAD4-152D-D299-E291-A947B598A14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2" creationId="{C6D23F29-0161-19A7-7398-9B0D6E19643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3" creationId="{AC17F849-7FC2-D040-E483-38FCCAFBDC64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4" creationId="{46DB4256-464B-72D3-DC75-D93CDE1F5F1D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5" creationId="{6339A37E-A7FA-E9CF-9074-5449D0E7904F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6" creationId="{E9C53D94-6384-B083-4CFA-C090B90B61E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7" creationId="{DD73F033-B75A-794A-73E4-EC7873D633E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8" creationId="{97F64012-5322-BB6D-C915-4911BA6A1548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49" creationId="{CFE3116C-9DB5-30E1-F69F-D0399505DC60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0" creationId="{81D6D7F5-D6BF-3403-EF41-343A1C5D6D8B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1" creationId="{4633F1C1-1F92-9528-4A35-1D79D0E9FD86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3" creationId="{2C261088-757F-552E-897B-E8514394FA62}"/>
          </ac:inkMkLst>
        </pc:inkChg>
        <pc:inkChg chg="add mod">
          <ac:chgData name="Tomohiro Tachi" userId="b0c88b008e1b35e7" providerId="LiveId" clId="{6960162B-F855-445C-B945-F7C8884B4DA1}" dt="2022-11-30T02:35:01.665" v="360"/>
          <ac:inkMkLst>
            <pc:docMk/>
            <pc:sldMk cId="607271969" sldId="1010"/>
            <ac:inkMk id="254" creationId="{6E81A5FE-6746-E0DF-B8BE-674867F0FD00}"/>
          </ac:inkMkLst>
        </pc:inkChg>
        <pc:inkChg chg="add del">
          <ac:chgData name="Tomohiro Tachi" userId="b0c88b008e1b35e7" providerId="LiveId" clId="{6960162B-F855-445C-B945-F7C8884B4DA1}" dt="2022-11-30T02:36:19.978" v="396"/>
          <ac:inkMkLst>
            <pc:docMk/>
            <pc:sldMk cId="607271969" sldId="1010"/>
            <ac:inkMk id="257" creationId="{F02013C7-AA10-D4D0-8879-614E96841866}"/>
          </ac:inkMkLst>
        </pc:inkChg>
        <pc:inkChg chg="add del">
          <ac:chgData name="Tomohiro Tachi" userId="b0c88b008e1b35e7" providerId="LiveId" clId="{6960162B-F855-445C-B945-F7C8884B4DA1}" dt="2022-11-30T02:36:28.133" v="400" actId="9405"/>
          <ac:inkMkLst>
            <pc:docMk/>
            <pc:sldMk cId="607271969" sldId="1010"/>
            <ac:inkMk id="258" creationId="{6C349345-18C7-DF51-3DB2-A9BD89CDDF71}"/>
          </ac:inkMkLst>
        </pc:inkChg>
        <pc:inkChg chg="add del">
          <ac:chgData name="Tomohiro Tachi" userId="b0c88b008e1b35e7" providerId="LiveId" clId="{6960162B-F855-445C-B945-F7C8884B4DA1}" dt="2022-11-30T02:36:27.785" v="399" actId="9405"/>
          <ac:inkMkLst>
            <pc:docMk/>
            <pc:sldMk cId="607271969" sldId="1010"/>
            <ac:inkMk id="259" creationId="{F895E16E-A0AA-D128-4DE9-4913AA63564B}"/>
          </ac:inkMkLst>
        </pc:inkChg>
        <pc:inkChg chg="add mod">
          <ac:chgData name="Tomohiro Tachi" userId="b0c88b008e1b35e7" providerId="LiveId" clId="{6960162B-F855-445C-B945-F7C8884B4DA1}" dt="2022-11-30T02:36:59.370" v="405" actId="1076"/>
          <ac:inkMkLst>
            <pc:docMk/>
            <pc:sldMk cId="607271969" sldId="1010"/>
            <ac:inkMk id="260" creationId="{C52923C1-5331-2DFA-5C0B-F2C7919368E8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1" creationId="{EE028A7E-700B-8F82-82E6-464D81D27C74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2" creationId="{3C3A9B00-AAB1-C4CF-BC85-E3F4BB496A86}"/>
          </ac:inkMkLst>
        </pc:inkChg>
        <pc:inkChg chg="add mod">
          <ac:chgData name="Tomohiro Tachi" userId="b0c88b008e1b35e7" providerId="LiveId" clId="{6960162B-F855-445C-B945-F7C8884B4DA1}" dt="2022-11-30T02:37:13.091" v="413" actId="164"/>
          <ac:inkMkLst>
            <pc:docMk/>
            <pc:sldMk cId="607271969" sldId="1010"/>
            <ac:inkMk id="263" creationId="{BFAF55BC-610A-2338-34A9-4D68CDF21769}"/>
          </ac:inkMkLst>
        </pc:inkChg>
        <pc:inkChg chg="add del mod">
          <ac:chgData name="Tomohiro Tachi" userId="b0c88b008e1b35e7" providerId="LiveId" clId="{6960162B-F855-445C-B945-F7C8884B4DA1}" dt="2022-11-30T02:37:37.709" v="419"/>
          <ac:inkMkLst>
            <pc:docMk/>
            <pc:sldMk cId="607271969" sldId="1010"/>
            <ac:inkMk id="265" creationId="{C2BE24A5-63B7-0C0F-1AA0-ADFA27CC2D92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6" creationId="{2B838502-1A93-893E-259F-697FD82156AF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8" creationId="{407C4616-E1C8-FC17-7698-C57DF2ADCAF6}"/>
          </ac:inkMkLst>
        </pc:inkChg>
        <pc:inkChg chg="add mod">
          <ac:chgData name="Tomohiro Tachi" userId="b0c88b008e1b35e7" providerId="LiveId" clId="{6960162B-F855-445C-B945-F7C8884B4DA1}" dt="2022-11-30T02:37:42.511" v="424"/>
          <ac:inkMkLst>
            <pc:docMk/>
            <pc:sldMk cId="607271969" sldId="1010"/>
            <ac:inkMk id="269" creationId="{D4229CE9-75C7-061F-1747-F9C04A1D5554}"/>
          </ac:inkMkLst>
        </pc:inkChg>
        <pc:inkChg chg="add del mod">
          <ac:chgData name="Tomohiro Tachi" userId="b0c88b008e1b35e7" providerId="LiveId" clId="{6960162B-F855-445C-B945-F7C8884B4DA1}" dt="2022-11-30T02:39:46.626" v="464"/>
          <ac:inkMkLst>
            <pc:docMk/>
            <pc:sldMk cId="607271969" sldId="1010"/>
            <ac:inkMk id="270" creationId="{5BEF0606-21D2-CF87-3858-18CF19BA0C0E}"/>
          </ac:inkMkLst>
        </pc:inkChg>
        <pc:inkChg chg="add del mod">
          <ac:chgData name="Tomohiro Tachi" userId="b0c88b008e1b35e7" providerId="LiveId" clId="{6960162B-F855-445C-B945-F7C8884B4DA1}" dt="2022-11-30T02:40:28.163" v="476"/>
          <ac:inkMkLst>
            <pc:docMk/>
            <pc:sldMk cId="607271969" sldId="1010"/>
            <ac:inkMk id="271" creationId="{63C3A409-3861-8B11-58CE-A67F29A15B05}"/>
          </ac:inkMkLst>
        </pc:inkChg>
        <pc:inkChg chg="add del mod">
          <ac:chgData name="Tomohiro Tachi" userId="b0c88b008e1b35e7" providerId="LiveId" clId="{6960162B-F855-445C-B945-F7C8884B4DA1}" dt="2022-11-30T02:38:06.916" v="436"/>
          <ac:inkMkLst>
            <pc:docMk/>
            <pc:sldMk cId="607271969" sldId="1010"/>
            <ac:inkMk id="274" creationId="{40C343FA-72F8-9496-0153-71CA0B02B25F}"/>
          </ac:inkMkLst>
        </pc:inkChg>
        <pc:inkChg chg="add del mod">
          <ac:chgData name="Tomohiro Tachi" userId="b0c88b008e1b35e7" providerId="LiveId" clId="{6960162B-F855-445C-B945-F7C8884B4DA1}" dt="2022-11-30T02:38:06.910" v="432"/>
          <ac:inkMkLst>
            <pc:docMk/>
            <pc:sldMk cId="607271969" sldId="1010"/>
            <ac:inkMk id="275" creationId="{67857C45-427B-2CE4-FC72-5A1F91FBC0E4}"/>
          </ac:inkMkLst>
        </pc:inkChg>
        <pc:inkChg chg="add del mod">
          <ac:chgData name="Tomohiro Tachi" userId="b0c88b008e1b35e7" providerId="LiveId" clId="{6960162B-F855-445C-B945-F7C8884B4DA1}" dt="2022-11-30T02:38:06.913" v="434"/>
          <ac:inkMkLst>
            <pc:docMk/>
            <pc:sldMk cId="607271969" sldId="1010"/>
            <ac:inkMk id="276" creationId="{CE6CEC0F-E26E-6DEA-3394-A5B570782DC5}"/>
          </ac:inkMkLst>
        </pc:inkChg>
        <pc:inkChg chg="add del mod">
          <ac:chgData name="Tomohiro Tachi" userId="b0c88b008e1b35e7" providerId="LiveId" clId="{6960162B-F855-445C-B945-F7C8884B4DA1}" dt="2022-11-30T02:38:06.917" v="437"/>
          <ac:inkMkLst>
            <pc:docMk/>
            <pc:sldMk cId="607271969" sldId="1010"/>
            <ac:inkMk id="277" creationId="{D73ECFDB-BC02-36A6-BDB7-A6E679B79FE2}"/>
          </ac:inkMkLst>
        </pc:inkChg>
        <pc:inkChg chg="add del mod">
          <ac:chgData name="Tomohiro Tachi" userId="b0c88b008e1b35e7" providerId="LiveId" clId="{6960162B-F855-445C-B945-F7C8884B4DA1}" dt="2022-11-30T02:38:06.912" v="433"/>
          <ac:inkMkLst>
            <pc:docMk/>
            <pc:sldMk cId="607271969" sldId="1010"/>
            <ac:inkMk id="278" creationId="{54A63037-5016-136A-E4D0-25157B354276}"/>
          </ac:inkMkLst>
        </pc:inkChg>
        <pc:inkChg chg="add del mod">
          <ac:chgData name="Tomohiro Tachi" userId="b0c88b008e1b35e7" providerId="LiveId" clId="{6960162B-F855-445C-B945-F7C8884B4DA1}" dt="2022-11-30T02:38:06.914" v="435"/>
          <ac:inkMkLst>
            <pc:docMk/>
            <pc:sldMk cId="607271969" sldId="1010"/>
            <ac:inkMk id="279" creationId="{58220DA6-9A65-9EB3-876D-884C8CFAB8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1" creationId="{DDB409B7-49BF-08C3-66EC-61C8727322B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2" creationId="{E04A705E-B46D-1603-D486-4567D75BF2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3" creationId="{33983F60-A0BA-316E-AE1A-AA31F7CFBA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4" creationId="{495CFE81-0579-75FC-DFCA-41DD025688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5" creationId="{CAF80156-FFEC-5E8D-1A6A-7745BCC385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6" creationId="{A4A48F0E-91FE-2865-38EF-2A6ED68A12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7" creationId="{F1BFE22A-90CC-1180-74EE-FF7E699002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8" creationId="{21C1734B-6E05-2398-7E59-3F00FF99335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89" creationId="{6885DF1E-CADA-2EE6-92AB-843D3DAB45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0" creationId="{124F80FD-0C7C-5FEA-25F6-07A5EAC1401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1" creationId="{D5467798-59A0-88B2-94E1-15A3769D94E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2" creationId="{E7C867A2-C98C-8381-5453-6A1B0EC9D1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3" creationId="{3A4CBEDC-929A-45F9-330A-481829C8B7D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4" creationId="{625A0F94-873E-6D7B-6966-208EF2EA65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5" creationId="{172AFDCE-A304-A580-7268-06F822F904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6" creationId="{475C423E-6947-3037-DC05-BAAEE78038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7" creationId="{4F3B1CB4-9AE3-5E95-B8E3-2F2B0C6EC5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8" creationId="{31985B92-BE8B-F127-99C0-42003C086DA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299" creationId="{99CDAFE7-5F32-6E9D-685B-D2D51BDDEC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2" creationId="{769E4199-9E11-2378-E1D8-FDF0E79179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3" creationId="{2F2B2DD3-23D3-48CB-52AA-1EB2D013027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4" creationId="{8E695957-F298-280B-DE65-A1C8C77301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5" creationId="{C6D32CC4-3F15-40B6-7C2B-CF21ABC5C0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6" creationId="{7723B91B-F9F3-B6A4-4095-67CE4581F11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7" creationId="{C515868B-96ED-0FEE-6974-47B6598ABE0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8" creationId="{699D1A5C-FEE4-13F2-0092-441157D254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09" creationId="{7DB6B554-35C7-7596-DAF4-544FB438FB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0" creationId="{C8489859-D4FA-52D9-AA94-2AEC1763ACA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1" creationId="{4960947A-918B-A8F3-12B6-F5BEF542CB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2" creationId="{356B223A-0187-67C6-870E-E4AA143E5E7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3" creationId="{36E169F7-D70D-27D0-CFC7-72C8BA1B0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4" creationId="{10A1AB77-1442-C8F7-97B0-9B2BF666A8B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5" creationId="{E9E8B76B-55C1-E146-8C0A-D6D925BA0C8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6" creationId="{3888A4CC-D4D2-9DD3-9BEF-C9C8CB64145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7" creationId="{0A0557D0-5B20-A1AF-9307-5E0B66F7816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8" creationId="{CA3D7EF7-C415-67C9-475F-7E007DF9B5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19" creationId="{0278F1BC-3EF6-2556-718D-87A4A49775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0" creationId="{8ADE1CAC-524F-BC7B-A2DA-69C6D317AE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2" creationId="{686F3FB8-14EA-33B9-2CDF-0AC3610F556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3" creationId="{FD8B7E78-F71D-4295-D5DF-4B42974BBA6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4" creationId="{456D53D0-3881-64F5-A166-B91AEB142F0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5" creationId="{FF48ACE4-E662-F628-55E4-9A755CE687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6" creationId="{50EE19CE-9997-C0A4-1454-8C073C5A51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7" creationId="{D21315D7-9DE3-502B-FA2A-A2AB9F52DBC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8" creationId="{276EBBA8-B695-1C97-F970-A8CDF04B583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29" creationId="{F39A6E49-6359-3043-B9A1-3824281F5E8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0" creationId="{FCEA6A25-8A7D-EDB9-B3E7-92D747A02C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1" creationId="{00BD4622-EFC7-5C17-73FA-F73ED3E439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2" creationId="{2F429EA2-EAE3-BAE7-208B-C98CAD585C6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3" creationId="{5F128076-A179-9DCF-43EE-6D7F097DAC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4" creationId="{88FDE5CD-E91C-A11C-69C8-60B5413FE6B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5" creationId="{10F6F817-96EF-B271-4134-861F876545B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6" creationId="{B8BF6F42-8243-7937-6A6F-AE84127954D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7" creationId="{83708EA2-6E48-623E-EC65-79FC6AB5A59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8" creationId="{EB6E5687-DE77-A8D6-29B4-50C4812914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39" creationId="{39614373-7615-41F8-52B3-C6C3CA2B094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0" creationId="{081F874E-BE1B-80FD-7A9D-88130C4BC29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2" creationId="{C563F510-CB91-B1EF-8C7B-D9D57D9107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3" creationId="{AEC39518-5C01-F4C0-67C2-971DE28C08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4" creationId="{DA51E4A4-3803-0A90-9FAD-989070A3607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5" creationId="{E59D4AF3-AA5D-0218-FB2E-3F6455B128A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6" creationId="{63E2C211-6249-FAC5-A887-3537C550111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7" creationId="{B5DF45CF-6DC2-6269-AEB1-2A9F298B09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8" creationId="{C9285FE0-C6F1-E34E-4482-6207A9B7BF8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49" creationId="{E6C42E9F-5926-D3DE-B91B-69E0B83A60C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0" creationId="{C2600887-9657-175A-707E-C884B4E62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1" creationId="{22CC9488-EEB9-70AB-49EC-C7A74F79AF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2" creationId="{5C7AF8BE-FBD8-BA7D-2275-CF188D6B08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3" creationId="{A10651CF-463F-24C3-8314-3C523E5E2F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4" creationId="{D974CA9C-7DF5-31B6-142F-3A9CDDF246E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5" creationId="{94C33CCD-BC1E-E6F7-9786-E855A94009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6" creationId="{1DD0ACD7-6CD1-9A09-01A5-D52FF7C433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7" creationId="{EC9FACB1-79B7-38ED-6AEF-B67A7A6743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8" creationId="{54A9FAFD-C9B4-707A-3A80-620D701364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59" creationId="{A04B6AD3-CA01-A80C-5CB0-0506D76971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0" creationId="{C30420C9-17C2-3E5C-583E-2057890403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2" creationId="{D3E47EA7-AC58-6CAD-5BC0-18F2146D4D8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3" creationId="{05F86668-5741-76D8-429C-0274F1DDFF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4" creationId="{1D459470-7D72-DCBE-5CCF-79459FC5885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5" creationId="{3A5CB033-6B1A-E7B0-0B3D-8AE98B9F5B5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6" creationId="{42EAA622-BF53-CCC2-E032-13A9BCFEF2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7" creationId="{31AC5722-368A-C4FB-8ED7-733E9ED7E75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8" creationId="{2F02CA71-2EBC-43B1-B876-0AD880C5FAB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69" creationId="{D528445C-7036-F0AD-2671-229B7D6B20E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0" creationId="{D951951E-3B14-662E-EB9B-D38CD29AD24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1" creationId="{8373E993-FCC8-69D4-A643-5D86CDAEE74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2" creationId="{E334BC6D-3CAE-0D3C-6483-7180F2AF83F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3" creationId="{C39019A5-B58A-0895-DDF3-02FF8117B6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4" creationId="{73EBCBA1-4E8E-7CCB-2E79-95F6625123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5" creationId="{58A7F850-32D8-F12C-8895-2EA1B05759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6" creationId="{3C36A1E7-6E6C-9470-4356-1CEF0016A0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7" creationId="{9B543EF4-091C-47E9-5CFA-317F4D1DC33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8" creationId="{10F2159F-4BAC-6402-4DFD-85E501B465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79" creationId="{1D109BFF-1163-C915-2D98-B9828E3F440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0" creationId="{0889B4A9-2FE8-8AE3-2629-90A0854DC8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2" creationId="{F9CB82F3-101D-1649-CD78-1FB8ABCD7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3" creationId="{FFC4CC98-5DC9-1B01-8BAC-5E5331BF6F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4" creationId="{2E0C518D-1310-BBD0-0C86-1215DCD621F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5" creationId="{7F1FBB51-C0AA-178B-1DEA-2DA25513F81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6" creationId="{1DD21F34-FBB8-1F34-A732-30E4DA4DBEB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7" creationId="{9D13BD48-2DD6-F4E6-6CA8-01B536CA81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8" creationId="{8536DDE5-D84D-93DB-F8EF-294ADBD2CBF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89" creationId="{FDE1BDFB-1586-770B-A537-0F11C9071B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0" creationId="{26D1CD6C-D300-E2F6-572C-5B4CCC53C62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1" creationId="{2F56CA52-04E2-4508-F031-4AD89D0F3FA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2" creationId="{DB7F4156-8501-C881-7D2B-B94CEC23A6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3" creationId="{91B89950-B9DA-0381-9DE5-481F72F9B7A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4" creationId="{64080B95-669C-E151-C418-190827ACAB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5" creationId="{712059FD-AFED-DF36-37AA-0A70DB4CB6F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6" creationId="{0A7AEC2F-D2FA-B195-FB8D-31F839952F8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7" creationId="{64FDBE71-A511-4A04-82FB-D3FD2F32827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8" creationId="{63F6D8FE-1690-C986-40A8-B3B729A90B6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399" creationId="{9A20B593-A7B0-2F75-B974-5BC1F89D66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0" creationId="{6E3E4157-1948-7396-AFA2-02342BCA235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2" creationId="{CD0DBF95-A683-6754-DC94-15D8BB3C98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3" creationId="{73C0D030-57E0-3DCE-6DE8-5D1147065B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4" creationId="{FF1306E4-4ED1-2B49-AFB6-D5454B34B1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5" creationId="{9010F2AE-CB82-EEFA-A359-E0D9A38FFA9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6" creationId="{4CDA629B-7FE2-85AF-BE3F-A016FBFB27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7" creationId="{6CE96A95-4155-8AB3-25CE-1191F3765C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8" creationId="{6217FDD2-2CDC-B2A0-C018-E3E3B265A6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09" creationId="{50CC0D30-D1F8-4152-CDB7-B642C74621F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0" creationId="{2E2A80AF-C84B-1A05-FAA7-7C3AED146C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1" creationId="{834A2460-185E-A2B3-BA00-8F68107018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2" creationId="{67BA1042-4176-9B40-F5F7-F105116967B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3" creationId="{D4A538B1-1887-8905-1FE1-C85C54F365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4" creationId="{9327AA30-4B6F-14E4-2D83-367F3A47D8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5" creationId="{F9A060F0-1AA2-AF6A-9A37-23FD989BA8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6" creationId="{60B16754-C84B-7B8E-3A38-19FEEB2DC3D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7" creationId="{71DED0FB-B1EB-4560-C7BC-6D53BACD5F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8" creationId="{8C61A8E8-2CFB-B309-677D-7212D969BF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19" creationId="{4B3C8DD8-94BD-FD8A-5A6D-66BD335EC16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0" creationId="{F6FC97D0-4470-6145-89E9-62C3818C28A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2" creationId="{22D5C29E-A047-CC9C-7EF1-F9E5CC145E0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3" creationId="{05C0005F-1EC7-C563-008B-8511F1D7F7A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4" creationId="{D0F6295A-4432-B774-5814-D2BA9EFE3BC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5" creationId="{31D87BB1-3C19-F1C8-CB84-95959ABFFA9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6" creationId="{0FAE0D5B-0D99-415F-265E-BACEB2FFF02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7" creationId="{7B8D248B-FC74-31D8-35FF-8017970AE0B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8" creationId="{91E35940-EEF5-FDA2-4677-CB43CB0CF36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29" creationId="{120CB104-C13E-152B-E8DD-A5623FC00E1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0" creationId="{F2152205-FF7F-FED3-7179-F04E49DDF2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1" creationId="{3F48D927-364A-A0BB-CF86-B6BA9E3652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2" creationId="{6055C175-107D-8572-1DBD-F02F3B18F41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3" creationId="{8003A847-B04C-8492-8B8C-E10956D207E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4" creationId="{B12624A6-BEDA-EB05-0BF2-EE3460AE92F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5" creationId="{0136A043-3E3F-3C61-0567-0FC03129B38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6" creationId="{962F8F58-FB79-0DD7-8DA7-253AA38A2C2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7" creationId="{EAA4441C-FC7D-510C-219B-7D4DF1E93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8" creationId="{21C09E95-2B9E-2CF7-FA76-919F54BB5FE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39" creationId="{60023316-0CE5-E664-621D-EDF8795563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0" creationId="{B0629F61-016F-5096-DF38-9717CDF0B59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2" creationId="{768DEAF9-F30F-D57F-8252-68112D8A21A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3" creationId="{B01236A8-A9EC-C8B6-A755-87C87CD21D9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4" creationId="{0F6E38A3-E029-2E07-DD73-20976FE47B2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5" creationId="{39FE0C22-0A56-C016-F509-B4977CDE64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6" creationId="{16157502-F787-A92F-2156-C41EF91BBCC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7" creationId="{5DAB1929-BED6-C3B7-216F-1FE9F6FD14A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8" creationId="{D302B5AE-AE17-9A29-290B-8127DAF118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49" creationId="{494CFC74-3BED-9CE6-C687-858ABEECAD2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0" creationId="{28A85000-D068-F823-AB66-12351721F2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1" creationId="{55728DE4-4268-40B4-6B48-008D3438AA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2" creationId="{095BEEE6-84BD-5F5C-A95F-CE8A4CCC44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3" creationId="{A5DBAE3D-9E50-F2E1-04A0-A9B36447615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4" creationId="{BCCE69A2-E597-18BE-A408-E281F9E6289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5" creationId="{0970D376-CCF0-6917-1908-33FCBD2E7CD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6" creationId="{74DF08EC-A6F1-88D1-2B48-98755576B71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7" creationId="{280647B3-DE0A-3374-BF0D-CD3C4A7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8" creationId="{59172834-02B5-ECB3-3AEF-6099A2F3CC5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59" creationId="{EF559F9B-0891-5B13-8B40-DF77D6E536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0" creationId="{2BDD1F77-D6B9-2F85-DE6D-87B9308D17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2" creationId="{A7A990FD-7AD9-E3A9-E925-8F354169137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3" creationId="{376DE943-2A2F-F58D-A589-41EF9950DF0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4" creationId="{55D297CF-CCB7-F636-178A-A5E6EB76D92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5" creationId="{33B62B3F-AEB4-1ED8-31FC-63E425039DF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6" creationId="{8B4EE752-D58A-0C39-C530-55BC8C8DD36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7" creationId="{C0FFC0E7-92AB-A2AA-452F-3CB2318A385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8" creationId="{9620D416-CFDB-602C-416E-CE759AACFAB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69" creationId="{0A4EFE28-7D6D-6B2D-77F2-588E8212055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0" creationId="{0E95DD83-776D-F3CA-BBCC-04F09F67C2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1" creationId="{14BA8E7E-4BF7-4B0C-54AA-50D4FF6CDFA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2" creationId="{E6F38B67-EA5D-BDE9-E5AE-BBB42A34859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3" creationId="{F1C88592-B8AF-AA8C-26DE-F0A128DD0A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4" creationId="{6CB928FB-6F17-F678-78E1-28DFDD2D999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5" creationId="{9488884D-702C-1BFB-F28F-12707352FE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6" creationId="{B53C0914-93A2-0606-5C27-E5C3C67860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7" creationId="{6ECB05B5-2B3C-A359-AED9-92915A547D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8" creationId="{EE79F418-0A51-865E-100A-D264E92CBD9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79" creationId="{C62C381D-858D-36FD-01CD-71B2F8F114E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480" creationId="{5ADC8450-2FB1-FCE9-22A2-A5556E01362F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1" creationId="{61165390-DB66-E322-AF36-2B18D9E1758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2" creationId="{E1A02C7B-27BB-4244-1196-2171E87984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3" creationId="{4625AB93-AE3F-8023-09EB-C66AA059C60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4" creationId="{8D175D42-FA03-0747-0EDB-86FF0EC7110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5" creationId="{1197E313-4B65-7095-135A-514E48642092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6" creationId="{F99D9B65-269A-1AD2-8251-65D60F57ED61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7" creationId="{77228561-BB7A-1003-0658-A605D32891C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8" creationId="{47061319-F6A2-6BBA-B380-B986697B16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89" creationId="{C37909EA-B8A9-D1A1-62CC-E00CD2D5C03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0" creationId="{0B7406F2-3D4E-742A-9A9D-CF3FBC7F7625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1" creationId="{143A0A7E-5378-C183-0B42-65B378EEDAEC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2" creationId="{8ABD4F9B-B1FF-BBA1-3C46-CEADD5408C87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3" creationId="{F2144DBC-A034-2F36-A753-8BAD37D00110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4" creationId="{7379FD3D-1FB3-CF95-FA4A-05CB5FE46DC3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5" creationId="{25F63995-BB70-AF4E-B3FF-51DE9D341564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6" creationId="{1667CA69-1195-4AC1-5922-F9B3CFABB6BD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7" creationId="{9788E55E-8AE1-CFE8-088A-7AA425E573DA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8" creationId="{E05AEB47-0E9C-ED49-EA7E-C42EC02323D9}"/>
          </ac:inkMkLst>
        </pc:inkChg>
        <pc:inkChg chg="add mod">
          <ac:chgData name="Tomohiro Tachi" userId="b0c88b008e1b35e7" providerId="LiveId" clId="{6960162B-F855-445C-B945-F7C8884B4DA1}" dt="2022-11-30T02:39:18.249" v="454" actId="571"/>
          <ac:inkMkLst>
            <pc:docMk/>
            <pc:sldMk cId="607271969" sldId="1010"/>
            <ac:inkMk id="499" creationId="{F760202E-7BC7-1C11-5FD1-497C2207527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0" creationId="{3F416DEB-DBB5-3ED2-5D97-1F9CB742381F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1" creationId="{7D3F6B35-3F00-C196-73D0-31A490A76985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2" creationId="{00D7E94E-EE03-C722-17E9-52F3E2F3E083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3" creationId="{78B4A54E-EA9D-08D2-60C6-02224F4D0F2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4" creationId="{B078EFCA-84A2-3970-9A21-ED9357167E2E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5" creationId="{0B380D35-EF72-1AB3-104E-3A7C171A85E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6" creationId="{EF89E97A-24DE-16C8-C6AD-92D855174BEB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7" creationId="{7079DD82-D309-9BC2-AFD6-753C3D35D74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8" creationId="{EFC92DC5-248D-8317-8673-710CCA2916A9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09" creationId="{805ECFE9-FF06-F727-0AF9-61AA093B49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0" creationId="{F7C24F25-A4DA-10B6-AAEA-9E4020DA43F0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1" creationId="{93D57F8A-D4BE-6BF2-88BB-74EA64E0316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2" creationId="{8A3702CB-10AD-D558-05C5-ABCFD88976E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3" creationId="{E86684E5-3AF3-9B77-0D0A-4CC87C908E64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4" creationId="{60AA915D-04D2-00C0-73C8-717B8AFB8311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5" creationId="{4E8AE422-FB32-44D9-5F2A-53C5824220CC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6" creationId="{2DC76090-E6C3-63B1-2140-3D4218295698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7" creationId="{FDE4D2E8-D53B-47EE-72C1-9B882A988FAD}"/>
          </ac:inkMkLst>
        </pc:inkChg>
        <pc:inkChg chg="add mod">
          <ac:chgData name="Tomohiro Tachi" userId="b0c88b008e1b35e7" providerId="LiveId" clId="{6960162B-F855-445C-B945-F7C8884B4DA1}" dt="2022-11-30T02:39:24.701" v="456" actId="571"/>
          <ac:inkMkLst>
            <pc:docMk/>
            <pc:sldMk cId="607271969" sldId="1010"/>
            <ac:inkMk id="518" creationId="{B2857D5A-EF5D-A02F-2865-DDD4E9FC93C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19" creationId="{C38E8305-59B1-66D6-68E7-D8B8E8DA7071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0" creationId="{31B25346-0C4C-B805-CA61-A4F2E21033AC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1" creationId="{E50E0636-55FC-20F5-C0E1-9608E788FD1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2" creationId="{0B381AA6-F25D-2FC2-5D8A-CBADA7599FBB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3" creationId="{8943CCC2-8CCC-2F23-F3D8-B82ABEB3926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4" creationId="{3087A206-CF85-5EAD-B8C5-D6F97B545825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5" creationId="{674217FE-BE8F-2452-5018-78CD76D4DCF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6" creationId="{3A499FF1-0EF5-0691-146D-40BBB6B4FE93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7" creationId="{28B72A97-1967-CA3F-FEC3-8BDC0702F97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8" creationId="{CBAE598D-6B32-A3AC-53A1-DF384C7C0E1E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29" creationId="{659374B3-560F-D177-8634-377484B393A2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0" creationId="{2C688CBC-C57E-791A-D6EE-2C69E08AEFC6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1" creationId="{CBB43968-F06F-5E29-025C-C0D5749FC4C9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2" creationId="{B650DF90-879E-22EF-7BD7-9C8F1C1A773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3" creationId="{B4EC3161-6F8B-51D7-262F-F8787D0DA97D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4" creationId="{81338279-D959-EFE5-E8D5-3D8EA15AE5B4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5" creationId="{D821EF1E-975A-7CA2-950B-F2BF9E4F0E40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6" creationId="{5308FC98-DD0A-A38B-F4FB-E0F54490E14F}"/>
          </ac:inkMkLst>
        </pc:inkChg>
        <pc:inkChg chg="add mod">
          <ac:chgData name="Tomohiro Tachi" userId="b0c88b008e1b35e7" providerId="LiveId" clId="{6960162B-F855-445C-B945-F7C8884B4DA1}" dt="2022-11-30T02:39:33.209" v="460" actId="571"/>
          <ac:inkMkLst>
            <pc:docMk/>
            <pc:sldMk cId="607271969" sldId="1010"/>
            <ac:inkMk id="537" creationId="{2DB3895E-64F6-D150-78EC-8AE7BF92577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8" creationId="{DE6E3C40-1F67-0E54-D3AF-2C86EBDB790F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39" creationId="{A689D3C0-3A58-4C54-EE09-56108FECD79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0" creationId="{0DA482DF-1A33-91E7-D7ED-ED8A1733C12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1" creationId="{02551547-3D98-ADBD-2C01-960AE823480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2" creationId="{D26C7DA6-7303-9CE7-01FD-64AD327E8E5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3" creationId="{2FC7075E-AF52-D07A-43C6-0FEDE99D7B8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4" creationId="{4E61EC5C-E9EC-D6C8-88BF-CA5E94B853D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5" creationId="{38107BD9-A7EF-32A6-558A-65F4A9334C3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6" creationId="{CFD2474F-8474-9BC8-0F9C-D891BEADB8D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7" creationId="{28E49218-10B9-3452-E26A-793E60201E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8" creationId="{CD0FA56A-DEA7-7BA3-0F20-3C4CE626C0E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49" creationId="{25EAE25A-7A45-7EA9-F09B-CA2C748E3E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0" creationId="{2AF149AA-065E-BEA7-12E4-9A5F47BAB03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1" creationId="{3150096D-9805-9EFC-EE38-F94B9F5A68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2" creationId="{AE112F10-5BBC-C6BC-EABE-3B8B02D76D1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3" creationId="{5535827F-2C77-0C0F-B750-5ACDB952EB1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4" creationId="{E535C699-EB80-4C25-59D2-6A0BAC8F5DD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5" creationId="{A954D9AB-5FAE-92EA-DEE5-9B42E09597C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6" creationId="{38041F6B-3AFA-B1FC-DB36-C1075E03C7F0}"/>
          </ac:inkMkLst>
        </pc:inkChg>
        <pc:inkChg chg="add del">
          <ac:chgData name="Tomohiro Tachi" userId="b0c88b008e1b35e7" providerId="LiveId" clId="{6960162B-F855-445C-B945-F7C8884B4DA1}" dt="2022-11-30T02:39:51.938" v="466" actId="9405"/>
          <ac:inkMkLst>
            <pc:docMk/>
            <pc:sldMk cId="607271969" sldId="1010"/>
            <ac:inkMk id="558" creationId="{EB8EBACF-6517-48D5-D3C0-ED1F67152F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59" creationId="{887ECB2F-D175-6335-2FD3-56227CC060D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0" creationId="{AF9EA9C3-1B7E-2D75-694B-DC2DFA94F0C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1" creationId="{5F446045-3244-2CAB-0690-0043FADA26E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3" creationId="{AD516CC1-E34A-F0BA-30A9-26736351091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4" creationId="{E0F8CF44-E579-9198-C593-79E262F9572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5" creationId="{BD621AFC-C515-5FD8-3F64-7ED0B78D3F4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6" creationId="{C197A01E-C8DE-16E5-AEA4-707DF16624B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7" creationId="{53F981DA-57F7-6E96-E35E-4E012094A3C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8" creationId="{ECBAA2E4-6826-0B5B-CF69-4596B158AA8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69" creationId="{1D4A3987-92BA-682F-CABA-FBD4DDB11E2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0" creationId="{814F2B12-D231-7882-CBD7-FDD863A6F18C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1" creationId="{4210D2F3-0240-D903-D333-F9CAC62FD62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2" creationId="{00B194C4-F578-F19F-D8A4-D95CFE1DE94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3" creationId="{E4DABC2A-4CE0-2F92-1B3F-912A34A8FF6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4" creationId="{DFE1D19C-3F0C-538B-B445-F179A563F54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5" creationId="{C4702843-6A87-BD06-A9CD-702D366E9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6" creationId="{AAF91136-B2EC-34DE-BBC2-E856DDFFB93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7" creationId="{285F37EF-3A4A-2564-5D53-C2478127550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8" creationId="{9996FFB5-BA81-EB9F-ABB7-D1475C5A598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79" creationId="{164C6783-78DB-4297-BE05-EB5764A7D2E7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0" creationId="{BAE76084-DD4D-D797-D94B-65C1638993F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1" creationId="{2F0DC046-9031-28EF-DD03-CF01E7870A19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3" creationId="{4FCCEA57-ADEF-8182-8216-5631A10CFD8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4" creationId="{5A37B0BA-6983-433E-A4B1-511091202B74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5" creationId="{795325BD-7302-5A9C-CB70-91B30F238E3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6" creationId="{113B7331-38FF-7157-0CCD-044396A258BE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7" creationId="{72291BFA-94F9-6C97-60C8-DB192336E432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8" creationId="{B62E28EA-70DA-E727-2ADA-6D2FA33A1EB0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89" creationId="{45430184-B6FE-086C-A75C-F0848C8EC4F3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0" creationId="{6ACD4DCB-F1A4-EF9F-A080-29449C828066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1" creationId="{FD7DE384-2FDA-D335-4041-16BA9E03521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2" creationId="{825F3B36-008A-DB13-D088-82A7234D657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3" creationId="{CDE460ED-34CF-A550-FA53-917713A3ACBD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4" creationId="{FF45BFE0-27B9-D649-C602-AAED7D8A1605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5" creationId="{58705B8D-C39B-4BF1-ECAE-94F4B816C50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6" creationId="{86D68F46-1885-B376-7362-35E526C83CE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7" creationId="{5F13286B-6A63-D742-F791-D865A48AF9DA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8" creationId="{35A9D7A8-7C7D-C118-EE1F-080A3F387DC8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599" creationId="{EDDABC92-11FD-6280-3F6E-FFF0CA00D90B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0" creationId="{1BBCA138-3FF6-5FED-449C-EE3E28EDE8C1}"/>
          </ac:inkMkLst>
        </pc:inkChg>
        <pc:inkChg chg="add mod">
          <ac:chgData name="Tomohiro Tachi" userId="b0c88b008e1b35e7" providerId="LiveId" clId="{6960162B-F855-445C-B945-F7C8884B4DA1}" dt="2022-11-30T02:40:50.291" v="479" actId="14100"/>
          <ac:inkMkLst>
            <pc:docMk/>
            <pc:sldMk cId="607271969" sldId="1010"/>
            <ac:inkMk id="601" creationId="{98E8B9FB-82D7-67F4-0120-D865885E2C01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3" creationId="{DD8B4C0F-964A-1DA6-6869-B1E13637E86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4" creationId="{AF4F79AF-E841-0964-B7E3-B37766E22349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5" creationId="{F26309BE-FAD4-A50B-3BBF-A89E17BD2862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6" creationId="{9225B56A-B69E-0C11-D7FA-D4D40615112E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7" creationId="{B5E25B11-A5CF-74DF-9AA0-288E2012A10C}"/>
          </ac:inkMkLst>
        </pc:inkChg>
        <pc:inkChg chg="add mod">
          <ac:chgData name="Tomohiro Tachi" userId="b0c88b008e1b35e7" providerId="LiveId" clId="{6960162B-F855-445C-B945-F7C8884B4DA1}" dt="2022-11-30T02:41:32.267" v="488"/>
          <ac:inkMkLst>
            <pc:docMk/>
            <pc:sldMk cId="607271969" sldId="1010"/>
            <ac:inkMk id="608" creationId="{15098C45-CA28-E822-790F-7B6E3E160C81}"/>
          </ac:inkMkLst>
        </pc:inkChg>
        <pc:inkChg chg="add del mod">
          <ac:chgData name="Tomohiro Tachi" userId="b0c88b008e1b35e7" providerId="LiveId" clId="{6960162B-F855-445C-B945-F7C8884B4DA1}" dt="2022-11-30T02:43:29.667" v="575"/>
          <ac:inkMkLst>
            <pc:docMk/>
            <pc:sldMk cId="607271969" sldId="1010"/>
            <ac:inkMk id="611" creationId="{61EE52AC-5A01-2E8C-ACE8-86922311D59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2" creationId="{4E542A52-200C-3625-AE67-7C4714CFC26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4" creationId="{70240942-5E84-F999-F116-36FE5BF72D8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5" creationId="{F1147EE5-343E-8509-A2BB-20BD0A95231D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6" creationId="{539F2919-3A28-CBAF-152B-28CAE261935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7" creationId="{0805FC9C-5340-523E-2C57-B1DF4DC5BD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8" creationId="{55B0B66E-73BF-BEA2-D1D1-0C287C81AB6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19" creationId="{D15DAEC4-324E-E5E5-5ACC-1CED89E4CB8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0" creationId="{C1A64282-5925-C58F-2073-FFDADF07049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1" creationId="{F8A977F2-03D9-4285-196F-216106E3150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2" creationId="{E319A8BC-E821-97CF-8648-B4F92AAEB2F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3" creationId="{DA074281-874D-30FE-3815-766A04C19EB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4" creationId="{0F0A8568-5BC6-F09D-0E0D-1B4CE40F5EE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5" creationId="{D80CA819-74F8-C9B7-0F75-25C7DC74CF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6" creationId="{9B2912D9-5EB6-D4BD-2EF7-EF30799DFD9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7" creationId="{393C7952-3DC4-6328-4235-81B2C9D04A2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8" creationId="{191E61A8-FEB0-5A31-D800-C143EE19245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29" creationId="{E29CF16F-7B58-F7E1-113E-77392B9DB49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0" creationId="{EF735FE7-848C-BECF-A0E4-528998E2B7C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1" creationId="{07669F66-B408-D29B-CCE1-CB6EA2DE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3" creationId="{8E0D62BF-5BC1-9124-9D96-438D05292B8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4" creationId="{A8CFF692-C8ED-FC01-C31B-87650BC89FA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5" creationId="{B7C36CE7-A0C4-9F96-713A-F8E8FBE36D2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6" creationId="{C26FB3E9-51C8-9642-49D2-70AD3B56B532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7" creationId="{CBE70141-475A-B8CD-642C-67AD8486B4B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38" creationId="{BA7B1952-B986-9EEA-71A8-ACDE83B5D57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0" creationId="{36AEA18A-8EED-5B42-397C-AA1566FC37B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2" creationId="{C455FCE8-A895-B77C-DE58-7AACA5B4D9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4" creationId="{9630DCC3-2B6A-01D9-25E2-44BEDFB27D6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5" creationId="{994FB192-8C19-4A3C-3F2E-DBAB9672A95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6" creationId="{F7F8F3C4-FE52-2D83-3C67-5913E5A7E8C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8" creationId="{5FF3DFE3-C45B-B76B-CCCC-83CB6D31E58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49" creationId="{0BF64760-97AB-85C5-FFBF-A21FFE076A1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1" creationId="{63638F37-1B9C-397C-8617-46E68883162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2" creationId="{6CE37BFB-24D6-4C6F-01D8-BBB8CCFC4816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3" creationId="{E84FD1D0-BC0E-5D49-232F-D96072DAF05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4" creationId="{CDEC6932-F5A9-E691-09EF-73CAD060207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5" creationId="{187F561B-A5AE-9644-FC69-D94EE3B74D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7" creationId="{1EF3685E-0B48-D1F8-D02D-F24D8174FD4A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8" creationId="{5D67370F-754E-DAE3-7B0E-C4936F46B7E2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59" creationId="{0F0E05A6-DC14-6F81-BB68-712B87B4274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0" creationId="{D107B42C-B232-8044-0A86-500D98FD3EB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1" creationId="{CD71E40E-4BCA-DD25-49D7-F66177FA1F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2" creationId="{0D828054-6396-9BB4-7DCD-FED782C6FB5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3" creationId="{356A12FF-EE26-0F91-E11E-7BD45BC0B48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5" creationId="{9D4A5755-B1AF-BDE1-F0DC-3830B9B560B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6" creationId="{6299FCF9-91AF-20D9-1127-5654C51FEDE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7" creationId="{EBF3B902-C89F-2DB7-A43C-98512254F529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8" creationId="{15432924-8087-D534-4BD7-6301332E5998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69" creationId="{965C1CC0-DEB7-7208-258F-A47DC51D4A3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0" creationId="{2EB6E3B6-D3B0-E437-C155-633DCCB892F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1" creationId="{1B9BCC40-9E1E-D9B5-6333-1F7FB023E3FE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2" creationId="{32A5D1E2-48C1-5E2B-2C80-D750220A7BE3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3" creationId="{20CF5608-6621-24F7-4775-72840CFB0CC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4" creationId="{1BA6466F-8B60-9255-99AF-8BC5872A4F75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5" creationId="{436F7D91-4802-9D1C-0D44-B7CF84ADAD3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6" creationId="{8D03E9FA-A4D8-4EBF-4E0A-CEA201B2218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7" creationId="{C9D11859-6633-7748-4365-DADF6CAD0A40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79" creationId="{12A0E83E-3342-1839-E21A-73728CFA1C2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0" creationId="{BA7DFD66-3212-43EB-189F-3AB978D695E0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1" creationId="{3D18950C-DDED-A2AE-323F-36FFAD27F99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3" creationId="{1DA7E778-DEC7-EC66-7A90-2C4300C7CD04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4" creationId="{5B157B55-B55F-E3B8-B1EA-41665AE7A40C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5" creationId="{A6977F7E-1DBB-C387-C586-AD7C1DA9FE2F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6" creationId="{68AEAD15-F005-8957-75A4-F9125D0CF716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7" creationId="{B4A00A23-6E3E-29FD-E606-F4D85F40304B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8" creationId="{6B82741E-4F8E-43AF-847B-6E4F1EBE0A98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89" creationId="{DFD520BC-6A5D-57A9-1C57-371C1F7D4BE7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1" creationId="{EB4598F0-09F3-CF2E-20B2-2455C2655D1F}"/>
          </ac:inkMkLst>
        </pc:inkChg>
        <pc:inkChg chg="add del mod topLvl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2" creationId="{5F271BA5-8A8E-3BFD-E2CF-53AEDCAD445C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3" creationId="{9D179430-ADD1-4E64-8214-8E52A2486B81}"/>
          </ac:inkMkLst>
        </pc:inkChg>
        <pc:inkChg chg="add del mod">
          <ac:chgData name="Tomohiro Tachi" userId="b0c88b008e1b35e7" providerId="LiveId" clId="{6960162B-F855-445C-B945-F7C8884B4DA1}" dt="2022-11-30T02:43:36.329" v="576" actId="21"/>
          <ac:inkMkLst>
            <pc:docMk/>
            <pc:sldMk cId="607271969" sldId="1010"/>
            <ac:inkMk id="695" creationId="{BA40F3BE-05A1-EFE3-5B91-963131FA62B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2E5B2-9439-374A-B1E6-D8F9BBAFF71C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9891-B196-2643-925F-610389C31B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97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1D34-CDA3-9948-B5AE-50FEAE2084F0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3E7A2-0A2E-E943-9AAA-8BAD30DF9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4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3E7A2-0A2E-E943-9AAA-8BAD30DF95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D2E-9994-4E40-B328-49497B6525F5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6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B4BE-600B-C746-92A1-96A3DB0F6359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4E43-ADDF-6B4C-A3A0-9FC11541FF6B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8623-A191-244D-9912-2788CD9AA0AB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24-2BE2-7F4A-9EE8-57950BD5865D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17E1-143D-0147-AA4C-23A15708FCF1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D48A-E57C-F94E-B195-A02F52AC0C3F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0B55-0AB2-0749-8D75-4BC4FEF9C817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5FA4-0109-8247-9BE4-E10501EC04AA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2" cy="780415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6A4B-2033-7A4E-B3D4-26E50F09F6B4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2" indent="0">
              <a:buNone/>
              <a:defRPr sz="675"/>
            </a:lvl2pPr>
            <a:lvl3pPr marL="514344" indent="0">
              <a:buNone/>
              <a:defRPr sz="563"/>
            </a:lvl3pPr>
            <a:lvl4pPr marL="771516" indent="0">
              <a:buNone/>
              <a:defRPr sz="506"/>
            </a:lvl4pPr>
            <a:lvl5pPr marL="1028689" indent="0">
              <a:buNone/>
              <a:defRPr sz="506"/>
            </a:lvl5pPr>
            <a:lvl6pPr marL="1285861" indent="0">
              <a:buNone/>
              <a:defRPr sz="506"/>
            </a:lvl6pPr>
            <a:lvl7pPr marL="1543033" indent="0">
              <a:buNone/>
              <a:defRPr sz="506"/>
            </a:lvl7pPr>
            <a:lvl8pPr marL="1800205" indent="0">
              <a:buNone/>
              <a:defRPr sz="506"/>
            </a:lvl8pPr>
            <a:lvl9pPr marL="2057377" indent="0">
              <a:buNone/>
              <a:defRPr sz="50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8A0-CB7D-AA4F-ADA7-48A831E2DB24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44C8-234F-384E-A98A-840193925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4B19-EACE-EC41-91EF-E5811185D0B2}" type="datetime1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55376" y="8526545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44C8-234F-384E-A98A-84019392596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6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57172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9" indent="-192879" algn="l" defTabSz="257172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5" indent="-160733" algn="l" defTabSz="257172" rtl="0" eaLnBrk="1" latinLnBrk="0" hangingPunct="1">
        <a:spcBef>
          <a:spcPct val="20000"/>
        </a:spcBef>
        <a:buFont typeface="Arial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257172" rtl="0" eaLnBrk="1" latinLnBrk="0" hangingPunct="1">
        <a:spcBef>
          <a:spcPct val="20000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257172" rtl="0" eaLnBrk="1" latinLnBrk="0" hangingPunct="1">
        <a:spcBef>
          <a:spcPct val="20000"/>
        </a:spcBef>
        <a:buFont typeface="Arial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257172" rtl="0" eaLnBrk="1" latinLnBrk="0" hangingPunct="1">
        <a:spcBef>
          <a:spcPct val="20000"/>
        </a:spcBef>
        <a:buFont typeface="Arial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257172" rtl="0" eaLnBrk="1" latinLnBrk="0" hangingPunct="1">
        <a:spcBef>
          <a:spcPct val="20000"/>
        </a:spcBef>
        <a:buFont typeface="Arial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257172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AED90CC-8AE3-6E27-5678-6946F0D7DF24}"/>
              </a:ext>
            </a:extLst>
          </p:cNvPr>
          <p:cNvSpPr/>
          <p:nvPr/>
        </p:nvSpPr>
        <p:spPr>
          <a:xfrm>
            <a:off x="9853" y="152077"/>
            <a:ext cx="6756554" cy="1739233"/>
          </a:xfrm>
          <a:prstGeom prst="rect">
            <a:avLst/>
          </a:prstGeom>
          <a:solidFill>
            <a:schemeClr val="accent2"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8E0D600-3B72-9437-4D7F-8CD35B46EC8B}"/>
              </a:ext>
            </a:extLst>
          </p:cNvPr>
          <p:cNvSpPr/>
          <p:nvPr/>
        </p:nvSpPr>
        <p:spPr>
          <a:xfrm>
            <a:off x="9852" y="1891143"/>
            <a:ext cx="2222030" cy="1761061"/>
          </a:xfrm>
          <a:prstGeom prst="rect">
            <a:avLst/>
          </a:prstGeom>
          <a:solidFill>
            <a:schemeClr val="accent2"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011BB04-DC1C-9305-8A03-C0E14CD8277D}"/>
              </a:ext>
            </a:extLst>
          </p:cNvPr>
          <p:cNvSpPr/>
          <p:nvPr/>
        </p:nvSpPr>
        <p:spPr>
          <a:xfrm>
            <a:off x="2235592" y="1894649"/>
            <a:ext cx="4530813" cy="1758893"/>
          </a:xfrm>
          <a:prstGeom prst="rect">
            <a:avLst/>
          </a:prstGeom>
          <a:solidFill>
            <a:schemeClr val="accent5">
              <a:lumMod val="75000"/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9447918-5EAC-7108-6D59-0EBD38C50B84}"/>
              </a:ext>
            </a:extLst>
          </p:cNvPr>
          <p:cNvSpPr/>
          <p:nvPr/>
        </p:nvSpPr>
        <p:spPr>
          <a:xfrm>
            <a:off x="9852" y="3655612"/>
            <a:ext cx="2222030" cy="1749897"/>
          </a:xfrm>
          <a:prstGeom prst="rect">
            <a:avLst/>
          </a:prstGeom>
          <a:solidFill>
            <a:schemeClr val="accent6">
              <a:lumMod val="75000"/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8B1A5C8-8A1D-EE43-E7D8-8AAC919A0551}"/>
              </a:ext>
            </a:extLst>
          </p:cNvPr>
          <p:cNvSpPr/>
          <p:nvPr/>
        </p:nvSpPr>
        <p:spPr>
          <a:xfrm>
            <a:off x="2235060" y="3657884"/>
            <a:ext cx="2345787" cy="1749897"/>
          </a:xfrm>
          <a:prstGeom prst="rect">
            <a:avLst/>
          </a:prstGeom>
          <a:solidFill>
            <a:schemeClr val="accent2">
              <a:alpha val="4021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0A58DA-4B00-1783-9E47-5B30733D553A}"/>
              </a:ext>
            </a:extLst>
          </p:cNvPr>
          <p:cNvSpPr txBox="1"/>
          <p:nvPr/>
        </p:nvSpPr>
        <p:spPr>
          <a:xfrm>
            <a:off x="47503" y="15714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2BUK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07EB38-6B1B-2E76-939A-906A807C5FC3}"/>
              </a:ext>
            </a:extLst>
          </p:cNvPr>
          <p:cNvSpPr txBox="1"/>
          <p:nvPr/>
        </p:nvSpPr>
        <p:spPr>
          <a:xfrm>
            <a:off x="2231732" y="15714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4V4M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4653F-C16E-73EB-5BD3-BA9A5CC5A077}"/>
              </a:ext>
            </a:extLst>
          </p:cNvPr>
          <p:cNvSpPr txBox="1"/>
          <p:nvPr/>
        </p:nvSpPr>
        <p:spPr>
          <a:xfrm>
            <a:off x="4415961" y="157143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6S44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8DFC662-3C66-97E6-7779-250FCCB468DF}"/>
              </a:ext>
            </a:extLst>
          </p:cNvPr>
          <p:cNvSpPr txBox="1"/>
          <p:nvPr/>
        </p:nvSpPr>
        <p:spPr>
          <a:xfrm>
            <a:off x="38528" y="19052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7ODW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60E0AF-650B-FCBE-6957-3BA1BE9F5011}"/>
              </a:ext>
            </a:extLst>
          </p:cNvPr>
          <p:cNvSpPr txBox="1"/>
          <p:nvPr/>
        </p:nvSpPr>
        <p:spPr>
          <a:xfrm>
            <a:off x="2231732" y="1912236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3R0R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5A518E-73C8-5E30-AC67-DE37CAB8F40A}"/>
              </a:ext>
            </a:extLst>
          </p:cNvPr>
          <p:cNvSpPr txBox="1"/>
          <p:nvPr/>
        </p:nvSpPr>
        <p:spPr>
          <a:xfrm>
            <a:off x="4415961" y="1912236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5ZJU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C81B51-7C68-443A-8415-0FE68A34756C}"/>
              </a:ext>
            </a:extLst>
          </p:cNvPr>
          <p:cNvSpPr txBox="1"/>
          <p:nvPr/>
        </p:nvSpPr>
        <p:spPr>
          <a:xfrm>
            <a:off x="47503" y="367112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1STM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82B61A-47A5-D33F-543D-FE3E9A80CB21}"/>
              </a:ext>
            </a:extLst>
          </p:cNvPr>
          <p:cNvSpPr txBox="1"/>
          <p:nvPr/>
        </p:nvSpPr>
        <p:spPr>
          <a:xfrm>
            <a:off x="2231732" y="367112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1VB4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ACC2F-3407-A079-A4DA-BDAFA536A437}"/>
              </a:ext>
            </a:extLst>
          </p:cNvPr>
          <p:cNvSpPr txBox="1"/>
          <p:nvPr/>
        </p:nvSpPr>
        <p:spPr>
          <a:xfrm>
            <a:off x="45604" y="545966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6R7M</a:t>
            </a:r>
            <a:endParaRPr kumimoji="1" lang="ja-JP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AF3149-44CA-1426-5F87-7C53170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5" y="413828"/>
            <a:ext cx="2087220" cy="13914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62826D-1361-C304-6DD3-B9DE45F3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296" y="413828"/>
            <a:ext cx="2087220" cy="13914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3637903-A7E7-3402-B83D-1D81030D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851" y="402378"/>
            <a:ext cx="2087220" cy="139148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C6E9B44-016F-BD52-C712-67407D7ED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296" y="2153061"/>
            <a:ext cx="2119470" cy="141298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94055074-A94E-68B2-8E28-AD3350E5D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72" y="2172170"/>
            <a:ext cx="2085443" cy="136489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113B537-ADE2-5E7A-23BC-7151C6242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972" y="2146766"/>
            <a:ext cx="2119470" cy="141298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299C58A-B1B3-A502-E89F-9FC368CA4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20" y="3917350"/>
            <a:ext cx="2100790" cy="13749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108DBCB-4266-D805-C45E-F076B1644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2347" y="3912582"/>
            <a:ext cx="2096044" cy="139736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9EE717F-F4B4-EF85-E604-5CF1D106A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20" y="5695022"/>
            <a:ext cx="2214368" cy="14762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772876-0FF1-4AB6-3733-5F804E83183E}"/>
              </a:ext>
            </a:extLst>
          </p:cNvPr>
          <p:cNvSpPr txBox="1"/>
          <p:nvPr/>
        </p:nvSpPr>
        <p:spPr>
          <a:xfrm>
            <a:off x="1644639" y="23675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60640D-7B17-BBC8-A3A6-CC4345B19F33}"/>
              </a:ext>
            </a:extLst>
          </p:cNvPr>
          <p:cNvSpPr txBox="1"/>
          <p:nvPr/>
        </p:nvSpPr>
        <p:spPr>
          <a:xfrm>
            <a:off x="3900520" y="23675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6044FB-D22B-EFBB-06FF-B734B55F4B7C}"/>
              </a:ext>
            </a:extLst>
          </p:cNvPr>
          <p:cNvSpPr txBox="1"/>
          <p:nvPr/>
        </p:nvSpPr>
        <p:spPr>
          <a:xfrm>
            <a:off x="6113442" y="23675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1C44A2-D476-8A78-18E8-471405F51A89}"/>
              </a:ext>
            </a:extLst>
          </p:cNvPr>
          <p:cNvSpPr txBox="1"/>
          <p:nvPr/>
        </p:nvSpPr>
        <p:spPr>
          <a:xfrm>
            <a:off x="1644639" y="197869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A4253E-BDE2-458C-E388-E8FC43221888}"/>
              </a:ext>
            </a:extLst>
          </p:cNvPr>
          <p:cNvSpPr txBox="1"/>
          <p:nvPr/>
        </p:nvSpPr>
        <p:spPr>
          <a:xfrm>
            <a:off x="3900520" y="197869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881430-F712-D7E2-B475-B50325F5EE90}"/>
              </a:ext>
            </a:extLst>
          </p:cNvPr>
          <p:cNvSpPr txBox="1"/>
          <p:nvPr/>
        </p:nvSpPr>
        <p:spPr>
          <a:xfrm>
            <a:off x="6113442" y="197869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01E1D6-84C2-DE30-6C86-46712DC4A834}"/>
              </a:ext>
            </a:extLst>
          </p:cNvPr>
          <p:cNvSpPr txBox="1"/>
          <p:nvPr/>
        </p:nvSpPr>
        <p:spPr>
          <a:xfrm>
            <a:off x="1644639" y="3739033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95E8F4-0D99-3593-F1E6-32A1A5126882}"/>
              </a:ext>
            </a:extLst>
          </p:cNvPr>
          <p:cNvSpPr txBox="1"/>
          <p:nvPr/>
        </p:nvSpPr>
        <p:spPr>
          <a:xfrm>
            <a:off x="3900520" y="3739033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0E2789-E1FD-E455-1D32-3550D793E12E}"/>
              </a:ext>
            </a:extLst>
          </p:cNvPr>
          <p:cNvSpPr txBox="1"/>
          <p:nvPr/>
        </p:nvSpPr>
        <p:spPr>
          <a:xfrm>
            <a:off x="1642770" y="555059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RMSD [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Å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</Words>
  <Application>Microsoft Macintosh PowerPoint</Application>
  <PresentationFormat>レター サイズ 8.5x11 インチ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state modeling of protein folding dynamics from single-molecule FRET and MD simulation</dc:title>
  <dc:creator>Matsunaga</dc:creator>
  <cp:lastModifiedBy>MATSUNAGA Yasuhiro</cp:lastModifiedBy>
  <cp:revision>72</cp:revision>
  <cp:lastPrinted>2019-06-25T04:46:34Z</cp:lastPrinted>
  <dcterms:created xsi:type="dcterms:W3CDTF">2016-05-17T03:53:45Z</dcterms:created>
  <dcterms:modified xsi:type="dcterms:W3CDTF">2024-03-31T08:28:23Z</dcterms:modified>
</cp:coreProperties>
</file>