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2"/>
    <a:srgbClr val="ACCED7"/>
    <a:srgbClr val="E6B9BA"/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719"/>
  </p:normalViewPr>
  <p:slideViewPr>
    <p:cSldViewPr snapToGrid="0">
      <p:cViewPr>
        <p:scale>
          <a:sx n="163" d="100"/>
          <a:sy n="163" d="100"/>
        </p:scale>
        <p:origin x="1088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3E7A2-0A2E-E943-9AAA-8BAD30DF95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AED90CC-8AE3-6E27-5678-6946F0D7DF24}"/>
              </a:ext>
            </a:extLst>
          </p:cNvPr>
          <p:cNvSpPr/>
          <p:nvPr/>
        </p:nvSpPr>
        <p:spPr>
          <a:xfrm>
            <a:off x="1042763" y="216523"/>
            <a:ext cx="2295297" cy="6539878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3446326" y="3469763"/>
            <a:ext cx="2356303" cy="3286638"/>
          </a:xfrm>
          <a:prstGeom prst="rect">
            <a:avLst/>
          </a:prstGeom>
          <a:solidFill>
            <a:srgbClr val="AC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3452713" y="6794234"/>
            <a:ext cx="2356302" cy="1749897"/>
          </a:xfrm>
          <a:prstGeom prst="rect">
            <a:avLst/>
          </a:prstGeom>
          <a:solidFill>
            <a:srgbClr val="FFF9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3449654" y="216714"/>
            <a:ext cx="2352975" cy="3253049"/>
          </a:xfrm>
          <a:prstGeom prst="rect">
            <a:avLst/>
          </a:prstGeom>
          <a:solidFill>
            <a:srgbClr val="E6B9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0A58DA-4B00-1783-9E47-5B30733D553A}"/>
              </a:ext>
            </a:extLst>
          </p:cNvPr>
          <p:cNvSpPr txBox="1"/>
          <p:nvPr/>
        </p:nvSpPr>
        <p:spPr>
          <a:xfrm>
            <a:off x="1040532" y="21798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2BUK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07EB38-6B1B-2E76-939A-906A807C5FC3}"/>
              </a:ext>
            </a:extLst>
          </p:cNvPr>
          <p:cNvSpPr txBox="1"/>
          <p:nvPr/>
        </p:nvSpPr>
        <p:spPr>
          <a:xfrm>
            <a:off x="1040531" y="182881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4V4M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4653F-C16E-73EB-5BD3-BA9A5CC5A077}"/>
              </a:ext>
            </a:extLst>
          </p:cNvPr>
          <p:cNvSpPr txBox="1"/>
          <p:nvPr/>
        </p:nvSpPr>
        <p:spPr>
          <a:xfrm>
            <a:off x="1040532" y="5054609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6S44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8DFC662-3C66-97E6-7779-250FCCB468DF}"/>
              </a:ext>
            </a:extLst>
          </p:cNvPr>
          <p:cNvSpPr txBox="1"/>
          <p:nvPr/>
        </p:nvSpPr>
        <p:spPr>
          <a:xfrm>
            <a:off x="1071438" y="343642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7ODW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60E0AF-650B-FCBE-6957-3BA1BE9F5011}"/>
              </a:ext>
            </a:extLst>
          </p:cNvPr>
          <p:cNvSpPr txBox="1"/>
          <p:nvPr/>
        </p:nvSpPr>
        <p:spPr>
          <a:xfrm>
            <a:off x="3442466" y="343193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3R0R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5A518E-73C8-5E30-AC67-DE37CAB8F40A}"/>
              </a:ext>
            </a:extLst>
          </p:cNvPr>
          <p:cNvSpPr txBox="1"/>
          <p:nvPr/>
        </p:nvSpPr>
        <p:spPr>
          <a:xfrm>
            <a:off x="3391336" y="505310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5ZJU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C81B51-7C68-443A-8415-0FE68A34756C}"/>
              </a:ext>
            </a:extLst>
          </p:cNvPr>
          <p:cNvSpPr txBox="1"/>
          <p:nvPr/>
        </p:nvSpPr>
        <p:spPr>
          <a:xfrm>
            <a:off x="3490364" y="680975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1STM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82B61A-47A5-D33F-543D-FE3E9A80CB21}"/>
              </a:ext>
            </a:extLst>
          </p:cNvPr>
          <p:cNvSpPr txBox="1"/>
          <p:nvPr/>
        </p:nvSpPr>
        <p:spPr>
          <a:xfrm>
            <a:off x="3446326" y="216523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1VB4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1055961" y="678576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6R7M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AF3149-44CA-1426-5F87-7C53170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05" y="447696"/>
            <a:ext cx="2087220" cy="13914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62826D-1361-C304-6DD3-B9DE45F3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11" y="2048176"/>
            <a:ext cx="2087220" cy="13914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3637903-A7E7-3402-B83D-1D81030D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422" y="5299844"/>
            <a:ext cx="2087220" cy="139148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C6E9B44-016F-BD52-C712-67407D7ED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030" y="3663599"/>
            <a:ext cx="2119470" cy="141298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4055074-A94E-68B2-8E28-AD3350E5D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282" y="3685876"/>
            <a:ext cx="2085443" cy="13648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13B537-ADE2-5E7A-23BC-7151C6242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838" y="5282770"/>
            <a:ext cx="2119470" cy="14129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299C58A-B1B3-A502-E89F-9FC368CA4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291" y="7055972"/>
            <a:ext cx="2100790" cy="13749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108DBCB-4266-D805-C45E-F076B1644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6941" y="441813"/>
            <a:ext cx="2096044" cy="13973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9EE717F-F4B4-EF85-E604-5CF1D106A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077" y="7021127"/>
            <a:ext cx="2214368" cy="14762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772876-0FF1-4AB6-3733-5F804E83183E}"/>
              </a:ext>
            </a:extLst>
          </p:cNvPr>
          <p:cNvSpPr txBox="1"/>
          <p:nvPr/>
        </p:nvSpPr>
        <p:spPr>
          <a:xfrm>
            <a:off x="2677549" y="2706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60640D-7B17-BBC8-A3A6-CC4345B19F33}"/>
              </a:ext>
            </a:extLst>
          </p:cNvPr>
          <p:cNvSpPr txBox="1"/>
          <p:nvPr/>
        </p:nvSpPr>
        <p:spPr>
          <a:xfrm>
            <a:off x="2748520" y="186233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6044FB-D22B-EFBB-06FF-B734B55F4B7C}"/>
              </a:ext>
            </a:extLst>
          </p:cNvPr>
          <p:cNvSpPr txBox="1"/>
          <p:nvPr/>
        </p:nvSpPr>
        <p:spPr>
          <a:xfrm>
            <a:off x="2738013" y="5134224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1C44A2-D476-8A78-18E8-471405F51A89}"/>
              </a:ext>
            </a:extLst>
          </p:cNvPr>
          <p:cNvSpPr txBox="1"/>
          <p:nvPr/>
        </p:nvSpPr>
        <p:spPr>
          <a:xfrm>
            <a:off x="2677549" y="3496199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4253E-BDE2-458C-E388-E8FC43221888}"/>
              </a:ext>
            </a:extLst>
          </p:cNvPr>
          <p:cNvSpPr txBox="1"/>
          <p:nvPr/>
        </p:nvSpPr>
        <p:spPr>
          <a:xfrm>
            <a:off x="5111254" y="347217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881430-F712-D7E2-B475-B50325F5EE90}"/>
              </a:ext>
            </a:extLst>
          </p:cNvPr>
          <p:cNvSpPr txBox="1"/>
          <p:nvPr/>
        </p:nvSpPr>
        <p:spPr>
          <a:xfrm>
            <a:off x="5144994" y="510081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01E1D6-84C2-DE30-6C86-46712DC4A834}"/>
              </a:ext>
            </a:extLst>
          </p:cNvPr>
          <p:cNvSpPr txBox="1"/>
          <p:nvPr/>
        </p:nvSpPr>
        <p:spPr>
          <a:xfrm>
            <a:off x="5131210" y="687765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95E8F4-0D99-3593-F1E6-32A1A5126882}"/>
              </a:ext>
            </a:extLst>
          </p:cNvPr>
          <p:cNvSpPr txBox="1"/>
          <p:nvPr/>
        </p:nvSpPr>
        <p:spPr>
          <a:xfrm>
            <a:off x="5087500" y="27062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0E2789-E1FD-E455-1D32-3550D793E12E}"/>
              </a:ext>
            </a:extLst>
          </p:cNvPr>
          <p:cNvSpPr txBox="1"/>
          <p:nvPr/>
        </p:nvSpPr>
        <p:spPr>
          <a:xfrm>
            <a:off x="2653127" y="6876695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FA8294-F604-F2B9-B44C-677AD7FAAE94}"/>
              </a:ext>
            </a:extLst>
          </p:cNvPr>
          <p:cNvSpPr txBox="1"/>
          <p:nvPr/>
        </p:nvSpPr>
        <p:spPr>
          <a:xfrm>
            <a:off x="3446326" y="184314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1M1C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7819C2-9708-FAB2-DFBF-ED0E858A4543}"/>
              </a:ext>
            </a:extLst>
          </p:cNvPr>
          <p:cNvSpPr txBox="1"/>
          <p:nvPr/>
        </p:nvSpPr>
        <p:spPr>
          <a:xfrm>
            <a:off x="5087500" y="189724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7FA1DD-C6BE-A19B-FA16-AD9ED3FBB0FC}"/>
              </a:ext>
            </a:extLst>
          </p:cNvPr>
          <p:cNvSpPr txBox="1"/>
          <p:nvPr/>
        </p:nvSpPr>
        <p:spPr>
          <a:xfrm>
            <a:off x="993728" y="9227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Left hand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A6C813-0242-DA9C-C1B4-853184AAB3CD}"/>
              </a:ext>
            </a:extLst>
          </p:cNvPr>
          <p:cNvSpPr txBox="1"/>
          <p:nvPr/>
        </p:nvSpPr>
        <p:spPr>
          <a:xfrm>
            <a:off x="3363257" y="1404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Right hand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DE4C0F0-40B3-304E-5D54-92EB257DAE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6941" y="2048176"/>
            <a:ext cx="2086489" cy="13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</Words>
  <Application>Microsoft Macintosh PowerPoint</Application>
  <PresentationFormat>レター サイズ 8.5x11 インチ</PresentationFormat>
  <Paragraphs>23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76</cp:revision>
  <cp:lastPrinted>2019-06-25T04:46:34Z</cp:lastPrinted>
  <dcterms:created xsi:type="dcterms:W3CDTF">2016-05-17T03:53:45Z</dcterms:created>
  <dcterms:modified xsi:type="dcterms:W3CDTF">2024-07-25T05:49:45Z</dcterms:modified>
</cp:coreProperties>
</file>